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4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18"/>
  </p:notesMasterIdLst>
  <p:handoutMasterIdLst>
    <p:handoutMasterId r:id="rId19"/>
  </p:handoutMasterIdLst>
  <p:sldIdLst>
    <p:sldId id="300" r:id="rId4"/>
    <p:sldId id="384" r:id="rId5"/>
    <p:sldId id="385" r:id="rId6"/>
    <p:sldId id="386" r:id="rId7"/>
    <p:sldId id="387" r:id="rId8"/>
    <p:sldId id="388" r:id="rId9"/>
    <p:sldId id="389" r:id="rId10"/>
    <p:sldId id="390" r:id="rId11"/>
    <p:sldId id="391" r:id="rId12"/>
    <p:sldId id="392" r:id="rId13"/>
    <p:sldId id="393" r:id="rId14"/>
    <p:sldId id="394" r:id="rId15"/>
    <p:sldId id="395" r:id="rId16"/>
    <p:sldId id="372" r:id="rId17"/>
  </p:sldIdLst>
  <p:sldSz cx="9144000" cy="5143500" type="screen16x9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>
        <p:scale>
          <a:sx n="100" d="100"/>
          <a:sy n="100" d="100"/>
        </p:scale>
        <p:origin x="-1376" y="-4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printerSettings" Target="printerSettings/printerSettings1.bin"/><Relationship Id="rId21" Type="http://schemas.openxmlformats.org/officeDocument/2006/relationships/tags" Target="tags/tag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A2F7B-37AB-E64A-BDC2-BD96FF957116}" type="datetimeFigureOut">
              <a:rPr lang="en-US" smtClean="0"/>
              <a:t>2/6/12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5EBE8-F4B4-1840-AEB3-DB83FC3E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65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16T09:45:04.746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6066 9295 13420,'79'0'96,"1"-21"1025,18 21 257,21-19-289,1 19 0,-2-20-128,2 20-129,18-19-255,-18 19-385,19-20-64,-1 20-32,-18-21 32,-2 21-63,3-20-33,-23 20-225,1 0 65,-39-19-256,0 19-417,-21 0-416,-39 0-545,0 0 353,0 0-32,-39 0-1442</inkml:trace>
  <inkml:trace contextRef="#ctx0" brushRef="#br0" timeOffset="338.0194">6184 9434 10858,'-99'20'0,"60"1"801,39-21 512,0 0-544,39 0 1088,2-21-319,58 21-257,19-20-256,2 20-224,39-20 128,0 20-417,-2-21-224,2 21-192,-20-19-192,1 19 481,-1-18-321,-40 18-64,0-21 96,0 21-384,-39-20 63,-21 20-415,-18 0-706,-21-20-255,-21 20-577,-18 0-1377</inkml:trace>
  <inkml:trace contextRef="#ctx0" brushRef="#br0" timeOffset="855.0489">6203 9116 6149,'41'-60'1570,"-22"40"736,-19 20-897,20-19 161,-20 19-33,0 0-928,-20 19-129,-18 21 33,16 0-129,-36-1-192,17 2-32,-17 18-63,-2-19 95,0 21-32,21-24 481,-1-16 159,1-1-127,18 0 0,21 1-449,40-21 352,-1 0 97,41 0-225,-1 0-287,0 0 63,20 0-288,-19 18 128,-1 1 0,1 2-128,-20-1-417,0 1-1088,0-3-1378,-21 23-1793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16T09:45:21.58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1936 3932 10377,'0'-40'64,"0"40"1762,0-19 384,0 19-480,0 0-449,0 0 128,0 19-512,-19 1-32,19 20-256,-20 19-321,-1-19 128,21 20-448,-19-20 224,-1-1-320,1 1 160,-1 0-192,-1-20-544,21 0-578,0-20-351,0 0-193,0 0-192,0-20-2274</inkml:trace>
  <inkml:trace contextRef="#ctx0" brushRef="#br0" timeOffset="204.0116">1777 3932 14701,'21'-40'0,"-21"40"257,20-19 832,-1 19-64,1-21 576,-1 21-960,22-19-193,-22 19-63,41-20-65,-21 20-320,21 0 64,0 0-384,-21 0-225,1 0-960,-20 0-898,-1 20-479,-19-1-2980</inkml:trace>
  <inkml:trace contextRef="#ctx0" brushRef="#br0" timeOffset="376.0214">1936 4011 15470,'-39'40'-256,"39"-20"448,0-20 545,0 0 320,20 0-32,-1 0-577,22 0-288,17 0-96,2-20-704,19 1-1474,1 19-833,-20 0-2850</inkml:trace>
  <inkml:trace contextRef="#ctx0" brushRef="#br0" timeOffset="642.0366">2393 4210 13292,'-60'0'128,"41"-20"1666,19 0-641,0 1-737,0-2 321,19 2-385,1-1-191,1 0 127,18 20-96,-20 0 32,22 20 289,-22 0 95,1-1-95,-20 21 191,0-20-31,-20 20-481,1-21 32,19 2 97,-20-21-385,-1 0-321,2 0-1376,19-21-2051,0 2-3491</inkml:trace>
  <inkml:trace contextRef="#ctx0" brushRef="#br0" timeOffset="932.0533">2711 3992 12235,'0'59'32,"0"-39"1922,0 20 64,0 0 96,0-21-384,-21 21-1250,21-1-128,0-18-288,0 19 64,0-21 33,0 1-322,0-20 578,0 0-289,0-20-128,-20 1 128,20-1-224,0-21 352,20 2-352,-20 19 320,21-19-256,-21 18-128,20 2 96,-1-1 0,22 0-224,-22 0-1378,20 20-1985,1 0-2563</inkml:trace>
  <inkml:trace contextRef="#ctx0" brushRef="#br0" timeOffset="1338.0765">3980 4329 17616,'-58'-39'737,"18"-2"-64,20 22 319,20-21-447,0 1-33,0-1 65,20-20-385,-1 20 32,41 21-160,-21-1 193,2 20-225,-3 0 160,22 20 96,-19-1 0,-22 21-31,1 0 255,-20-1-192,0 21 1,-20-20 63,-20-21 257,1 22-449,-21-21 0,21-1 64,-21-19-320,21 0-32,-1 0-352,1 0-417,39-19-929,0-1-1120,19-21-1859</inkml:trace>
  <inkml:trace contextRef="#ctx0" brushRef="#br0" timeOffset="1556.0889">4279 3972 14958,'39'0'224,"-18"-20"2947,18 0-1698,1 20-127,19-20-161,1 0-449,19 1-543,1-2-33,-20 21-32,19-19-448,-21 19-257,2-20-832,-19 20-737,-2 0-1346,-20 0-2401</inkml:trace>
  <inkml:trace contextRef="#ctx0" brushRef="#br0" timeOffset="1739.0995">4756 3892 13036,'-22'60'576,"3"-20"2179,0 0-1282,-1-1 97,20 1-641,-19 0-737,19-1-160,0 1-128,0-21-1345,0 2-1410,0-1-1762</inkml:trace>
  <inkml:trace contextRef="#ctx0" brushRef="#br0" timeOffset="2145.1226">5052 3952 16399,'21'59'833,"-21"-19"-545,0 0 321,0-1 127,0 1 738,-21 0-449,21-1-993,0 2 224,0-21-352,-19-1 160,19 1 64,0-40 32,0 20 161,0-39-546,0 19 161,19-20 64,-19 0-192,21-20 128,-1 1 96,19-1-512,1-19 191,-1 20 129,2-1 0,19 20 192,-21 21 192,-20 19-32,22 0 225,-22 19-65,-19 21 65,19-20 31,-19 20-32,-19 19 33,0-19 127,-22-1-351,2-18-1,-1-2-64,-19 1-160,19 0-481,1-20-896,-2 0-1730,2 0-8264</inkml:trace>
  <inkml:trace contextRef="#ctx0" brushRef="#br0" timeOffset="4150.2373">5688 3992 13612,'0'0'96,"0"0"1410,0 0-801,0 0 95,0 0-63,0 0-705,0 0-865,19 0-1057,-19 0-2017</inkml:trace>
  <inkml:trace contextRef="#ctx0" brushRef="#br0" timeOffset="4273.2443">5688 4130 13516,'-20'40'96,"20"-40"-96,0 0 417,0 0-545,0 0 96,20 0-769,-1 0-3908</inkml:trace>
  <inkml:trace contextRef="#ctx0" brushRef="#br0" timeOffset="4863.2781">7455 3476 13420,'20'-61'0,"-1"42"1281,-19 19-544,21 0-32,-21 19 832,20 21-95,-1 20-674,-19 20 1,0 19-256,0 0-225,0 20-32,0-20-96,0-19 64,0-20 65,19-21 31,-19 1 128,20-40-191,1 0 511,-2-20-447,20-20 127,21-19-384,-19-1-64,17 1 160,-17-21-256,38-19 96,-19 19 0,-1-19-64,20 20-32,-19 19 64,0 1-256,-40 38-193,18 2-191,-38-1-449,0 20-865,0 20 192,0-1-832,-19 2-1538</inkml:trace>
  <inkml:trace contextRef="#ctx0" brushRef="#br0" timeOffset="5055.289">7455 3852 16879,'-40'40'353,"40"-40"-449,0 0 288,40-19 0,20-2 128,18 21-159,1-19-161,22-1-257,-2 0-864,19 20-1890</inkml:trace>
  <inkml:trace contextRef="#ctx0" brushRef="#br0" timeOffset="5650.3232">8407 3793 15118,'0'-39'288,"0"39"1826,0 0-1409,0 0 63,0 19 642,0 1-225,0 0-352,0 19-193,0 1-159,0 0-225,-20 0-64,20-1-192,0-18 192,0-2-320,0-19 96,0 0 160,0 0 65,20-19-65,1-21-96,-2 0 0,1 0 96,-1 1-96,2-1-256,-1 20 160,-1-20 32,1 40 64,-20 0-321,0 0 225,0 0 256,0 40-31,21-20 63,-21 20 160,0-1-352,0-19 96,0 0-128,0 0-32,0-20 32,19 0 128,-19 0 65,39-20 31,-18 0-96,18 0-32,-19-19 128,20 18-224,-20 2 0,-20 19-192,19-20 0,-19 20 32,0 20 192,0-1 128,21 2-256,-21-2 64,0 21-449,20-20-416,-20 0-928,19 19-449,0-18-1762,3-2-1954</inkml:trace>
  <inkml:trace contextRef="#ctx0" brushRef="#br0" timeOffset="5827.3332">9042 4130 14221,'0'40'320,"0"0"1346,-19-20-1250,19-1 994,-19 22 640,19-21-961,-20-20-641,-1 19-224,2-19-256,-1 20-705,20-20-832,0 0-1506,0-20-3683</inkml:trace>
  <inkml:trace contextRef="#ctx0" brushRef="#br0" timeOffset="6089.3482">9579 3833 17648,'-19'0'641,"19"0"1473,-22 0-1570,3 19 257,-20 2 865,-1 18-129,1 1-480,-2 0-833,41 0-192,0-21-64,20 1 32,1 0 0,37 0-288,2-20-673,0 0-736,20-20-1506,-1 20-2467</inkml:trace>
  <inkml:trace contextRef="#ctx0" brushRef="#br0" timeOffset="7734.4423">10114 3892 13420,'-19'0'64,"19"0"1442,0 0-1218,0 0-192,0 0 128,0 0-448,0 0-1025,0 20-1538</inkml:trace>
  <inkml:trace contextRef="#ctx0" brushRef="#br0" timeOffset="7861.4495">10114 4032 11242,'0'0'0,"0"19"320,0-19-127,0 0-193,0 0-96,0 0-1826</inkml:trace>
  <inkml:trace contextRef="#ctx0" brushRef="#br0" timeOffset="11495.6574">11881 3972 15919,'0'20'-225,"0"-1"610,-19 2-33,19-2 96,0 1 257,19 0-673,-19 0-160,20-20-1153,20 0-1794</inkml:trace>
  <inkml:trace contextRef="#ctx0" brushRef="#br0" timeOffset="11642.6658">12060 3733 14029,'-60'-19'-32,"40"-1"1377,1 20-736,-1 0-417,20 0-192,0-20-417,0 20-2337,20 0-2307</inkml:trace>
  <inkml:trace contextRef="#ctx0" brushRef="#br0" timeOffset="11999.6862">12597 3515 10570,'38'-20'1153,"-38"20"1633,0 0-1056,0 0 928,0 0-1184,-19 0-866,0 0-223,-3-19-257,-17 19-32,1 0-64,-3 19 128,22-19-224,-22 0 224,22 0-288,-1 20 256,1-20-224,19 20-128,-22 19 160,22-18 64,0 38 64,0 1 64,-19-1-32,19 1 192,0 19-288,0-19 64,0-21-32,0 1 129,0 0-289,-19-20-193,19-1-255,0 2-738,0-21-736,0 0 161,0 0-738,-20-21-2145</inkml:trace>
  <inkml:trace contextRef="#ctx0" brushRef="#br0" timeOffset="12117.6931">12180 4011 9865,'0'-39'3043,"0"39"-1121,0-20-673,19 20-256,1 0-449,20 0-320,-1 20-95,21-20-162,20 20-1184,-1-20-2050</inkml:trace>
  <inkml:trace contextRef="#ctx0" brushRef="#br0" timeOffset="12571.7191">13627 3714 11050,'22'-40'384,"-22"40"2371,0 0-1250,0 0 65,0 0-673,-22 20-225,22 19 33,-19 1 128,0 0-225,-1 20-255,20-21-33,-21 1-416,2 19 160,-1-38-128,20-2-224,0 1-513,0-20-608,0 20-705,0-20 96,0-20-321,20 0-3490</inkml:trace>
  <inkml:trace contextRef="#ctx0" brushRef="#br0" timeOffset="12773.7306">13569 3694 13708,'20'-20'97,"-20"20"831,19 0-191,0 0 640,3 0 97,17 0-802,1-20-223,-1 20 31,21 0-480,-21 0 96,21 0 129,-19 0-578,-3-20-351,1 20-930,-39 0-896,21 20-1442</inkml:trace>
  <inkml:trace contextRef="#ctx0" brushRef="#br0" timeOffset="12955.741">13569 3852 14253,'-21'21'-352,"42"-21"672,-1 0 481,-1 0 448,41 0 0,-21 0-736,21-21-385,0 21-32,0-19-64,-21 19-288,2 0-737,-3 0-929,-18 19-833</inkml:trace>
  <inkml:trace contextRef="#ctx0" brushRef="#br0" timeOffset="13117.7502">13529 4151 14926,'-39'19'-64,"39"-19"-129,0 0 546,19 0 287,1 0 642,20 0-898,18-19-384,3 19-224,-1-21-1442,19 21-3267</inkml:trace>
  <inkml:trace contextRef="#ctx0" brushRef="#br0" timeOffset="13828.791">14463 3555 11498,'-22'-40'1538,"22"20"1281,0 20-1090,-19 0-191,19 0-738,-39 40-383,18-1 416,2 21 31,-20 20 65,18-1-512,1-20 31,1 21-224,-1-20-96,20 19-32,0-39-128,20 19-32,-1-19-224,1-20-160,1-1-577,-2 2-545,20-21-384,-18 0-416,18-21-641,-20 2-2562</inkml:trace>
  <inkml:trace contextRef="#ctx0" brushRef="#br0" timeOffset="14035.8027">14641 3773 9096,'19'-19'2466,"-19"19"-416,0 19-1025,0-19 385,-19 40 479,19-20-543,0 20-513,-19-1-257,-3 21-95,22-21-385,0-18-128,0 18-417,0-19-640,0 0-1185,0-1-705,22-19-1505</inkml:trace>
  <inkml:trace contextRef="#ctx0" brushRef="#br0" timeOffset="14267.816">14998 3694 14285,'0'0'352,"0"0"545,-39 20 32,18-1 288,-18 21 833,-2 0-544,2-20-353,-1 20-385,1-1 65,19-19-769,-1 0 64,21 0-384,0-20 192,0 20-96,21-1-897,18-19-320,-19 21-673,20-21-1153,20 0-1057</inkml:trace>
  <inkml:trace contextRef="#ctx0" brushRef="#br0" timeOffset="14419.8248">15096 4071 13580,'-19'59'641,"0"-38"2146,-1-2-1698,-1 21 96,2-20 256,-1-1-800,1 2-545,-2-1 0,1 0-352,20-20-1058,0 0-1536,0 0-1506</inkml:trace>
  <inkml:trace contextRef="#ctx0" brushRef="#br0" timeOffset="14965.8559">15434 3754 16463,'0'0'1153,"21"-21"641,-21 21-1602,0 21 128,0-2 1250,-21 1-321,21 20-416,-20 0-225,1-1-31,19 1-289,-20-20 0,20 19-416,0-18 128,0-2 64,0-19-160,0 0 64,0 0-192,0 0 288,20-19 0,-1-2-224,1-18-32,20-1 32,-20 20 0,-1 0-1,2 1 258,-1-2-386,-20 21 161,0 21 96,0-21 256,0 39-32,0-19-63,0 0 223,0 20-224,-20-21-32,20 2-192,0-21 96,20 19-96,-20-19 160,19 0-128,1 0 96,1-19 32,-2-2-160,1 21 96,-1-19 64,2 19-192,-1 0 96,-1 0-64,-19 0 288,19 19-128,3 2-160,-22-2 96,0 1 128,19 0-640,-19 0-417,0-20-769,0 19-992,0-19-1410</inkml:trace>
  <inkml:trace contextRef="#ctx0" brushRef="#br0" timeOffset="15206.8697">16091 3574 17424,'38'21'0,"-18"-2"2562,20 21-1569,-20 0-64,-1 20 705,-19-1-577,0 20-385,-39 1-191,18-1-193,-18 0 64,1-19-191,-3-1-161,2-18-64,18-21-865,1-1-673,20 1-1377,0 0-2466</inkml:trace>
  <inkml:trace contextRef="#ctx0" brushRef="#br0" timeOffset="15543.889">16507 3972 19442,'-21'0'1121,"21"0"-833,21-20 321,18 20-129,2-20 97,17 20 192,2 0-737,-19 0 32,17 0 32,2 0-160,-21 0-1089,1 0-577,-1 0-1249,-39 0-1761</inkml:trace>
  <inkml:trace contextRef="#ctx0" brushRef="#br0" timeOffset="15695.8977">16666 4071 16239,'-41'20'352,"41"-20"1314,0 0-1474,20 0 385,1 0 287,18 0-671,2 0-161,-3 0-64,22 0-1122,-1 0-2305,1 0-3555</inkml:trace>
  <inkml:trace contextRef="#ctx0" brushRef="#br0" timeOffset="15968.9134">17717 3733 18321,'-20'0'288,"1"0"1474,-22 21-1154,2-2 834,-21 21 832,2-1-737,-2 21-416,19-20-512,22-20-385,19 19 0,19 1-224,3-20 96,16 0 1,22 0-129,20-20-577,-1 0-352,1 0-448,-22 0-865,2 0-1954,-19 0-9353</inkml:trace>
  <inkml:trace contextRef="#ctx0" brushRef="#br0" timeOffset="17583.0057">3583 5263 10794,'0'0'640,"0"0"610,0 0-161,22-21 416,-3 21 705,20-19-672,1 19-193,-1-19-384,41 19-257,-20-21-415,38 21-33,-18-19 256,19-2-704,2 21 224,-22-20 224,0 20-159,1 0-322,-22-19-319,-17 19-609,-2 0 64,-18 0-641,-21 19-192,0-19 705,-21 20-513,-18 1-2626</inkml:trace>
  <inkml:trace contextRef="#ctx0" brushRef="#br0" timeOffset="17805.0184">3663 5382 13837,'-99'41'384,"79"-41"1410,20 0-161,0 0-1953,20 0 1025,21 0 320,-3-21-577,22 21 417,0 0-417,20-20-224,-1 20-95,20-21 95,-19 21-160,-1-19-352,20 19-257,-39-19 97,19 19-930,-40-21-672,21 21-96,-21-19-736</inkml:trace>
  <inkml:trace contextRef="#ctx0" brushRef="#br0" timeOffset="18101.0352">4498 4985 12043,'-21'19'-64,"21"-19"480,21 0 289,-2 20 320,1 1 480,-1-2-512,22 1 0,-2 0-224,1 19-161,-1-18-351,2 19-289,-3-21 96,-18 0 64,1 22 160,-21-22 737,-21 2-160,1-2-449,-18 0 257,-3 2-385,-17 20-352,-2-23 352,0-18-256,21 20-224,-2 1 256,22-21-1313,19 0-2755,19 19-1665</inkml:trace>
  <inkml:trace contextRef="#ctx0" brushRef="#br0" timeOffset="18504.0584">5668 5323 13997,'-19'-40'352,"19"20"1089,0 20 257,0 0-1057,0 20 31,0-1 417,0 2-512,0 17 288,0 3-385,0-2-95,0 21-289,0-19 128,-21-2-256,21 0-32,0 0-257,0 2-447,0-41-514,0 20-799,21-20-1,-2-20-257,20-21-2241</inkml:trace>
  <inkml:trace contextRef="#ctx0" brushRef="#br0" timeOffset="18747.0722">6025 5223 12619,'0'-19'1794,"0"19"-385,0 19-960,-19 0 352,-1 22 736,1-1-256,-22-2-480,2 3-32,18-20-225,-18 17 193,20-17-321,19-21-640,0 19 384,-21-19-160,21 20 128,0-20-128,21 0-448,-21 21 256,19-3-481,1-18-864,20 21-1,-1-21-896,2 0-192,-22 0-2403</inkml:trace>
  <inkml:trace contextRef="#ctx0" brushRef="#br0" timeOffset="18997.0866">6203 5441 14637,'22'-18'-320,"-3"-3"2242,20 21-929,1-20 224,-1 20 32,2 0-864,-2 0 351,1 0-576,-1 0-352,2 0 641,-2 0-545,-18 0-545,18 0 128,-39 0-1088,19 0-545,-19 0-769,0 0-3555</inkml:trace>
  <inkml:trace contextRef="#ctx0" brushRef="#br0" timeOffset="19190.0976">6542 5242 10602,'-21'21'544,"21"-1"-224,-19-1 161,19 2 480,-20 17 961,1 3-257,19-2-1024,-21 2-385,21-22-192,0 22-192,0-23-545,0 3-768,0-21-897,0 20-2339</inkml:trace>
  <inkml:trace contextRef="#ctx0" brushRef="#br0" timeOffset="19594.1206">6502 5143 9160,'-39'21'2114,"18"-21"-1537,1 19 576,-18 21-256,-3 20 1345,2-1-64,-21 22-609,19-22-512,3 1-544,18-1-417,20-19-96,0-2 128,20 3-352,18-22 224,22-19-417,-19 0-63,39-19-577,-22-22 32,2 3 96,0-2 545,-21-1 256,-18 2 192,-2-21 32,-19 1 32,0 18 64,-19-18-32,-2 20 257,1 18-1,1 2-128,-22 0-192,22 19-192,-1 0-384,1 0-801,19 19-1282,0 0-5220</inkml:trace>
  <inkml:trace contextRef="#ctx0" brushRef="#br0" timeOffset="20271.1593">6918 5242 17969,'0'-19'672,"0"19"-191,0 0-33,0 19-128,0 2 1442,-19 18-545,19 1-480,-19 0 64,19 19-321,-22-18-480,22-2 352,-19 0-127,0-18-225,19-1 64,0-1 0,0-19-192,0 0 128,0 0-129,0-19-31,19-1 353,0-19-418,3 18 450,-3-18-225,20-2-385,-18 23 641,-21-3-320,19 1-32,-19 20-32,0 0 192,0 20 224,20 1-127,-20-3-65,0 23-288,0-22 576,0 22-128,0-41-256,0 18 0,0-18-128,0 21-64,19-21 448,-19-21-160,22 21-256,16-18 512,-18-3-544,1 1 160,18-20-192,-20 20 192,2 20 32,-21-18-96,20 18 224,-20 18 0,19-18-96,-19 41-160,0-22 512,20 22-352,-20-23-320,0 3 608,21-1-448,-21-1-352,0-19-737,19 21-225,1-21-287,-1 0-1538,2-21-1154</inkml:trace>
  <inkml:trace contextRef="#ctx0" brushRef="#br0" timeOffset="20514.1732">7535 5342 9513,'0'0'8423,"19"0"-8038,-19 0 992,19 0-864,22 0 928,-22 0-736,20 0-545,2-19-32,19 19 320,-21 0-448,21-21-608,-21 21-129,1 0-864,-20-19-1026,-20 19-896,19 0-4933</inkml:trace>
  <inkml:trace contextRef="#ctx0" brushRef="#br0" timeOffset="20685.1831">7593 5482 17040,'-20'39'1057,"20"-39"-353,20 0-63,1 0-289,18 0 417,-20 0-225,22 0-608,-2 0 64,21 0-1057,-20 0-1505,19 0-1570</inkml:trace>
  <inkml:trace contextRef="#ctx0" brushRef="#br0" timeOffset="20969.1993">8626 5242 12780,'-20'-19'1025,"1"19"1793,-2 0-2177,1 0 1281,-19 19 544,-1 22-608,1-1-353,-2-2-384,3 3-128,16-2-416,22 2-737,0-2 576,22-18-576,-3-3 160,20 3-128,1-1-545,20-20-608,-1 0-641,-19 19-961,20-19-2306</inkml:trace>
  <inkml:trace contextRef="#ctx0" brushRef="#br0" timeOffset="22749.3011">10610 5342 9320,'-58'0'705,"17"0"1986,41-19-1,0 19-928,0 0-897,20 0-257,1 0 449,18-21 224,21 21-608,19-19-161,1-1-351,-1 20 383,20-21-480,0 21-128,0 0 449,1-19-321,-20 19-385,-22 0 225,2 0 32,0 0-512,-40 0-385,-1 0-449,-19 0-544,0 0 705,-19 19-416,-20 2-1538</inkml:trace>
  <inkml:trace contextRef="#ctx0" brushRef="#br0" timeOffset="22973.3139">10690 5423 13196,'-119'38'1217,"100"-38"-544,19 0 736,0 0-1185,19 0 1314,20 0-1,2 0-832,38 0-417,1-20 257,-1 20-289,20 0-160,0-18-32,0-3-64,-20 21 96,1 0-672,-1-20-609,-19 20-97,-19-21-1184,-2 21-161,1-19-2305</inkml:trace>
  <inkml:trace contextRef="#ctx0" brushRef="#br0" timeOffset="23239.3291">11445 5064 13036,'0'0'0,"0"0"128,20 0 224,-20 20 769,39 0 353,1-1-449,-1 1-192,2 1-193,-3 19-352,3-21 33,-2 21 63,2-1 32,-41 1-191,19-21 191,-19 22-128,-19-20 449,-22 17 32,-17-17-673,-2-2 0,0 1 96,0 1-448,21-3-257,-2-18-576,22 0-1537,19 0-2595</inkml:trace>
  <inkml:trace contextRef="#ctx0" brushRef="#br0" timeOffset="23621.351">13271 5263 16463,'0'0'-128,"0"0"737,19 0 383,-19 20 290,0 20 191,0-2-896,0 3 191,0-2-287,0 2-1,-19-2-704,19 0 224,-19-18-256,19-1-321,0-1-800,0-19-385,0 0-896,19 0-577</inkml:trace>
  <inkml:trace contextRef="#ctx0" brushRef="#br0" timeOffset="23873.3654">13608 5223 11851,'19'0'1665,"-19"0"-159,-19 0-994,0 19 417,-1 2 833,-20 18-577,20 1-256,-20-21-161,20 22 386,1-20-322,-1-21-511,20 18-193,0-18-224,0 0 320,20 20-288,-1-20-96,1 21 544,20-21-736,-1 0-449,21 0-160,-19 19-480,-2-19-609,1 0-641,-20 0-960</inkml:trace>
  <inkml:trace contextRef="#ctx0" brushRef="#br0" timeOffset="24111.379">13887 5283 14381,'20'0'96,"-20"-20"2050,38 20-608,-16 0-1,16 0-512,1 0-384,2 0-161,-2 0-192,21 0-159,-20 0-161,-1 0-353,2 0-480,-22 0-1377,-19 0-1185,0 0-1634</inkml:trace>
  <inkml:trace contextRef="#ctx0" brushRef="#br0" timeOffset="24265.3879">13887 5423 13324,'-21'18'-128,"42"-18"2146,-1 0-545,-1 0 33,22 20-706,17-20-864,2-20 161,0 20-354,19 0-1600,-20 0-1923</inkml:trace>
  <inkml:trace contextRef="#ctx0" brushRef="#br0" timeOffset="24946.4269">14600 5263 14926,'22'-40'352,"-22"40"1634,19 0-929,-19 0-352,0 19 672,0 2 0,0-1-704,0 20-33,-19-2-255,19-17-33,-22 20-160,22-3-128,-19-17 353,19-2-513,-19 1 288,19-20-737,0 0 545,0 0-64,19 0-224,0-20 288,3 1 160,-3-22-544,20 23 704,-20-3-704,2-20 320,-1 22 0,-1 19 288,-19-19-480,20 19 320,-20 19-225,0-19 578,0 19-129,0 2-384,0-1 576,-20 1-672,20-3 609,0 2-513,0-20-161,0 0 417,20 0-160,-20 0-192,40 0 352,-20-20-512,20 2 608,-1-3-608,-19 21 608,1-20-288,-2 20-96,-19 0-384,0 0 704,0 20 64,0 1-384,0 17 480,0-17-608,0-2 448,0 22-512,0-41-417,20 18-800,-1 3-705,2-21-1762,-1 0-5285</inkml:trace>
  <inkml:trace contextRef="#ctx0" brushRef="#br0" timeOffset="25200.4414">15236 5402 13420,'19'0'1089,"-19"0"1057,41 0-480,-22 0-289,1 0 97,20 0-546,-1 0-575,-19 0-129,20 0-448,-1 0 288,2 0 224,-2 0-672,-18 0 127,-2 0-1056,1 0-416,-20 0-257,0 0-929,0 0-4132</inkml:trace>
  <inkml:trace contextRef="#ctx0" brushRef="#br0" timeOffset="25367.4508">15513 5323 7623,'-19'19'768,"-1"-19"1475,20 19-482,-19 2-415,-2-1 287,21 1-768,-20-3-641,20 2-160,0 1-32,-19-2-416,19-19-673,0 20-1185,0-20-3011</inkml:trace>
  <inkml:trace contextRef="#ctx0" brushRef="#br0" timeOffset="25922.4827">15474 5223 7847,'-19'-19'769,"-2"19"1217,1 0-833,1 19 64,-20 0 1025,18 22-352,-18-1-193,-2-2-255,3 24-449,18-24-385,-1 2-416,2 1 1,19-2-418,0-19 418,0 20-97,40-22-64,-20-18-193,40 0-351,-22 0-385,22 0 513,-1-18-705,1-3 961,-20 2-225,-1-22 257,2 23 64,-22-42 160,1 19-384,-20-18 512,-20 0-128,20 19-31,-40-1 351,20 22-128,-19 19 353,-1-19-577,20 19 96,-20 0-256,20 19-256,20 0-1250,-19-19-1889</inkml:trace>
  <inkml:trace contextRef="#ctx0" brushRef="#br0" timeOffset="26429.5116">16110 5382 12523,'0'-40'225,"0"21"2561,0 19-992,-19-21-321,-3 21 161,-16 0-994,18 0 1,-21 0 544,3 21-352,16 17 32,3-17-577,0-1 417,19 19-705,0-19 160,19 1 160,0-2-192,41 1 0,-19 1-192,39-3-544,-22-18-513,2 0-993,-21 21-513,1-21-2241</inkml:trace>
  <inkml:trace contextRef="#ctx0" brushRef="#br0" timeOffset="28515.6309">3108 7289 14445,'20'0'-192,"-1"0"1441,22-20-288,17 20 320,2 0 129,20-20-385,-1 20-193,0 0-319,1 0-129,19-20-288,0 20 193,-20 0-353,20-19 160,-20 19 64,1 0-128,-20 0-352,0 0-353,-21 0-480,-18 0-417,-21 0-480,0 0 481,-21 19-705</inkml:trace>
  <inkml:trace contextRef="#ctx0" brushRef="#br0" timeOffset="28775.6458">3207 7448 15822,'-40'20'225,"40"-20"672,0 0-641,40 0 833,-1-20 256,40 20-352,1 0-32,-1-20-192,20 20-353,2 0 0,-2-20-416,19 20 129,-19 0 63,-20 0-256,22-20 0,-21 20-353,-1 0-640,-40 0-352,1 0-993,-1 0-417,-19-19-929</inkml:trace>
  <inkml:trace contextRef="#ctx0" brushRef="#br0" timeOffset="29093.6641">4279 7011 12716,'-41'-20'192,"41"20"1281,0 0-480,0 0-865,0 0 257,22 20 672,16-1-289,3 2-95,-2-1-65,21 19-223,-21 1-1,1 0 129,-1-1-321,-18 1 288,18 0-320,-39-1 225,0-18 608,0 18-641,-19-19-64,-22 20-63,2-20 127,-21 19-384,0-19 288,-19 20-384,-1-20 64,22 0-192,17-20-321,3 19-864,16-19-2083,22 0-992</inkml:trace>
  <inkml:trace contextRef="#ctx0" brushRef="#br0" timeOffset="31058.7764">5907 7071 6181,'19'-41'2146,"-19"41"449,0-19-1122,0 19 449,0 0-513,0 19-672,0 2 224,0 19 128,-19-1-544,19 21 351,-20-1-543,-1 1-161,2 0 128,-1-1-352,1 1 64,19-1-32,0-19-32,-21-20-352,21 0-33,0-20-768,21 0-288,-21 0 64,19-20-257,1 0-608,-1 0-1249</inkml:trace>
  <inkml:trace contextRef="#ctx0" brushRef="#br0" timeOffset="31310.7908">6184 6911 6950,'41'-19'1409,"-41"19"1186,19 0-577,-19 19-160,-19 21-65,-3 20-383,3 0-353,0-1-577,-20 21 97,17-1 63,3-20-544,0 21 128,-1-20-256,-1-1 32,2-19 97,19 0-226,-20-21-127,20 1-256,0-20-289,0 0-448,0 0-641,0 0-416,0-20-705</inkml:trace>
  <inkml:trace contextRef="#ctx0" brushRef="#br0" timeOffset="31604.8077">5668 7269 12395,'0'-20'481,"20"20"2081,-1-20-1249,22 1 97,-2 19 31,21 0-672,0-20-193,-21 20-95,21 0-161,19 0-160,-19 0 64,-2 0-288,2 0 32,-19 0-288,-2 0-385,2 0-672,-41 0-353,19 0-640,-19 20-384,-19-20-4101</inkml:trace>
  <inkml:trace contextRef="#ctx0" brushRef="#br0" timeOffset="31799.8188">5808 7369 13484,'-41'19'673,"41"-19"32,0 0 1152,20 0-447,20 0-33,-1 0-544,2 0-481,19 0-160,-2-19 32,21 19-191,-18-21-322,18 21-608,-19-19-928,-2 19-1090,-17 0-1665</inkml:trace>
  <inkml:trace contextRef="#ctx0" brushRef="#br0" timeOffset="32456.8564">6880 6753 8359,'0'-20'929,"0"0"2114,0 20-1057,0 0-160,-22-20 96,3 20-769,0 0-577,-1 20 129,-21 0-193,22 0 97,-20 0-32,18-1-417,2 1 32,19 0-192,-20 0-32,20 0 64,0 0-64,20-1 32,-1 2 160,2-2-352,-1 21-64,-1-20 384,0-1-96,3 22 96,-22-2-288,0 1 192,-22 0 0,3 19-32,-20-19 32,18 0 160,2-21-224,-1 21-64,1-20 128,-2 0-64,21 0 0,0 0 160,0-20-320,0 20 224,0-1-64,0 1 32,0 0 96,0 0-96,-20 20-32,20-20 96,0 19 96,-19 1 224,19-20 97,0 20-257,0-21 64,0 1-352,0 0 96,19 0 128,1 0-448,1 0-128,-2-20-321,41 20-672,-21-20-1922,2 0-1698</inkml:trace>
  <inkml:trace contextRef="#ctx0" brushRef="#br0" timeOffset="32808.8766">7197 7091 12587,'0'-40'1538,"0"40"-513,0 0 192,0 0-576,0 20 1056,0 0-255,0 19-289,0 1-353,0 0-159,-21 19-385,2-19-96,19-1-96,-20 21 1,20-20-258,0-20-287,0 0-289,0-1-960,0-19-546,20 0-127,-1-19-545,2-1-2530</inkml:trace>
  <inkml:trace contextRef="#ctx0" brushRef="#br0" timeOffset="33038.8896">7455 7110 7879,'0'-39'2658,"0"39"97,0 0-1314,-19 0-736,-2 20 576,1-1 33,-19 21-129,-1 0-32,1-20-256,-2 19-225,22-19-191,-1 0-193,20 0-96,0 0-128,0-20-64,0 19-64,0 2 96,20-21-128,19 19-320,1 1-481,-1-20-609,2 20-768,-2-20-1377</inkml:trace>
  <inkml:trace contextRef="#ctx0" brushRef="#br0" timeOffset="33882.938">7831 7150 7174,'0'-20'1410,"0"0"1472,0 20-640,0-19-480,-19 19 64,19 0-449,-20 0-768,1 0 63,-22 19-63,22 1-97,-22 20 225,2 0-64,20-1-161,-2-19 161,1 20-577,20-1-32,0-18 0,20-2-160,1-19 160,18 0 0,2 0-416,-3 0-193,22 0-480,-21-19-128,2 19-1089,-2-21-993,-18 21-1089</inkml:trace>
  <inkml:trace contextRef="#ctx0" brushRef="#br0" timeOffset="34056.9478">7713 7269 6245,'-41'0'4164,"41"0"-1793,-19 0-65,38 0-1858,-19 0 385,22 0-256,16 0-481,-18-20-96,20 20-161,-1 0-799,21 0-1058,-19 0-3043</inkml:trace>
  <inkml:trace contextRef="#ctx0" brushRef="#br0" timeOffset="34704.985">8447 6892 12555,'20'-20'353,"-20"20"1825,0 0-1474,0 20 642,-20-1 31,1 2-512,-2 19-545,-18-21 641,20 1-705,-3-1-64,3 2 1,-20-1-33,20-20-224,-3 0 512,22 0-768,-19-20 256,0-20 256,19 20-480,0-20 96,19 0 160,0 21-353,3-21 513,-3 0-224,1 20-160,-1 1 128,22 19-32,-22 0 32,0 0 160,-19 19 32,20 1 32,1 20 160,-21 0 128,19 0-159,-19 19 159,0 1-224,0 19-32,0-19-32,-19 19 0,-2-19 129,1-1-257,1 1 32,0-20-97,-3-1 1,-16 1-192,-1-20 192,-2 0 0,2-20 224,18 0-352,2 0 192,-1-20-32,1 0 64,-2 0 64,21-20-224,0 21 192,21-1 64,-2 20 256,1-20-224,20 20 128,-20 0-63,18 0 127,-16 20-416,17-20 160,-20 20-64,0-1 0,3-19-320,-22 20-225,19-20-896,-19 20-1186,19-20-1441</inkml:trace>
  <inkml:trace contextRef="#ctx0" brushRef="#br0" timeOffset="35143.01">8746 6892 8199,'0'0'6566,"0"19"-6469,0 2 1216,0-2-256,-21 21 512,1 20 1,1-20-481,-22 19-513,22-19-95,-20 19-417,18 1 160,-18-21-256,19-18 160,-1-2 64,2 1-384,-1-20 0,1 0-96,19-20 31,0 1-255,-21-21 320,21 20-257,21 0 161,-2-20 96,1 20-32,-1 1 320,2-1-352,-1 20 928,-1 20-384,1-1 257,20 1-65,-20 20 97,-1 0 0,2 0-289,-1-1-32,-1 1-128,1 0 64,1-1-288,-2 1 128,-19-20-224,20-20-513,-1 20-928,2-20-1314,-21 0-2018</inkml:trace>
  <inkml:trace contextRef="#ctx0" brushRef="#br0" timeOffset="35313.0198">9062 7150 15054,'-20'0'1185,"20"20"-1249,0-20-289,0 0-1440,0 20-161,0-20-3844</inkml:trace>
  <inkml:trace contextRef="#ctx0" brushRef="#br0" timeOffset="35437.0268">9102 7309 15726,'0'20'-96,"0"-20"513,0 0-706,0 19-1056,-19-19-1602</inkml:trace>
  <inkml:trace contextRef="#ctx0" brushRef="#br0" timeOffset="37065.1199">9996 7071 9192,'-20'0'1762,"20"0"-833,-21 0 800,21 20-383,-19-1 447,19 21-191,-20 0-737,1-1-65,-2 1-383,1 0-97,20-1-224,-19-18-64,19 18 0,-19-19-96,19-20-416,0 0-833,0 0-833,19-20-129,-19 0-2209</inkml:trace>
  <inkml:trace contextRef="#ctx0" brushRef="#br0" timeOffset="37275.1319">9897 6991 14221,'19'0'-160,"1"-19"1729,-1 19-576,2 0 417,18 0-33,2-21-480,-2 21-129,21 0-543,-22 0 63,23 0-416,-21 0 192,-1 0-352,-20 0-705,3 0-769,-3 0-1377,-19 21-769</inkml:trace>
  <inkml:trace contextRef="#ctx0" brushRef="#br0" timeOffset="37472.1432">9856 7249 14317,'20'20'-416,"1"-20"2466,-2 0-865,41-20 32,-21 20-416,21-20-353,0 20-512,-2-19 224,-17 19-64,-2-20-96,2 20-640,-22 20-642,-19-20-639,-19 19-354,-1 1-1728</inkml:trace>
  <inkml:trace contextRef="#ctx0" brushRef="#br0" timeOffset="37616.1514">9897 7428 11755,'-41'40'896,"41"-40"290,0 0-65,20 0-160,1 0 256,18 0-929,1 0-224,-1-20-512,21 20-770,0-20-1024,-21 20-2146</inkml:trace>
  <inkml:trace contextRef="#ctx0" brushRef="#br0" timeOffset="37907.1682">10810 6792 12940,'0'-19'1377,"-20"19"-128,-1 0 513,2 19-1025,-1 1 1248,-20 20-351,1 19-705,-2 2-128,22 18 256,-20-20-353,18 21-255,1-21-33,20 21-192,0-21-320,20-19 160,1 20-64,-2-21 0,20-19-832,2 0-354,-2 0-639,21-20-1282,-20 0-1474</inkml:trace>
  <inkml:trace contextRef="#ctx0" brushRef="#br0" timeOffset="38140.1814">11048 6972 14765,'0'0'1057,"0"19"353,-19 1-225,19-1-512,0 22 608,-22-2-192,3 1-609,19 0-223,-19-1-65,19-19-352,0 20-609,0-20-256,0 0-1281,19-20-1218,0 0-2209</inkml:trace>
  <inkml:trace contextRef="#ctx0" brushRef="#br0" timeOffset="38355.1937">11286 6951 14285,'-21'21'352,"2"-2"1442,-1 1-833,1-1 769,-22 22-161,22-2-192,-20-19-576,18 20-128,21-20-737,0 0-128,0-1 512,0-19-544,21 20-449,18-20-961,0 20-1472,1-20-1667</inkml:trace>
  <inkml:trace contextRef="#ctx0" brushRef="#br0" timeOffset="38501.202">11385 7348 15726,'-60'80'321,"21"-60"1056,18 20-576,2-1 160,-1-19 32,1 0-481,-2 0-736,21-20-353,0 0-2401,0 0-3236</inkml:trace>
  <inkml:trace contextRef="#ctx0" brushRef="#br0" timeOffset="40724.3292">11624 7091 10089,'0'-40'705,"0"40"1985,0-21-864,0 21 224,0 0-224,0 0-1026,0 21-223,0-1 384,0 0-321,-20-1 97,20 21-160,0-20-385,-21 20-256,21-21 512,-19 21-320,19-20-128,0 0-32,0 0-192,0-20-320,0 0 640,0 0-160,19-20 0,2 0-193,-1 0 193,-1-20 0,0 21 32,3-21 0,-3 20 128,-19 0-480,20 20 512,-20-20-160,0 20 128,0 20 0,0 0 0,0 0 128,0 0-352,0 0 449,0-1-353,0-19 32,0 0 0,19 20-32,-19-20 32,21 0 128,-1-20-192,-1 1-161,0 19 546,3-20-449,-3 0 256,0 20-481,-19 0 289,20 0 353,-20 0-289,0 20 64,19 0 192,-19-1-576,0 1 736,21 0-544,-21 0 32,0 0-577,0-20-576,0 0-961,20 0-385,-20 0-447,0 0-2724</inkml:trace>
  <inkml:trace contextRef="#ctx0" brushRef="#br0" timeOffset="40994.3447">12060 6832 7014,'40'-40'3523,"-20"21"-704,-1 19-1121,22 19-33,-22 1 65,1 0 64,-1 40-641,2-20 32,-1 39-352,-20 1-1,0-1-383,0 0 63,-20 1-448,-1-21 193,-18 1-33,20-20-128,-2-21-32,1 1-128,20 0-288,0-20-481,0 0-544,0 0-545,0-20-1377,20 0-1058</inkml:trace>
  <inkml:trace contextRef="#ctx0" brushRef="#br0" timeOffset="41211.3572">12438 7091 16047,'0'0'-128,"19"0"1569,0 0 32,22 0-384,-22 0 481,20 0-1122,2 0-608,19-20 609,-2 20-449,-17 0-289,-2 0-800,1 0-160,-1 0-1602,-39 0-1281</inkml:trace>
  <inkml:trace contextRef="#ctx0" brushRef="#br0" timeOffset="41378.3666">12597 7190 13773,'-41'0'512,"41"0"129,19 20 448,-19-20-385,22 0 546,-3 0-930,20 0-224,-18 0-384,18 0-865,1 19-1442,-1-19-2850</inkml:trace>
  <inkml:trace contextRef="#ctx0" brushRef="#br0" timeOffset="41652.3824">13389 7030 13741,'-19'-19'608,"-1"19"1314,-20 19-289,1 2-319,0 19 832,-21-1-128,19 1-641,-17 19-320,37-19-384,2 0-449,19-1-224,19-18 192,22 18-320,-3-39 32,22 0-865,1 0-609,18 0-1056,-21 0-2979</inkml:trace>
  <inkml:trace contextRef="#ctx0" brushRef="#br0" timeOffset="42691.4418">13449 6593 10441,'20'0'353,"-20"0"928,21 0-96,-2 0-416,-19 21 864,20-1-287,-1 0-321,2-1 0,-1 1-449,-1 20-224,-19 0-159,0-1-1,0 1 128,0 0-320,0-21 0,0 21 64,0-19 128,0-2-160,0 20-32,0-18 0,19-1 64,-19 0-288,22 19 609,-3-19-353,1 20-32,-1-1 224,2 21-256,-1-20 320,-20 19-160,0-19 289,19 20 95,-19-21-384,0 1 225,0 0-1,-19-1 224,19 1-127,-20-20-225,-1 20 224,2-20-351,-1-1 191,-21 1-160,22 0-192,-20-20-32,18 0-385,21 0-864,-19 0-1345,19 0-2531</inkml:trace>
  <inkml:trace contextRef="#ctx0" brushRef="#br0" timeOffset="43180.4697">14145 7170 15438,'19'0'769,"1"0"2146,20-20-1474,19 20-160,-19 0-128,20 0-576,-2-20-321,2 20 0,1 0-64,-1 0-95,-22 0-290,1 0-479,-18 0-321,-1 20-609,-20-20-640,0 0-1057,-20 20-2306</inkml:trace>
  <inkml:trace contextRef="#ctx0" brushRef="#br0" timeOffset="43332.4785">14323 7249 12203,'-19'20'1570,"19"0"800,0-20-64,19 0-769,20 0-544,2 0-576,-3 0-161,22 0-256,20 0-577,-20 0-800,-2 0-1602,22 0-1056</inkml:trace>
  <inkml:trace contextRef="#ctx0" brushRef="#br0" timeOffset="44960.5715">15236 6972 6342,'0'0'1537,"0"0"993,0 0-768,0-21 96,0 21-321,19 0-544,3-19-256,-22 19-129,19-21-191,0 21-1,22-19-127,-22-1-65,-19 0-160,20 0 224,-1 0-320,-19 0 128,20 1 128,-20 19-224,0-20 160,0 20-95,0 0 447,0 0-192,0 20 97,0-1 191,0 21 33,-20 20 256,20-1-225,-19 20-95,19 1 128,0-20-289,0 19-256,-20-19-128,20-21 0,0 1 0,0 0 192,0 0-256,0-20 0,0-1-224,0-19-96,0 20-161,0 0-448,-19-20-224,19 20-256,0-20-769,0 0-224,0 0-449,19 0-2146</inkml:trace>
  <inkml:trace contextRef="#ctx0" brushRef="#br0" timeOffset="45199.5852">15236 7587 10505,'-19'0'2659,"19"0"-289,0 0 257,0 0-353,19 0-352,0 0-833,3 0-192,16 0-289,3 0-159,-2 0-1,0 0-288,1 0-224,-20 0 256,20-20-352,-20 20-192,-1 0-545,22 0-1153,-41 20-1730,19-20-1921</inkml:trace>
  <inkml:trace contextRef="#ctx0" brushRef="#br0" timeOffset="47125.6953">5172 6574 7078,'0'-20'577,"0"20"1152,0 0-1024,0 20 352,0-1 609,0 22-577,0 18-32,0 21 256,0-1-64,-19 20-512,19 1-161,-21 19-319,-18 0-97,39-20 0,-20 20-64,-1-19 32,21-21-512,0 1-33,0-21 97,0-39-353,0 0-832,21-40-321,-1 0-1665</inkml:trace>
  <inkml:trace contextRef="#ctx0" brushRef="#br0" timeOffset="49224.8155">5291 6713 6053,'79'0'1121,"-38"0"-768,-3 0 479,3 0-127,17 0-160,2 0 159,0-20-63,1 20 352,18 0-513,0-20-384,20 1-64,-19 19 64,19-20-31,-1 20 127,1-20-128,2 20 32,-2-21 96,0 2-128,21 19 32,-21-20 0,19 20-64,2-19 0,-2-1 0,2 20 0,-21-21 32,19 21 33,3 0-65,-23 0 32,21 0-32,1 0 32,-2 0-32,2 0 32,-2 0-32,-19 0-32,21 0 0,-1 0 64,1 0-32,-2 0-32,2 0 0,-2 0 0,2 0 32,-1 0-32,1-20 64,-2 20-96,0 0 32,2 0 32,20-19-32,-22 19 32,2 0-32,18-20-64,-18 20 96,-2 0 32,2-19-128,-1 19 160,1-21-192,17 21 192,-17-20-160,-1 20 96,20 0 0,-21-20-32,3 20 0,-3-19-32,21 19 32,-20 0 32,1-20-32,-2 20 0,2 0 0,-2 0 0,2-19 0,-1 19 32,1 0-64,-2-21 64,2 21-32,-2 0-32,1 0 96,-19 0-96,19 0 32,1-20 32,-2 20-96,0 0 64,2 0 64,-21 0-128,21 0 128,-21 0-64,19 0 0,2 0 32,-21 0-64,20 0 160,1 0-64,-2-20-32,-17 20-64,-3 0 64,1 0 0,0 0-64,0 0 32,2 0 0,-2-21 32,-20 21-32,20 0 0,-20 0 32,-19 0-32,-1 0 0,1 0 0,0 0 0,-22 0 33,3 0-1,-21 0-64,-1 0 64,2 0-64,-21 0 64,0 0-64,0 0-1,0 0 66,0 0 31,0 0-64,-21 21 32,21-21-32,-19 20 32,-1 0-32,20 1 32,-19 18 32,-3 0 128,3 2-64,0 17 64,-1 3-128,-1-3-32,21 3 32,-19 18 32,-1-20 129,1 21-33,-2-1-64,21 21 64,-20-21-96,1 20-32,-1 1 0,20-1-64,-21-20 96,21 1-96,-19-1 0,19-19-96,0-1 192,19-19-224,-19 0 160,0 0-32,21-21 32,-21 1-32,0 0 64,20 0-64,-20 0 0,0-20 65,0 20-65,0-20 64,-20 20-64,20-20 32,-21 0-96,21 0 32,-19 0-1,-1 0 33,1 0-32,-22 0-32,3 0 32,-3 0 0,-17 0-32,-2 0 0,0 19 64,-1-19-32,-18 0 0,21 20 32,-22-20-32,-20 20 0,22-20 0,-23 20 96,3-20-128,-1 20 96,0 0-32,-21-20-32,1 20 64,-1-20-32,21 19-32,-19-19 64,-2 21-32,-19-2 0,20-19-32,-20 20 64,21-20-64,-22 0 64,22 20 0,-22-20-96,1 20 96,21-20 0,-22 19-64,-19-19 32,41 0 0,-22 21 32,1-21-64,1 0 96,-1 0-96,-1 0 64,3 0-64,-3 19 64,1-19 0,-1 0-64,2 0 0,-1 20 64,-1-20-32,3 0 96,-3 0-64,1 0 0,21 20-96,-22-20 128,0 0-64,3 0 32,-3 0-32,1 0 32,21 20 0,-22-20 32,1 0-64,1 0 32,-2 0 1,1 0-66,21 20 66,-22-20-66,22 0 33,-22 0 65,20 0-97,-17 0 64,17 0 32,1 0-64,-20 0 32,21 0 32,-3 0 0,3 0 32,-21 0 32,20 0 32,-1 0-96,2 0-64,-2 0 64,2 0 128,-2-20 129,1 20-257,21 0 96,-23 0 64,3 0-96,19 0 129,-1 0-65,1 0-96,0 0 32,0 0-96,20 0 160,-22 0-352,23 0 256,-1 0-96,-1 0-64,1 0-128,38 0-225,-19-20-672,41 20-704,-1-20-353,1 20-1314</inkml:trace>
  <inkml:trace contextRef="#ctx0" brushRef="#br0" timeOffset="49604.8372">5052 7766 6342,'0'0'160,"0"-20"1537,0 20-640,0 20 353,0-1 928,0 1-512,-19 40 31,19-1-415,0 1-513,0 19-449,0-19-224,0 19 33,0-19-97,0 20-160,0-21-385,0-19-800,0-1-1121,19-19-1826</inkml:trace>
  <inkml:trace contextRef="#ctx0" brushRef="#br0" timeOffset="54197.0998">2711 9830 8167,'-21'21'192,"1"-21"2179,20 0-610,0 0-95,0 0-385,0 0-224,41 0 384,-21-21-255,18 21-546,22 0-416,0 0 161,20 0-1,-1-19-64,1 19-127,19 0-97,-20-19 0,20 19-192,-20-20 192,1 20 96,-1 0 0,-19 0-480,0 0-96,-1 0-609,-19 0-385,-20 0-191,-1 0-449,-38 20 96,-1-20-1697</inkml:trace>
  <inkml:trace contextRef="#ctx0" brushRef="#br0" timeOffset="54478.116">2651 9970 13516,'-60'20'128,"41"-20"1026,19 0-642,19 0 65,22 0 576,17 0-257,2-20-383,19 20 160,20 0-97,2-19-320,-2 19 1,19 0-33,-19 0-96,21 0 0,-21 0 64,0 0-96,-20 0-64,1 0-576,-20-21-161,0 21-640,-2 0-545,-37-19-448,-1 19-993</inkml:trace>
  <inkml:trace contextRef="#ctx0" brushRef="#br0" timeOffset="54783.1333">3703 9512 9577,'-19'-19'224,"19"1"1377,0 18-672,19 0-480,1 0 544,-1 18-321,2 1-191,18 2 127,2 20-191,17-3-129,-37 22-160,18-21-32,-20 2 0,1 18 128,-20-19 97,0 0 223,0-20-31,-39 20 95,0-21-191,-1 22-97,-20-21-96,21-2-256,-21 3 64,21-2-128,18-19-384,1 0-738,20 0-2113,20 0-2210</inkml:trace>
  <inkml:trace contextRef="#ctx0" brushRef="#br0" timeOffset="55242.1596">5112 9951 15534,'-60'-40'0,"60"20"385,0-20 319,21 0-383,18 1 255,21-1-63,0 1-193,-1-2 256,1 22-191,0 19-193,-22 0 192,-18 39-159,-20 0-33,0 2 192,0 18-256,-39-19-128,0 0 417,-1-1 127,-40 1-127,20-20-161,2 1-32,-22-21 32,40 0-608,-20-21 128,40 1-417,1 1-256,19-21-1409,39 20-1153,-18-20-2531</inkml:trace>
  <inkml:trace contextRef="#ctx0" brushRef="#br0" timeOffset="55480.1732">5548 9633 13805,'80'-21'384,"-40"1"1954,21 2-256,18-3-993,0 21-96,20-20-416,-19-1-193,19 21-384,-20-19 192,0 19-352,1 0-256,-20 0-385,-21 0-640,-20 0-866,2 0-704,-42 0-1857</inkml:trace>
  <inkml:trace contextRef="#ctx0" brushRef="#br0" timeOffset="55652.183">6145 9533 10473,'-41'20'897,"22"1"2402,0 17-1313,-1 2-128,-1 1-481,2-2-704,-1 1-449,20-1-192,0 1 128,0-20-576,0 20-1378,0-21-1281,20 2-2306</inkml:trace>
  <inkml:trace contextRef="#ctx0" brushRef="#br0" timeOffset="56047.2056">6482 9652 13356,'0'59'449,"0"-18"479,0 18 610,0-19-289,0 20-64,0-1-480,-19 2-449,-2-22-128,21 1-32,-20-20 64,20-20 161,0 0 351,0-20-768,0-20 96,0 1-64,0-22-32,20 2 0,1-1-32,18 1 64,1-22 0,-1 3-353,2 19 289,17-3 224,-17 43-192,-3 1 192,-16 18 257,-3 0-225,-19 37 288,0 4-31,0-2-33,-41 2-320,22 19 96,-20-21 96,-21-19 193,20 0-449,-19 0 64,19-1-609,1-19-1281,-2 0-2690</inkml:trace>
  <inkml:trace contextRef="#ctx0" brushRef="#br0" timeOffset="56711.2436">8031 9274 13869,'19'-39'64,"1"39"2018,-20 20-257,21-1-255,-21 42-129,0-3-704,0 3-128,-21-3-97,1 22-224,1 0-288,-1 0 192,20-21-160,-21 1 97,21-20-193,0-40 160,0 0-289,21-20 193,-1-20-160,19 0 32,-18 1-128,-2-22-32,20 2 63,-18-1-63,-1 21 224,18 19-192,-38-1 192,22 21 64,-22 21 128,0 20 320,-22-3-191,3 22-1,0 0-32,-1 0 96,-1-1-256,21-19 0,0-1-64,0-18-64,0-2-384,21-19-993,-1 0-962,-1-19-1120,22-2-2563</inkml:trace>
  <inkml:trace contextRef="#ctx0" brushRef="#br0" timeOffset="57059.2635">8566 9475 14125,'-39'18'128,"19"1"1666,-1 22-417,2-20-128,-1 17 193,1 2-642,-2-20-191,1 19-481,20-39 64,20 21-320,1-21 320,-2-21-448,20 3-192,2-3-289,19-18-64,-21-2 193,1 2 287,-20 19 193,-1-20 96,1 22 0,-20 18 96,0 0 128,-20 0 129,1 18 223,-1 22-63,-20 1 287,1-3-383,18 2-129,1 1-192,1-23-64,19 3-384,0-1-673,19-20-1314,22 0-1280</inkml:trace>
  <inkml:trace contextRef="#ctx0" brushRef="#br0" timeOffset="57339.2795">9004 9454 10537,'0'0'1410,"-20"0"-577,-1 0 1152,-18 21-1216,20-3 929,-22 22-257,2-20-608,18 1-64,21-3-609,0 2-64,0 1 96,41-2-256,-3-19 128,3 20-32,-21 1 96,20-3-128,-20 3-96,-20-1 128,0 0 160,-20 0 193,-1-20-129,-18 19-96,-2 0 0,3-19-192,18 21-256,-1-21-1089,21 0-2979</inkml:trace>
  <inkml:trace contextRef="#ctx0" brushRef="#br0" timeOffset="57945.3143">9936 9652 15630,'-20'20'96,"20"1"-64,0 18 929,0 1-224,0-1 929,0 21-353,-19-20-256,-2 19-417,1 20-319,1-18-257,0-2 32,-3-20 64,22-18-192,0-21 352,0 0-384,0-40 192,0-1-160,22 3 64,-3-23-128,0 2 32,1-20 0,20-2 128,-1 3-288,2-22-192,-2 22 223,1-3 97,20 42-96,-21-1 384,2 19-96,-2 21 129,-20 21-65,2 19-160,-21-1 608,-21 1-319,2 19-129,-20 1 32,-2-1 64,2-18-288,-21-1 160,20-2 97,1-17-322,-2-21 97,22 0-128,-1 0-769,20-21-480,0 2-801,0 0-1441,20-1-1955</inkml:trace>
  <inkml:trace contextRef="#ctx0" brushRef="#br0" timeOffset="58345.3372">10234 9633 13997,'0'19'-160,"0"-19"1473,20 20-641,-1-20 385,2 0-320,-1 0-256,18 0-257,3 0-96,-2-20-64,2 1-32,-3-2 32,-18 1-64,20 2 0,-20-3 32,-20 1 32,0-1-64,0 2 96,-20 1-128,1 18 64,-2-21 32,1 21 0,1 0 449,0 21 95,-22-3 97,21 1 96,1 22 0,0-2 63,-3 21-191,3-19 128,19-2-321,0-19-223,19 20-65,3-40-224,16 19 96,1-19-64,2 0-192,-2 0-193,1-19-319,-1-1 95,-18 20-384,18-20-128,-19 0-545,-20-1-480,21 21-1185</inkml:trace>
  <inkml:trace contextRef="#ctx0" brushRef="#br0" timeOffset="58735.3595">10750 9493 11050,'19'0'1281,"-19"0"1218,0 0-1090,0 19 577,0 22-417,-19-2-288,19 2-320,-20-2-288,20 0-193,-19-18-223,19 19-161,0-1 64,-21-20-64,21-19-128,0 0 192,0 0-64,0-19-128,21 0-96,-21-21 64,19 20 224,1-19-320,-1-2 288,2 1-256,18 20 96,-19 2 160,20-3-224,-20 1 128,20 20-32,-20 0 0,18 20-1057,-16 1-1217,-3-21-2210</inkml:trace>
  <inkml:trace contextRef="#ctx0" brushRef="#br0" timeOffset="59234.388">11703 9295 11594,'-19'-21'4613,"19"2"-4581,-22-1 865,22 1-609,-19 19 32,-20-20 385,18 20-128,-18 0-289,-1 0 64,20 20 32,1-20-223,-1 19 31,-1 1 224,2-1 65,-1 22 95,20 0 97,-19-4 160,-2 24-257,21-22-95,-20 21-193,20-1-64,0 1 0,0-21-320,0 2 288,0-1-224,0-21-320,0-19-545,0 0-480,-19 0-161,19 0-768,-20 0-641,20-19 225,-21-1-769</inkml:trace>
  <inkml:trace contextRef="#ctx0" brushRef="#br0" timeOffset="59364.3953">11186 9612 8968,'-20'-20'3107,"20"20"-545,0 0-864,20 0-449,1 0-224,-2 0-352,20 0-545,21 20 160,-19-20-448,17 21-833,2-21-1505,-19 19-1890</inkml:trace>
  <inkml:trace contextRef="#ctx0" brushRef="#br0" timeOffset="59717.4156">11643 9633 14798,'0'19'384,"19"-19"1762,3 0-1505,17 0-257,-20-19 32,22 19-159,-3 0-193,3-21 32,-2 1 64,1 20-192,-20-18 0,-20-3-96,19 21 288,-38-20-160,19 20-64,-41-21 96,22 21 96,-20 0-32,20 0 224,-22 21 129,2-1-33,18 1 257,-18-3-97,20 2-95,-3 20-385,22-20-96,0 1 64,0-3 64,22 3-640,17-21-417,1 20-1313,-1-20-1346,2 0-1921</inkml:trace>
  <inkml:trace contextRef="#ctx0" brushRef="#br0" timeOffset="59954.4291">12238 9553 9737,'21'-20'800,"-21"-1"1987,0 21-801,-21 0-384,2 0 544,-20 21-321,18-1-672,-18 19-96,-2 2-224,22-2-256,19-18-65,0 18-448,0-19-96,19 0 0,22-20-320,-22 20-321,41-40-544,-21 20-1089,2-20-929,-3 0-1313</inkml:trace>
  <inkml:trace contextRef="#ctx0" brushRef="#br0" timeOffset="60204.4435">12734 9175 13548,'21'-20'1858,"-21"40"672,0 1-1056,0-1-97,-40 19 97,20 21-257,-20-1-224,1 1-481,20-1-31,-22 1-289,2-1 64,20 1-224,19 0-288,0-20 32,0-20-449,19-1-576,20-19-737,-20 0-1569,22 0-1090</inkml:trace>
  <inkml:trace contextRef="#ctx0" brushRef="#br0" timeOffset="60365.4527">12476 9475 14253,'-38'0'1666,"38"0"-353,0 0 128,19 0-1313,22 0 64,-3 0-63,1 0-546,21 18-1729,0-18-1729</inkml:trace>
  <inkml:trace contextRef="#ctx0" brushRef="#br0" timeOffset="60882.4823">13907 9414 17040,'19'-40'224,"-19"22"-320,-19 18 544,-1 0-224,-1 0 417,-18 37 256,-21-16 96,21 19-289,-21-1-31,19 1-96,22 1-481,0-23 32,19 2-64,19 1-160,22 18 256,-22-18-64,20-3-320,2 3 384,-3 19-256,-16-20 96,-22-1 64,0 0 160,-22 2-32,-16-1-192,-3-20 193,2 20-161,-21-20 64,21 0-128,-1 0 96,20-20-737,1 20-640,19 0-993,19-20-1634</inkml:trace>
  <inkml:trace contextRef="#ctx0" brushRef="#br0" timeOffset="61257.5036">13945 9672 15630,'22'0'1057,"-22"0"-64,19 0 865,0 21-1121,20-21 160,-18 0-449,18 0-256,2-21-96,-22 21 0,20-20-64,2 1-64,-22-2 64,1 21 64,-20-20-192,0 2 192,0-3 65,-20 1-257,1 20 63,-1-21 1,-20 21 193,20 0-290,-20 21 258,1-21 95,-2 20 256,2 19 225,20-19-225,0 20-31,19-20-289,-22 19 96,44-18-352,-22-1 128,19 0-160,20 0-416,1-20-449,-1 19-801,2-19-865,-2 0-1537</inkml:trace>
  <inkml:trace contextRef="#ctx0" brushRef="#br0" timeOffset="61466.5156">14542 9553 6886,'0'-20'4484,"-21"-1"-2242,21 21 737,-20 0-1313,1 21 352,-22-1-257,22 1-287,0-3-385,-1 23-256,-1-2-321,2 0-288,19-18-192,0 19 64,19-20-800,2-1-449,18-19-1089,21 0-2307</inkml:trace>
  <inkml:trace contextRef="#ctx0" brushRef="#br0" timeOffset="61932.5423">14740 9553 16527,'0'21'32,"0"-3"1826,0 23-929,0-22 448,0 1-352,0 1-192,0 18-289,-20-19-415,20 0 31,0 0-96,-21-1 224,21-19 64,0 0-288,0-19-32,0-1 32,21 0-64,-21 0 321,20-19-289,-1 18 96,1 1-96,20-20 0,-20 20 32,20 2-160,-1 18-865,2 0-576,-2 0-834,-20 0-2049</inkml:trace>
  <inkml:trace contextRef="#ctx0" brushRef="#br0" timeOffset="62279.5622">15118 9693 11146,'19'-21'961,"1"1"352,20 20 289,-20-19-1186,18-2 609,3 1-352,-22 20-257,22-18-128,-22 18-63,20-21-33,-19 1 32,-20 20-32,21-21 193,-21 21-33,0-19 32,-21 19-63,1 0-193,1 0 256,-20 19 64,18-19 321,-18 21-128,-2 20 63,22-23-31,-20 2-224,18 20 31,2-20-544,19 1 96,0-3-32,0 3-288,40-21-705,-20 20-577,18-20-992,22 0-1186,-19 0-2337</inkml:trace>
  <inkml:trace contextRef="#ctx0" brushRef="#br0" timeOffset="62501.5748">15751 9553 10473,'22'-20'1282,"-22"-1"1664,0 2-1120,-22 19-384,3 0 287,-20 19-320,18 2-127,-18-1-257,-1 1 160,20 17-224,-19 2-193,18 1-415,21-2-225,0-19-96,0 0-32,41 0-192,-22-1-609,41-19-769,-21 0-960,21 0-2787</inkml:trace>
  <inkml:trace contextRef="#ctx0" brushRef="#br0" timeOffset="62684.5853">15951 9493 14958,'0'19'2882,"0"2"-2465,0-21 928,19 20-672,1 1 704,1 17-704,-1-17-417,-1-2 64,22 1-608,-3 1-545,1-21-1825,21 18-1955</inkml:trace>
  <inkml:trace contextRef="#ctx0" brushRef="#br0" timeOffset="62876.5962">16527 9533 12716,'-41'20'3971,"2"-20"-960,-2 39-1153,-17 2-128,-2 19 448,-19-1-609,-1 0-544,1 1-673,-1-1-256,42 1-160,-22-1-864,40-19-129,-1-19-897,21-1-2659</inkml:trace>
  <inkml:trace contextRef="#ctx0" brushRef="#br0" timeOffset="64853.7093">18075 9315 12491,'19'-20'160,"-19"20"994,0 0 255,20 20-32,-20 21 449,0-4-449,0 24-224,-20-3-544,1 22-129,0 0 1,-3 0-417,-16-2 64,18-17 0,20-22-64,-21 1-96,21-20 0,0-20-288,0 21-545,21-42-512,-1 21-513,-1-20-961,-19-20-800</inkml:trace>
  <inkml:trace contextRef="#ctx0" brushRef="#br0" timeOffset="65364.7385">18094 9356 8872,'0'-21'3299,"0"1"-3075,20 20 161,1-20 351,37 20 610,-17-21-161,17 2-96,22 19-192,-1-20-225,0 20-287,1 0-129,-1-19 128,-19 19-480,-19 19 160,-2-19-32,-20 0 32,3 20-96,-22-1 353,0 22-321,-22-21 0,3 19 800,0 21-479,-22-1 223,-17 1-352,36-1 193,-16 22-225,18-22 32,20-19-160,0 19 64,20-19-160,-1-1 320,0-18-352,3-2 192,-3 1-224,0 1 96,-19-1 64,0-20-64,0 0 288,-38 0-192,-22 0-192,0 0 320,-20 0-256,-19 0 128,0 0 1,20 0-1,-20 0-160,20 0 192,19 0-32,19 0-96,21 0-96,1 0-513,38-20-897,1 20-896,21 0-1185</inkml:trace>
  <inkml:trace contextRef="#ctx0" brushRef="#br0" timeOffset="67008.8326">18352 9356 5829,'20'-21'2434,"-20"21"-576,-20 0-417,20 0-480,-19 0 0,-22 21-64,22-21-96,-20 18 64,-2-18-33,2 19-95,20-19-128,-2 0-289,21 0-224,0 0-128,21 0 128,18 0-384,2-19 576,-3 1-320,22 18-160,-1-21 0,-19 1 96,20 20 32,-21-20 32,-20-1-32,3 21 64,-22 0-97,-22 0 194,-16 0-65,-3 21 256,-17-1-32,-2 0 128,0 19 97,2-20-33,-3 2 193,21-1-289,1 0-63,20-20-65,19 21-256,19-21-96,0-21 224,22 21 96,17-20-384,2 0-97,0-1 1,20 2-224,-22 1 416,2-3-97,-19 1-287,-2 20 416,-20-20 384,2 20-384,-21 0-224,-21 0 512,-18 20-384,-2 0 576,-17 1-159,-2-3 127,-19 22 32,19 0-127,2-1-193,-3-20 128,1 22 160,41-20-288,-22-3-160,41 2 128,22-20-160,-3 0 160,41-20-352,-2 2-64,2-3 31,0 1-383,20-1 223,-22 2 33,2 1 64,0-23 127,0 21 129,-40-1 0,18 21 96,-38 0 64,0 0 64,-19 0-32,-20 21 385,-21 19 127,0-19-288,-19 37 193,-1-17-33,20-3 1,-17 2-257,16 1 128,21-2-64,1 1-256,20-40-64,19 20 64,19-20-32,0 0 0,41-20-320,1 0 64,-3 0-225,21-19-255,1-2 351,-20 22 321,0-22-256,19 2 256,-40 19-129,2-1 97,-22 2 192,-19 19-128,-19 19 224,-22 2 161,-19-1 223,2 19-255,-22 2 191,20 19 32,-19-21-95,19 1-33,-20-1-192,41 1 97,-1 0-161,1-20-96,39-20-192,19 19 96,1-19 0,20-19-289,21-1 129,16 0-288,3-21-97,-20 22 161,0-20 351,0 19-191,-2-21 384,-17 23-320,-22-3 160,0 21 256,-38 0-320,0 21 416,-41-3-128,-1 23 289,-18-21-225,21 19 225,-22 1-1,20 0-96,0-1-95,21-18-97,-1-2 64,20 1-416,20-20 256,41 0-128,-22-20 32,42 1-417,16-2 33,-17 2-289,20-1 257,-1 0-129,-19-21 417,0 22 64,-21 19 96,-20 0-192,-19 0 384,0 19 96,-38 2 161,-3 19 159,-17-1 65,-2 1-161,19-20-63,-17 21-353,37-23 32,1-18 0,20 0-544,20 0-641,1 0-1538,18 0-4900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16T09:46:43.79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1242 7369 15214,'-21'0'-64,"21"0"833,-19 19 1216,19 1-511,-20 0 159,1 20-768,19-1-480,0 21-321,-22-20 0,44-20-481,-22-1-1216,19 1-737,20 0-1570</inkml:trace>
  <inkml:trace contextRef="#ctx0" brushRef="#br0" timeOffset="148.0084">1420 7210 17040,'-79'-40'128,"38"40"1025,22-20-769,0 20-416,19 0-576,-20 0-3108,20 0-4740</inkml:trace>
  <inkml:trace contextRef="#ctx0" brushRef="#br0" timeOffset="425.0242">1539 7766 16111,'-39'0'160,"20"0"1858,-3 0-224,3 0-1026,-1-20-159,1 20-353,-2 0-672,21 0-994,-20 0-2337,20-20-4581</inkml:trace>
  <inkml:trace contextRef="#ctx0" brushRef="#br0" timeOffset="860.0491">1659 7547 15566,'0'0'160,"0"0"641,19 0 416,-19 0-192,20-20 32,20 20-672,-1-20-225,-18 20-160,18-19-32,0-1 64,2 0-32,-22 0 96,0 0-320,3-19 160,-3 18 128,-19 2-96,0-1-96,0 0 192,0 0-32,-19 0 160,-3 20-64,3-20 352,0 20-95,-1 20 95,-1 0-63,2 0 415,-1 20-255,1 0-33,-1 19-351,20-19 31,0-1-448,0 1 192,20-20-641,-1 20-897,20-40-1344,2 20-2115</inkml:trace>
  <inkml:trace contextRef="#ctx0" brushRef="#br0" timeOffset="1001.0572">2215 7607 19794,'-21'39'64,"21"-39"353,0 0-417,0 0-769,21 0-1633</inkml:trace>
  <inkml:trace contextRef="#ctx0" brushRef="#br0" timeOffset="2040.1167">4079 7249 10185,'-19'-20'961,"19"20"1153,0 20-1185,0 0 929,0 20-33,0-1-543,0 1-161,0 20-321,-19-1-255,19 1-257,-20 0-128,20-1-352,0-19-224,0 0-33,0-1-576,20-39-576,-20 0-641,0 0-353,19 0-1761</inkml:trace>
  <inkml:trace contextRef="#ctx0" brushRef="#br0" timeOffset="2306.1319">4021 7289 6726,'20'-79'1089,"-20"39"1409,19 20-480,0 0-448,3 20-65,-3-20-576,20 40-32,-18-20 32,-2 20-225,1 20-223,-1-20 159,-19 19-351,0-19 319,-19 20 65,-1-20-513,1-1 32,-22 2 32,3-2 33,16 1-417,-16-20-161,18 0-383,20 0-642,0-20-960,0 20-1345,0-19-2467</inkml:trace>
  <inkml:trace contextRef="#ctx0" brushRef="#br0" timeOffset="2643.1512">4298 7309 8648,'20'20'865,"-20"-1"-353,0-19 737,0 0-544,21 0 384,-2 0-128,1 0-641,20-19-160,-20-21-64,19 20 0,-18 0 1,-2-19-65,-19 19 160,0 0 0,0 0 288,-19 20 257,-2-20 224,1 20-96,1 0-96,-1 0-129,-1 20-127,2 20 191,-20-20-127,18 19 31,1 1-159,1 0-193,19 0-160,0-21-128,19 1 0,1 0 0,20 0-865,-20 0-288,20-20-897,-1 0-608,-19-20-1667</inkml:trace>
  <inkml:trace contextRef="#ctx0" brushRef="#br0" timeOffset="2938.168">4636 7229 9192,'0'0'1185,"0"20"1025,21 0-512,-21 0-417,0 0 225,0 19-353,0-18-577,0 18-191,0 1-65,0-20-352,0 0 160,-21-1-64,21-19 128,0 0 97,0-19-225,0-1 512,0-20-288,0 20-223,0-19 63,0-1-96,0 20 128,21 0-256,-21 0 160,19 0-288,1 0-129,-1 20-704,22 0-704,-22 0-1218,0 0-2659</inkml:trace>
  <inkml:trace contextRef="#ctx0" brushRef="#br0" timeOffset="3285.1878">5411 6951 13548,'19'-40'673,"-38"21"864,19-1-351,-20 0-418,-20 20 578,1 0-706,-2 0-159,2 0-353,-1 20 32,1 0 32,18-20 128,1 19-159,1 2-129,-1 19 256,20-1 128,-21 1 257,21 0-257,0 19 385,0 1-353,0-1 161,0 1-481,0-1 32,0 1-64,0-1 32,0-19-95,0-20-162,0 0-575,0 0-417,0-20-1025,0 0-929,-19-20-1602</inkml:trace>
  <inkml:trace contextRef="#ctx0" brushRef="#br0" timeOffset="3447.1972">4953 7348 15374,'-19'-19'1153,"19"19"160,0 0-352,19 0-544,1 0 736,1 0-513,-2 19-576,20-19 33,2 21-97,-2-21-1122,1 0-1024,-1 0-1089,2 19-3203</inkml:trace>
  <inkml:trace contextRef="#ctx0" brushRef="#br0" timeOffset="3789.2167">5312 7329 11178,'0'0'1730,"0"0"-705,0 0 576,19 0-896,1 0 288,-1 0-577,2 0-224,18 0-192,0-20-160,2 20-64,-3-20 32,-16 20 64,16-20 128,-18 0 0,-20 20 32,0 0 64,0-20 32,-20 20 192,1 0 161,-22 0 159,22 0 129,-20 20 0,-2-20 160,3 20-97,-3 20 33,2-20-352,-1 20 159,20-21-543,20 1 95,0 0-384,20 0-33,1 0-575,18-20-578,21 0-992,-2 0-929,-17-20-2659</inkml:trace>
  <inkml:trace contextRef="#ctx0" brushRef="#br0" timeOffset="4012.2294">5946 7249 11370,'-20'-20'1249,"1"20"1282,-1 0-737,-1 20-417,-18 0 577,-1 20-193,20-20-447,-18 20-450,16-21-479,22 21-193,0-20-192,0 0 32,22 0-224,16-1-513,3-19-544,-2 0-1153,1 0-1634,-1-19-2562</inkml:trace>
  <inkml:trace contextRef="#ctx0" brushRef="#br0" timeOffset="4258.2435">6384 6812 13228,'19'-20'1890,"-19"20"224,-19 20-769,19 0-128,-22 20 257,-17 20 191,20 19-416,-22 1-544,3-1-289,16 0-223,3 1-97,0-21 128,19 1-416,19-20-161,22-21-575,-3-19-674,-18 0-832,20 0-994,-1-19-1184</inkml:trace>
  <inkml:trace contextRef="#ctx0" brushRef="#br0" timeOffset="4415.2526">6145 7229 16335,'-60'0'1185,"21"0"1442,39 0-1731,0 0 193,0 0-768,20 20-65,-1-20-416,22 0-641,36 0-2050,-17 0-672</inkml:trace>
  <inkml:trace contextRef="#ctx0" brushRef="#br0" timeOffset="5289.3026">7197 7071 12363,'0'0'513,"-21"0"2241,2 0-1857,-1 0 128,1 20 577,-2 19-385,-18-19-128,-2 20-801,22-20 353,-1 19-545,20-19-96,0 0-32,20 0 32,-1 0 96,3-1-128,16 2 224,-18-21-256,1 19 256,-2 1-224,1 0-64,-20-20 224,-20 20 128,1 0 129,-2-20-385,-18 20 96,-2-20 128,2 0-480,-1 19 160,20-19-705,1-19-384,19 19-1121,19-20-1218,1 20-2305</inkml:trace>
  <inkml:trace contextRef="#ctx0" brushRef="#br0" timeOffset="5647.323">7277 7309 13292,'19'0'0,"1"0"1858,-1 0-1314,2 0 97,-1 0 96,19 0-289,-18-20-160,18 20-192,1-20-31,-20 0-1,-1 0-64,-19 20 128,0-19 64,0-1-32,0 0 32,-19 20-32,-1-20 1,-20 20-1,20 0 737,-20 0-193,20 20 193,1 0-384,-22 0 95,22-1-320,-1 1 225,20 0-65,0 0-512,0 0 32,0 19 160,20-18-448,-1-21-513,22 19-576,-22 1-865,22-20-1025,-2 20-1858</inkml:trace>
  <inkml:trace contextRef="#ctx0" brushRef="#br0" timeOffset="5878.3362">7812 7190 13484,'0'-20'1025,"-20"20"2274,1 0-1889,-2 20 608,-18 0-481,20-1-64,-22 1-544,21 20-448,-20 0-1,20 0-544,20-21 64,0 1-64,20 20-416,20-40-866,21 20-800,-3-20-1761,2 0-1859</inkml:trace>
  <inkml:trace contextRef="#ctx0" brushRef="#br0" timeOffset="6360.3638">8011 7190 14958,'-21'-20'192,"21"20"1986,0 0-1794,0 20 801,0-20 225,0 39-257,0-19-449,0 0 129,-19 20-256,19-20-577,0 20 224,0-21-192,0 1 32,0-20 64,0 0 96,0 0 161,0 0-289,0-20-32,0 1 64,0-2 128,0-18-224,0 19 0,19 0-192,2 0-32,-1 0 352,-1 1-384,22-1 384,-22 20-448,20 0-609,2 0-608,-3 0-738,-16 0-1248,17 20-897</inkml:trace>
  <inkml:trace contextRef="#ctx0" brushRef="#br0" timeOffset="6727.3847">8368 7249 13164,'19'0'1698,"1"0"-930,1 0 97,-2 0-801,1-20 128,-1 20 353,2 0-129,-1-19-224,-1 19-63,1-20-1,1 20 96,-2-20 128,-19 20 65,0-20-33,0 0-416,-19 20 705,-2 0-481,21-20 160,-20 20 97,-19 0 191,18 20-95,2 0 31,-1 0-127,1 0-33,-2 19 513,1 1-481,1-20-320,19 20-63,0-21 127,0 2-384,19-2-33,1 1-319,20 0-577,-20-20-737,20 0-1441,-1 0-1314</inkml:trace>
  <inkml:trace contextRef="#ctx0" brushRef="#br0" timeOffset="6965.3984">8963 7150 13773,'-19'-20'1697,"19"20"962,-20 0-705,1 20-897,-3 0 800,3 0-576,-20 19-191,-1 1-386,20 0-576,1-1 97,19-18-354,0 18-95,19-19-480,1-20-514,20 20-479,-1-20-1154,-20 0-2018</inkml:trace>
  <inkml:trace contextRef="#ctx0" brushRef="#br0" timeOffset="7131.4078">9023 7150 15150,'-19'20'1601,"19"0"-223,0 0-578,19-20-543,-19 19 351,19 1-63,1 0-417,1 0-545,18-20-1120,-20 20-2114</inkml:trace>
  <inkml:trace contextRef="#ctx0" brushRef="#br0" timeOffset="7324.4189">9459 7150 15726,'-39'40'1762,"-1"-20"1377,1 19-1922,-2 1 545,-38 19 0,21 1-289,-22 0-929,20-1-223,0-19-449,2 20-161,17-41-383,22 21-449,-1-40-865,20 20-2979</inkml:trace>
  <inkml:trace contextRef="#ctx0" brushRef="#br0" timeOffset="7819.4472">10393 7249 17616,'0'-20'417,"39"1"2017,2-1-1345,17 20-32,21-20 512,1 0-768,20 0-64,-1 20-417,0-20 0,0 20-544,0-19 480,1 19-416,-20 0 449,-22 0-770,-17 0 65,-22 0-673,1 19-545,-20-19-192,-20 20-1120,1 0-1699</inkml:trace>
  <inkml:trace contextRef="#ctx0" brushRef="#br0" timeOffset="8039.4598">10571 7289 17296,'-79'20'3555,"60"0"-2882,19-20 160,38 0-33,22 0 225,0 0-320,20 0-64,19 0-449,0 0 64,21 0-320,-21-20 96,19 20-192,-39 0-192,1 0-673,-1-20-96,-38 20-737,-2 0-1249,1-20-1698</inkml:trace>
  <inkml:trace contextRef="#ctx0" brushRef="#br0" timeOffset="8327.4762">11366 6892 8936,'-41'0'8680,"22"0"-7943,19 0 192,19 0-545,1 19 1025,20-19 1,-1 21-225,2 19-480,19-21-353,-2 20 0,-17 2-224,19-2 225,-41 1-257,1 0-64,-20-1 128,0 1 64,-39 0-64,-2-1 225,2-18-385,-21 18 128,20-19-32,-19 0-32,-1 0-224,0 0-385,21-1-704,-21-19-1281,20 20-3204</inkml:trace>
  <inkml:trace contextRef="#ctx0" brushRef="#br0" timeOffset="10267.5872">13529 6951 16335,'0'0'0,"0"0"320,19 21 257,-19 18 608,0-20 288,0 22-800,-19-2-129,-1 21-287,1-20 127,19-1-160,-21 1-256,1 0 64,20-21-640,0 2-33,0-21-928,0 0-609,20 0-673,1-21-2306</inkml:trace>
  <inkml:trace contextRef="#ctx0" brushRef="#br0" timeOffset="10550.6035">13866 6972 14637,'0'0'64,"0"19"1378,0 1-738,-20-1 129,-18 22 416,16-21-256,-16 19-64,-3 1-416,2-20 159,-2 0-287,3-1 63,18 1 161,20 0-545,-21-20-32,21 20 96,21-20-256,-1 0 416,-1 20-96,22-20-512,-2 0 576,1 0-480,-1 0-288,2 0-417,-3 0-513,3 0-544,-2 0-192,-20 0-993,3 0-3299</inkml:trace>
  <inkml:trace contextRef="#ctx0" brushRef="#br0" timeOffset="10897.6233">14044 7190 9673,'0'-20'1473,"0"20"-640,0 0 1025,0 0-801,21 0 384,-1 0-352,-20 0-673,19 0-223,1 0-129,20 0-64,-20-20-161,-1 20-63,2 0-160,-1-20 96,-20 0 95,0 20 258,-20-19-130,-1 19 194,2-20 95,-1 20 128,-20 20 321,1-20-65,-2 19 321,22 1-32,-20 20-96,20-20-577,19 19 417,0-19-321,0 0-160,0 0-64,38 0-96,-18 0-96,20-20-480,-1 0-738,2 0-1152,-22 0-385,20 0-1377</inkml:trace>
  <inkml:trace contextRef="#ctx0" brushRef="#br0" timeOffset="11075.6335">14323 7110 11851,'0'0'736,"0"0"1827,20 20-1602,-20 0 160,19 0 64,2 0-705,-1 19 65,-1-19-481,0 0-256,22 0-801,-2-20-1025,2 20-1377</inkml:trace>
  <inkml:trace contextRef="#ctx0" brushRef="#br0" timeOffset="11279.6452">14819 7150 12972,'-60'20'833,"21"20"1665,-1-21-1441,-18 41 576,-2-20 289,-20 19-416,20 1-577,-19-1-289,40-19-352,-2 0-352,2 0 0,18-21-192,21-19-449,0 20-1088,0-20-994,0 0-896</inkml:trace>
  <inkml:trace contextRef="#ctx0" brushRef="#br0" timeOffset="11882.6797">15732 6832 14317,'19'-40'3363,"3"40"-2498,-22 0 96,0 20-384,0 0 127,0 20 289,-22-1-192,3 22-96,0-3 63,-22 3-608,22-2 33,-1 1 191,1-1-544,-2-19-257,1 20-287,1-21-289,19-19-865,0 0-1345,0 0-1505</inkml:trace>
  <inkml:trace contextRef="#ctx0" brushRef="#br0" timeOffset="12250.7007">15773 7309 14445,'19'20'320,"-19"-20"321,20 0-417,-1 0-128,22 0 353,-22 0-65,22 0-288,-3-20-128,3 0 96,-21 0-128,-1 0 0,0 0 64,-19 1 64,0-1-64,-19 0 64,0 20 225,-1-20 127,-1 20 225,1 0-1,1 0 641,0 20-416,-3 0 160,-16 0-352,18 19 31,-1 1-127,2 0-289,19 0-31,0-21-354,0 21 226,19-20-482,2 0-255,18-20-545,-20 0-1154,22 0-575,-2-20-1539</inkml:trace>
  <inkml:trace contextRef="#ctx0" brushRef="#br0" timeOffset="12574.7193">16228 7130 13452,'0'0'2370,"0"20"-256,0 0-640,-19 0-577,-1 19 480,20-19-352,-21 20-160,2-20-545,-1 19-320,20-18-32,0-2-224,0 1-353,0-20-127,20 0 127,-1-20 129,2 1 63,-1-2 193,19 2 160,-18-21 128,-2 20 32,1 0 288,-20 0 97,19 20 256,-19 0-161,-19 0 65,19 20 31,0 0-383,-20 20-321,20-20 128,-19 20-192,19-21-961,0 21-1346,19-20-2657</inkml:trace>
  <inkml:trace contextRef="#ctx0" brushRef="#br0" timeOffset="13517.7732">16903 7190 9577,'0'0'1409,"-20"0"897,20 20-256,20-20-64,-20 0 448,40 0-544,-1 0-385,21 0-576,0 0 32,20 0-352,-20 0-1,19 0-447,1 19 255,-1-19-256,-21 0-32,-17 20-192,-2-20 32,-20 20 96,-19-20 32,0 0-96,0 0 353,-19 0-385,-1 20 128,-20-20-32,-19 0-64,-1 20 32,-19 0-32,19-20 0,-20 19 160,22 2-320,18-2 160,1-19-32,17 20-257,22 0-191,0 0-769,0-20-417,22 20-896,17 0-1890</inkml:trace>
  <inkml:trace contextRef="#ctx0" brushRef="#br0" timeOffset="13762.7872">17083 7666 11562,'0'-20'5285,"19"1"-3523,20-1 704,21 0-1441,0 0 289,0 0-97,-2 0-737,22 0-127,-20 1-161,0-1-128,-2 20 64,-17-20-641,-22 20-191,1 0-834,-20 0-1088,0 0-2371</inkml:trace>
  <inkml:trace contextRef="#ctx0" brushRef="#br0" timeOffset="17133.98">18393 7170 8359,'19'-40'1858,"-19"20"-833,0 1 1025,0-1-416,0 0 223,0 20 193,0 20-993,0-20-64,-19 39-32,19-19 64,-21 20-416,1 0-1,20-1-223,-19-19-161,-1 20 0,20-20-256,0 20-64,0-21 96,0-19 64,0 0-96,20 0-64,-1-19-32,1-2 64,1 2 0,18-21-129,-20 20 97,2-20 192,18 21-288,-39-1 128,19 0 128,3 20-192,-22 0 256,0 20 193,0 0-129,-22 19 0,22-19 96,0 0-192,0 0 0,0-20 1,0 20-65,0-20 32,22 0 32,-3 0-96,1-20 96,20 0 0,-1 0-160,2 0 96,-3 0 0,-18 20-64,21-19 160,-41 19-256,19 19 160,-19-19-32,0 20 96,-19 0-96,19 0 0,-20 0 0,20 0-128,-21-1-353,21-19-287,0 21-610,0-21-543,21 0-962,-1 0-769</inkml:trace>
  <inkml:trace contextRef="#ctx0" brushRef="#br0" timeOffset="17464.9989">19185 7051 10025,'22'-21'1858,"-3"21"-33,-19 0 97,-19 0-384,19 0-1,-41 41-352,22-21-32,-22 19-256,22-19-320,-20 20-1,39-20-383,0 19-129,19-19-64,1 0 32,-1-20-64,2 20 160,-1 0-320,-1-1 224,0-19-64,-19 21 32,0-2 128,-19 1 288,0-20-192,-1 20 33,-1-20-97,-18 20-96,20-20 0,-2 0-192,21 0-449,0 0-1153,0-20-1024,21 20-417,-2 0-993</inkml:trace>
  <inkml:trace contextRef="#ctx0" brushRef="#br0" timeOffset="17963.0275">19306 7369 10922,'19'-40'512,"-19"20"1538,0-20-993,19 20 289,3 0-193,-3-19-481,0 19 33,22 0 0,-21 0 63,-1 0-31,0 20-417,3 0-160,-3 20 1,-19-20 159,0 20-352,0 0 128,0 0 0,-19 0 96,-3-1-96,3-19-192,0 20 96,-22-20 128,21 0-256,20 0 64,-19-20-64,19 20 160,0-19-384,0-1 352,19 20-160,1-20-33,1 20 1,-1 20 288,-20 0-192,19-1 288,-19 41 289,0-1-97,0 1 321,0 20-545,-19-1 256,-1 0-448,-21 1 129,3-1 191,-3-19-320,2-20 416,-1-21-32,20-19 161,1 0-481,-3-19 96,22-1-192,-19-20 96,19 20-64,0-20 96,19 1-737,3-1-31,17 20-930,1 0-512,-1 0-769,2 1-1793</inkml:trace>
  <inkml:trace contextRef="#ctx0" brushRef="#br0" timeOffset="18207.0414">19623 7329 13612,'-19'-20'1314,"38"0"479,1 20-383,-1 0-610,3-20 161,16 20-480,-18 0-385,20 0-64,-20 20-416,18-20-705,-16 0-1314,-3 0-672</inkml:trace>
  <inkml:trace contextRef="#ctx0" brushRef="#br0" timeOffset="18471.0564">20139 6911 14029,'19'-19'1601,"-19"19"-95,0 19 31,0 2-127,-19 19-161,0-1 224,-1 21-704,-1-21-225,1 21-63,1-1-321,0 1-32,-22-20-32,22 0-352,19-1-96,-20-19-545,20 0-449,0 0-703,0-20-674,20 0-864</inkml:trace>
  <inkml:trace contextRef="#ctx0" brushRef="#br0" timeOffset="18869.0792">20180 7309 13068,'0'20'1762,"19"-20"-2051,-19 0 481,19 0-63,1 0 511,1 0 257,-2 0-577,1 0-192,21-20-96,-22 0 33,20 20 31,-39-20 0,19 0 32,-19 20-96,0-20 0,0 1 0,0-1 32,-19 0 0,-1 20 128,1 0 129,0 0 255,-3 0 417,-17 20-192,20 19 96,-2-19-161,1 20-127,20-20-193,-19 19-256,19-18-95,0 18-65,19-19 32,1-20-32,1 20-673,-2-20-448,1 0-1185,21 0-289,-3 0-1921</inkml:trace>
  <inkml:trace contextRef="#ctx0" brushRef="#br0" timeOffset="19208.0987">20676 7110 15502,'19'0'2370,"-38"20"-1729,19 0 480,-22 0 385,3 20-33,0-1-96,-1-19-896,-1 20-161,2-20-192,-1 20-96,20-21 0,-19 1-32,19-20-224,0 0-192,0 0 448,19 0-129,1-20 162,20 1-322,-20-21 161,-1 20 128,0 0-64,3 0 32,-3 0 64,0 20 128,-19 0 65,20 20 159,-20 0 129,0 0-321,0 0 64,0 20-192,0-1-96,0-19-480,0 20-769,0-20-2659</inkml:trace>
  <inkml:trace contextRef="#ctx0" brushRef="#br0" timeOffset="29818.7056">14978 7289 7174,'0'0'1794,"0"0"-545,-19 0 96,19 0 1,0 0-385,0 0 96,19 0 32,-19 0-96,0 0-161,0 0-191,0 0-64,20 0-129,-1 0-32,2 0-159,-1 0-97,-1 0-32,-19 0-32,19 0 96,3 0-160,-3 0-32,1 0-96,-1 0 128,-19 0 128,0 0-256,21 0 64,-21 0 128,0 0 32,0 0 97,-21 0 63,21 0-384,-19 0 256,-1 0-256,1 0 96,-3 0 192,3-20-192,0 20-192,19 0-385,-20 0-1857,-1 0-2659</inkml:trace>
  <inkml:trace contextRef="#ctx0" brushRef="#br0" timeOffset="33010.8881">924 10229 15726,'-79'0'353,"60"0"-610,19 0 674,19 0-33,20 0 545,1 0 32,20 0-448,20 0-1,-3-21-128,24 21-320,37 0 385,1 0-513,20-19 256,20-1-96,-1-1 32,2 3-352,-42 18 128,-18-20-385,-21 20-383,-39-21-642,-22 21-31,3 0-513,-41 21-1345</inkml:trace>
  <inkml:trace contextRef="#ctx0" brushRef="#br0" timeOffset="33314.9055">924 10367 15630,'-139'40'-512,"100"-40"320,18 0 96,21 0 416,21 0 385,18-19 127,21-2-191,19 21 32,1-19-33,19 19-223,0-19-65,21 19 64,17-21-224,3 21-95,19-20 31,0-1-96,19 3-64,-19-2-417,0-20-191,-39 40-802,-21-20-319,-20-1-514,-21 3-1985</inkml:trace>
  <inkml:trace contextRef="#ctx0" brushRef="#br0" timeOffset="33659.9252">2453 9772 12587,'-40'0'-192,"20"0"64,40 0-160,-20 0 288,40 0 448,-1 0 129,2 20-97,17-1 65,-17 0-193,17 22 609,-17-21-1025,-3 19 128,3-18 64,-2-2 128,1 22-192,-20-21 225,-1-2 95,-19 22 289,-19-19 63,-20 17-383,-21-17-129,19 18-96,-17-18-32,-2-1-32,0-2-64,21 3 0,-1-1-192,20-20-1121,20 21-1410,0-21-3491</inkml:trace>
  <inkml:trace contextRef="#ctx0" brushRef="#br0" timeOffset="34300.9618">3703 9533 11979,'0'-58'416,"0"58"962,0 0-289,0 37 192,0 4 64,0 18-320,-19 22-320,-2-2-289,21 20-160,-20 0-31,20-20-161,-19 20-32,19-39-64,0-1 192,0-38-320,0-1 256,0-20-192,19-20 576,-19-1-576,20-17 224,1-2-384,-21-1 192,19-18 128,1 19-320,-1 2-1,2 17 97,-1 1 64,-20 40 160,0 1-160,19 17 192,-19 2 32,0 1-96,-19 18 128,19-19-288,0-2 321,0 3-354,19-20 65,-19 17-448,20-38-1250,1 21-384,-2-21-513,1 0-2529</inkml:trace>
  <inkml:trace contextRef="#ctx0" brushRef="#br0" timeOffset="34659.9825">4139 10049 8968,'0'-38'1057,"0"38"480,0 0 193,-19 20-737,0-2 384,-22 22 289,22 1-545,-1-2-320,-21 0-193,41-18-351,0 17-386,0-17 226,20-21-226,1 0-159,-1 0-128,-1-21-65,22 3-287,-22-2 95,0-20 289,1 20 287,1-19 1,-2 19 64,-19-20 32,0 19 32,0 21 193,0 0 223,0 0-256,0 21 289,0-2 95,0 22-159,-19-2-385,19-19 128,0 20-288,0-20 160,0-2-833,19 3-865,-19-21-384,20 0-864</inkml:trace>
  <inkml:trace contextRef="#ctx0" brushRef="#br0" timeOffset="34957.9994">4378 10011 7046,'19'20'2691,"-19"-2"-2339,0 3 1218,0 19-321,-19-2 160,19 3-192,0-1-608,0-2-353,0 3-160,0-20 32,-20-2 128,20 0 97,0-19 1024,0-19-896,0 0-97,0-22-64,20 20 161,-20 3-385,0-23 192,19 22-480,-19-1 384,21 20-448,-1 0 160,-1-21-257,-19 42-383,41-21-738,-22 20-319,1-1-353,20-19-1154</inkml:trace>
  <inkml:trace contextRef="#ctx0" brushRef="#br0" timeOffset="35360.0224">4874 10148 6982,'19'-38'1153,"-19"-2"-448,0 19 1153,-19 3-161,0 18 385,19 0-704,-20 18-482,-21 3 65,22 19 96,0-2-64,-22 3-32,22-1-416,19-2-321,-20-17-96,20 20 32,0-22-352,20-19 352,-1 0-320,0-19 32,3-22-192,16 2-129,3-2 1,-21 2 255,-1-20 33,22-2-224,-22 2 32,0-1-1,1 1 97,1-1-64,-2 21 256,-19-1 128,0 40 448,0 0 193,0 20-193,-19 20 321,-22-2-384,22 23 159,0-1-223,-22 20-97,22-22-320,19 1 0,0 1-705,0-19-1377,38-2-961,3-19-2306</inkml:trace>
  <inkml:trace contextRef="#ctx0" brushRef="#br0" timeOffset="35823.0489">6066 9792 9128,'19'-60'641,"-19"39"1056,0 21 545,0 21-1056,-19-1 31,-1 20 160,-1-2-160,2 43-320,-1-2 64,-20-20-224,20 22-289,1-22-256,19 1-256,0-21 128,19-19 32,22 1-352,-2-21-449,1 0-672,18 0-705,-17-21-769,-2 1-2850</inkml:trace>
  <inkml:trace contextRef="#ctx0" brushRef="#br0" timeOffset="35965.057">6006 10110 10634,'-99'38'576,"58"-38"1250,22 21 256,-1-21-1345,1 0-353,19 20-576,19-20-33,20 0-767,2 0-1795</inkml:trace>
  <inkml:trace contextRef="#ctx0" brushRef="#br0" timeOffset="36233.0723">6244 10208 9801,'-19'0'801,"19"-19"2113,0-1-1697,19-1-256,0-17 64,22-2-128,-2 19 0,2 21-128,-3-18 32,-18 18-257,20 18 1,-20 3-161,-20-2 64,0 2 129,0 17-193,-20-17 65,-20 18 31,1-18-320,-2-1-32,2-20-96,-21 18-160,41-18-801,-22 0-768,41 0-1538,0-18-2467</inkml:trace>
  <inkml:trace contextRef="#ctx0" brushRef="#br0" timeOffset="36655.0965">7494 9970 13708,'-39'0'449,"20"20"2017,-2 1-544,21 38-256,-20-19-97,1-2-640,19 3-160,0-22-417,19 2-192,1-21-128,1 0 96,18-40 0,1 20 1,18-39 95,-17 19-256,-2-19-64,2 18-64,-3 1-705,-18 21-384,1-1-1026,-2 0-1216,1 20-1922</inkml:trace>
  <inkml:trace contextRef="#ctx0" brushRef="#br0" timeOffset="36966.1143">8031 9911 11979,'-60'19'128,"40"-19"2210,-20 21-1057,20-2 417,-19 1-321,39-20-480,-21 21-673,21-1-96,21-20 97,-1 18-129,19-18-64,-18 21 128,18-21-32,-20 19-256,2 2 128,-21-1 96,0-20 32,0 18 257,-40 3 31,20-1-352,-20-20 128,1 19-288,19-19 96,-1 0-128,2 0-1025,19 0-993,19 0-1281,2-19-4261</inkml:trace>
  <inkml:trace contextRef="#ctx0" brushRef="#br0" timeOffset="37290.1328">8149 10049 13644,'-39'21'257,"39"-21"2081,0 19-1377,20-19-289,-1 0-63,2 0-289,18 0-224,2 0 33,17-19-129,-17-2-129,-3 3 97,-18-23-160,1 41 64,-21-20 0,0 1 128,-21 19-32,1-21 32,-18 21 64,16 21 192,-16-21 225,-23 19 191,23 1 161,18 21 64,-20-23-96,20 22-289,20-19-256,0-1-224,20-2 161,40 3-546,0-1-1312,17-20-1378,3 0 544</inkml:trace>
  <inkml:trace contextRef="#ctx0" brushRef="#br0" timeOffset="37606.1509">9500 10031 16495,'-20'39'32,"-1"-20"1954,21 2-1313,0 17-417,0-17 0,0 18-224,21-39-160,-1 21-1025,18-21-1474,3 0-2049</inkml:trace>
  <inkml:trace contextRef="#ctx0" brushRef="#br0" timeOffset="38202.185">9599 9871 11434,'-39'-20'449,"39"20"1921,-22-21-1761,22 21-449,0 0-128,0 0-385,0 0-1312,0 0-3812</inkml:trace>
  <inkml:trace contextRef="#ctx0" brushRef="#br0" timeOffset="38679.2123">9818 9951 16335,'0'-21'577,"0"21"1056,0 21-384,0-21-352,-22 39 384,22-18-384,-19-1-224,19 19-289,-20-20-384,20 22 224,0-23-288,0 3 256,0-21-416,0 0 128,20 0-160,-1-21 32,22 3 0,-22-2 31,1-20 289,20 1-160,-20 19 32,-1-21 32,2 22 0,-21 19-64,20 0 256,-20 19 321,0 1-353,0 1 64,-20 17-64,20 2-95,0 1 223,0-23-609,0 23-575,0-22-1026,0 2-2210</inkml:trace>
  <inkml:trace contextRef="#ctx0" brushRef="#br0" timeOffset="39358.2511">11048 10189 16143,'-41'-20'1089,"22"20"-833,19 20 961,0-1-608,-19 22 95,19-2 289,-20 2-32,-1-3-416,2 22-193,19-20-128,-20 19-128,20-18-192,0 18-96,0-19-192,0-20-225,0-20 1,0 0-417,0 0-353,20-20-191,-20-20 31,19 20 97,-19-19-224,0-21 127,21 1 449,-21-1 384,0-20 609,20 21 320,-20-1 321,19 1 480,0-1 352,3 1 33,-3 18-33,20 1 96,2 21-127,-3-1-450,-18 20 225,20 20-416,-20-1-224,-1 2-1,-19 18 33,0 2-321,0-2 128,-19 1-192,-1-2 257,-20 3-289,20-22 288,-38 2-416,17-1 224,3-20-128,-3 18-224,2-18 64,18 0-449,21 0-480,0-18-928,21-2-994,18-1-1089</inkml:trace>
  <inkml:trace contextRef="#ctx0" brushRef="#br0" timeOffset="39659.2683">11405 9911 14733,'0'0'993,"0"19"-288,0 21 865,0 1-770,0-3 321,0 2 0,-20 1-256,1-2-544,19 0 63,-21 2-192,21-2-320,-20-19 224,20-20 32,0 0 257,0-20-385,0-1 96,20 3-64,1-23 128,-21 22-192,19-22 32,1 23 192,-1-23-352,22 22 128,-2-2 0,-18 3-128,18 18-481,-20 0-512,22 0-865,-22 18-480,22 3-417,-22-2-2082</inkml:trace>
  <inkml:trace contextRef="#ctx0" brushRef="#br0" timeOffset="40050.2907">12120 10031 13324,'-41'-20'384,"22"20"1827,-1 0-1026,1 20 448,-22-2 65,2 22-65,-1 1-800,1-2 160,20-19-576,-3-1-417,22 22 288,0-41-448,22 18 320,16-18-288,-18-18-65,20-2-31,19-1-352,-19-18 223,-1 18 129,-18-17 32,-1 17-32,-1 2 160,1-2 32,-20 3 64,0 18-32,-20 0 32,1 18 64,-22 22 96,22-19-96,-20 17 0,39-17 64,-21 18-352,21-18-32,21-21-801,-2 20-1025,20-20-961,2 0-961</inkml:trace>
  <inkml:trace contextRef="#ctx0" brushRef="#br0" timeOffset="40250.3022">12498 10031 11242,'-22'-20'2242,"3"20"1186,0 20-1186,-1-2-289,-20 22-511,20-19-257,1 17-737,-3-17-480,22 18 96,0-18-96,41-1-1057,-2-20-640,21 0-1442,19 0-1794</inkml:trace>
  <inkml:trace contextRef="#ctx0" brushRef="#br0" timeOffset="40739.3302">13033 9633 11819,'40'-80'128,"-40"60"1377,20-1-672,-20 2 192,0 19 705,-20 19-737,-1 2 0,-18 38-33,-2-18-63,3 37-96,-3-17-256,2 18 95,-1 0-320,20 2-127,1-3 223,-1-19-416,20-18 96,20-1 0,-1-2-192,1-17 224,20-21-480,-20 20-225,20-20-512,-1-20-640,-20 20-545,22-21-705,-21 3-2082</inkml:trace>
  <inkml:trace contextRef="#ctx0" brushRef="#br0" timeOffset="40926.3409">12775 9911 13356,'-41'-20'1153,"22"20"2050,19 0-1793,0 0-482,0 0-127,0 20-96,19-1-481,2 2-160,-1-2-160,19 1-480,1 1-1058,-1-1-1473,2-2-2178</inkml:trace>
  <inkml:trace contextRef="#ctx0" brushRef="#br0" timeOffset="41078.3496">13093 9990 13901,'-20'0'384,"20"21"1730,0-1-416,-21-2-673,21 22 0,0 1-545,0-23-416,0 3-128,41-1-865,-22-1-1729,22 2-1570</inkml:trace>
  <inkml:trace contextRef="#ctx0" brushRef="#br0" timeOffset="41230.3583">13252 9951 12395,'-20'-21'641,"-1"21"384,21 0-993,0 21-224,0-21-545,21 19-1761</inkml:trace>
  <inkml:trace contextRef="#ctx0" brushRef="#br0" timeOffset="41461.3715">13490 9970 13100,'-41'0'1569,"22"0"1058,-1 20-1154,-20 1 161,20 17-161,-20 2-608,20 1-224,20-2-513,0-19-160,20-1-96,20 2-673,-1-1-448,2-20-1346,-2 0-1889</inkml:trace>
  <inkml:trace contextRef="#ctx0" brushRef="#br0" timeOffset="41848.3935">13688 10130 16591,'-20'0'929,"40"0"993,-1 18-1057,2-18-32,18 0-161,2 0-255,-3-18-161,3 18-352,17-20 128,2 20-32,0-21-192,-1 2 224,-19 19 32,-20-21-417,-1 21 385,-19-18 32,-19-2-32,-1-1-192,-20 21 256,1 0-64,-21 0-160,21 0 128,-21 21 289,0-1 159,21 19 545,-2 1 224,22-2-128,0 3-160,38-22-545,0 2-288,41-1 65,20-2 63,-1 3-577,40-21-672,1 0-544,-2 0-1090,-17 0-2401</inkml:trace>
  <inkml:trace contextRef="#ctx0" brushRef="#br0" timeOffset="44861.5659">15554 9732 10986,'19'-60'4580,"-19"60"-4324,0 0 1346,0 0-321,0 21 513,0-3-641,-19 23-480,-1 18-193,-1-19 1,2 20-385,19-20 32,-20 20-481,20-1-383,0 1-1378,0-21-1570,0 0-5861</inkml:trace>
  <inkml:trace contextRef="#ctx0" brushRef="#br0" timeOffset="45005.5742">15395 10507 14317,'0'0'64,"0"0"288,19 0-127,-19-20-225,20 20-1153,-20-20-3748</inkml:trace>
  <inkml:trace contextRef="#ctx0" brushRef="#br0" timeOffset="45235.5873">16011 9693 18065,'0'0'-161,"-21"18"770,1 23 864,20-1 97,-38-2-513,16 23-577,3 18-512,0-18 64,19-3-576,-20 22-1090,20-20-2498,0-1-2914</inkml:trace>
  <inkml:trace contextRef="#ctx0" brushRef="#br0" timeOffset="45351.5939">15831 10547 17808,'-19'59'-96,"38"-39"417,-19-1-225,21-19-1602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16T09:35:52.323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11821 3018 6758,'0'0'1569,"0"0"-576,0-19-192,22 19 32,-22 0-32,0-20-1,0 20-31,0 0 0,0 0 32,0 0-161,0 0 65,0 0-97,0 0-191,0 0-161,-22 0-128,3 20 96,0 20 289,-1-1 288,-20 21 96,-21 19-289,23-19 33,-3 19-225,22-20 33,-1 2-417,1-2 192,19-20-320,0 1 288,0 0-320,0-20 128,0 20-257,19-21-575,1 2-674,-1-21-896,2 0-1762</inkml:trace>
  <inkml:trace contextRef="#ctx0" brushRef="#br0" timeOffset="1076.0615">12259 3098 6438,'0'-20'1729,"0"20"225,0 0-897,0-20-160,0 20-32,0 0-97,0 0-159,0 0-257,0 0-127,0 20 159,-21-20 160,21 0-31,0 20-225,-19 0 33,-1-20-161,1 20-32,-2-20-32,1 20-64,1-20 96,-1 19 0,-1-19 128,21 0 97,-19 20 31,19-20 33,-20 0-129,20-20 0,0 20-224,0-19-32,0 19-128,0-20 32,0 0-32,20 0 224,-20 0-192,19-19-128,2 18 288,-1 2-256,-1-1 128,1 0-32,20 0 128,-20 1-160,-20 19 32,19 0-65,2-21 97,-21 21 0,20 21 32,-20-21 32,19 19 129,-19 1-161,19 0 320,-19 0-224,0 20 160,22-21 129,-22 21-257,0 0 160,0-20 64,0 19-352,0 1 128,0 0 129,-22-21-289,3 21 96,19 0 32,-19 20-32,-1-20 32,-20-1-64,20 1-64,1-21 96,-2 21-64,1-20 128,1-20-224,-22 20 224,22-20-352,-1 0 160,1 0-64,-2 0-161,1 0-95,1-20-32,-1 20 320,20-20-193,-21 20 193,21-19 64,0 19-224,0-21 192,21 21-128,-21-19 192,20 19 64,-1-20-32,1 20 160,1 0-128,-2 0-192,1 0 160,-1 20-32,2-20 96,-1 19-96,-20-19 64,19 21-480,-19-21-994,20 0-1472,-20 0-1699</inkml:trace>
  <inkml:trace contextRef="#ctx0" brushRef="#br0" timeOffset="1592.0909">12655 3039 9545,'21'0'512,"-21"0"897,0 19-896,-21 1 1184,1 0 65,1 20-513,0-1-224,-22 1-96,21 0-448,-18-1-193,-3 1-192,22 0 192,-22-1-384,22 1 320,-1-19-288,1-2 0,-3-19-32,3 20 0,0-20 128,-1-20-352,20 20 128,0-19-33,0-2 33,0 2 0,0-2 0,20 21 64,-20 0 128,19 0 128,0 0 64,3 0 128,-3 21 1,1-2 31,-1 2 96,2 18-127,18-19 159,-20 0-448,3-1 64,-3 21 0,0-20-224,-19 0-352,20-20-1154,-1 20-1473,-19 0-1986</inkml:trace>
  <inkml:trace contextRef="#ctx0" brushRef="#br0" timeOffset="1798.1027">12835 3733 11370,'0'40'1025,"0"-20"1730,0 0-673,0 0 128,-21-1-577,1 2-1120,1 18-321,-1-19-192,-1 0-128,2-20-609,-1 20-928,1-20-2435</inkml:trace>
  <inkml:trace contextRef="#ctx0" brushRef="#br0" timeOffset="2939.168">13290 3654 8263,'0'0'641,"0"0"1313,0 0-1410,0 20 641,0 0 449,0 0-737,0-1-353,-19 2-127,19-2-161,19-19-160,-19 20 0,0-20-32,0 0 128,20 0 193,-20 0 63,21-20-63,-21 1-289,0-21 32,0 0-96,19 0-32,-19 1 0,0-1 0,20 0-32,-20-20 0,19 20 32,-19 1-64,21-1 64,-1 0-32,-1 1 32,1-1-64,1 20 64,-2 0-97,1 1 97,-1-1-32,2 20 64,-21 0-32,20 0 33,-20 0 31,19 0 0,-19 20 64,0-1-32,0 1 96,0 0 0,-19 20 32,19-20-63,-20-1 31,20 21-64,0-20 96,0 0-256,-21 0 128,21-20-256,0 19 288,0-19-288,0 21 160,21-21 0,-21 0 0,0 0 96,20 0 96,-20-21-192,19 2-96,0-1 0,-19 0 192,22 20-192,-3-20 32,1 1 32,-1-2-192,-19 2 352,21-1-224,-1 20 0,-20-20 64,19 20-32,-19 0 64,0 0 0,19 0-96,-19 0-33,0 0 129,0 0-64,22 0 160,-22 20-96,0 0 161,0-1-65,0 2 32,0 18-32,-22 1-192,3-21 192,0 21 64,-1 0-128,20 0-64,-21-1 160,2-18 64,19 18 65,0-19-193,-20 0 96,20 20 32,0-21-288,20 2 288,-20-2-352,19 1 288,2-20-64,18 0 32,2 0 96,-3 0-672,-18-20-193,21 20-736,-22 0-2050,0 0-3748</inkml:trace>
  <inkml:trace contextRef="#ctx0" brushRef="#br0" timeOffset="3166.1811">14124 3793 12395,'0'20'1538,"0"0"159,0-1 289,-20 2-288,1-2-225,-1 1-992,-1 0-225,2 0-384,-1 0-353,1 0-1184,0-20-2403</inkml:trace>
  <inkml:trace contextRef="#ctx0" brushRef="#br0" timeOffset="4821.2756">14699 3317 6213,'0'-21'2499,"0"21"-898,0-19 65,0 19-641,0 0-417,-19 0-63,19 0-33,-20 0-159,20 0 159,-19 0 97,0 0 95,-3 0-63,3 19-32,0-19-193,-1 21-128,20-2-160,-21-19 1,1 20-161,20-20 128,0 20-128,0-20 64,0 0-257,0 0 321,0 0-96,0 0 0,0 0 0,0 20 33,0-20-130,0 0 194,20 0-97,-20 0 32,0 0 64,21 0-160,-21 0 160,0 0-192,20 0 32,-20 0 64,0-20-33,0 20 98,19 0-97,-19 0 128,0 0 0,19 0-160,-19-20 32,0 20 128,22 0-160,-22 0 160,0 0-160,0-20 192,19 20-64,-19 0-32,0 0-96,0-19 160,0 19-32,0 0-32,0 0 32,19-21 128,-19 21-224,0 0 64,0 0-64,0-19 256,0 19-288,0 0 96,0-20 32,-19 20-32,19 0 129,0-20-193,0 20 32,0 0 96,-19-20-32,19 20 32,0 0-192,-22 0 128,22 0 128,0 0-192,-19 0-32,19 0-96,-19 0 128,19 0 160,-20 20-160,-1-20-32,21 20 32,-20-20 96,1 20 0,19-1 64,-19 2-160,19-2 96,-22 1 96,22 0-128,-19-20 192,19 20-288,-19-1 256,19 2-320,-20 19 224,20-21-96,0 1-32,-21 20 96,21-21-32,0 2-32,0-2-32,0 1 161,0 0-97,0 0-161,0 0 97,0-20 97,0 20-226,21-1 225,-21 2-64,20-21 129,-1 19-33,-19-19-128,19 0-32,3 20 128,-3-20-32,20 0-32,-18 0 32,-1 0 0,-1 0 32,22 0-64,-22 0 160,0 0-160,-19 0 96,20 0-96,-1 0-64,2-20 160,-21 20-64,20 0 0,-20-19 32,19 19-32,-19-21 64,20 21-96,-20-19 0,21-1-160,-21 20 160,0-20-32,0 0 32,19 20 0,-19-20 192,0 20-320,0-20 256,-19 20-256,19-19 160,0 19 32,-21 0-64,21 0-128,-20 0 0,1 19 128,-1 1-160,-1-20 128,2 20 64,-1 0 192,1 0-416,19 0 320,0-20-320,0 19 192,19-19-32,-19 21 0,20-2-32,-1-19-257,2 0-960,-1 20-929,-1-20-1089,1 0-4356</inkml:trace>
  <inkml:trace contextRef="#ctx0" brushRef="#br0" timeOffset="5215.2982">15058 2999 12684,'38'-20'256,"-16"20"1217,-3 20-608,1-1 384,-1 21 737,2 0-352,-21 20-609,0-1-65,0 20-543,0 1-97,-21 20-96,-18-2-96,20-18 33,-22-1-65,22-19-320,-1-1-417,-1-19-640,2 0-769,-20-20-1410,18 0-4195</inkml:trace>
  <inkml:trace contextRef="#ctx0" brushRef="#br0" timeOffset="14591.8346">3583 6137 6566,'22'-21'736,"-22"21"834,0 0 896,0 0-672,0 0 32,0 0-1026,-22 21-319,22-1 640,-19 20 32,19-1-160,-20 1-224,1 20-193,-2-21-31,1 21-1,1-21-255,0 22-193,-3-22 192,3-20-384,0 22-32,-1-21 512,20-1-576,-21-19-96,21 0-673,0 20-545,0-40-672,21 20-32,-21-19-1249</inkml:trace>
  <inkml:trace contextRef="#ctx0" brushRef="#br0" timeOffset="14862.85">3525 6197 7078,'0'0'3492,"-21"0"-3364,21 0 993,21 0 0,-21 0 929,19 0-289,1 0-479,21 0-418,-3 0-63,-18 0-609,20-20-192,-1 20 385,2 0-257,-2 0-256,1 0 128,-20 0-385,-1 0-608,2 0-576,-21 0-833,0 20-545</inkml:trace>
  <inkml:trace contextRef="#ctx0" brushRef="#br0" timeOffset="15078.8623">3525 6375 12780,'0'0'-449,"19"0"1538,1 0 0,-1 0 96,3 0 0,-3 0-448,20 0-320,1 0-161,-20 0-160,20 0 0,-1 0-64,-19 0-128,1 0-609,-2 0-480,1 0-705,-20 20-1153</inkml:trace>
  <inkml:trace contextRef="#ctx0" brushRef="#br0" timeOffset="15292.8747">3386 6634 7623,'0'20'5573,"0"-20"-5765,19 19 1217,-19-19 64,19 0 288,3 0-512,-3 0-481,20 0-159,1 0-65,-1 0-96,2 0-545,-22 0-992,22-19-1250,-2 19-3747</inkml:trace>
  <inkml:trace contextRef="#ctx0" brushRef="#br0" timeOffset="15466.8845">4060 6375 14125,'-19'0'192,"19"0"-352,0 20-128,0-20-449,0 0-1377</inkml:trace>
  <inkml:trace contextRef="#ctx0" brushRef="#br0" timeOffset="15607.8927">4060 6535 12107,'-19'19'1505,"19"-19"-800,-20 0 320,20 0-1025,0 0-705,0 0-3491</inkml:trace>
  <inkml:trace contextRef="#ctx0" brushRef="#br0" timeOffset="16687.9544">4775 6215 6277,'0'0'801,"0"0"160,0 0-128,0 0-128,0 0 31,0 0-31,0 0-96,0 0-97,0 0-128,0 0 33,0 0-129,0 0-64,0 0-64,0 0 33,0 0-65,0 0-32,0 0-192,0 0 64,0 0 0,0 0-32,0 0-321,0 0-512,0 0-736,0 0-1186</inkml:trace>
  <inkml:trace contextRef="#ctx0" brushRef="#br0" timeOffset="17889.0231">4775 6215 6534,'19'-18'1185,"-19"18"-320,0 0-97,0 0 1,0 0-128,0 0-33,0 0-31,0 0-97,0 0 33,0 0-97,0 0 33,0 0-33,0 0 0,0 0-191,0 0-65,0 0 96,0 0-128,0 0-32,0 0 0,0 0-64,0 0 0,0 0-64,-19 0 96,19 0-32,0 0 0,0 18 65,0-18 95,-19 0-96,19 0 0,0 0-32,0 0 64,-22 21-96,22-21 32,0 0-32,-19 0 96,19 0 32,0 0-31,-19 20 95,19-20-32,0 0 0,0 0 64,-20-20-31,20 20 31,0 0-128,-19-21 0,19 21-32,0-18-96,-21 18 64,21-20 0,0 0-96,0 0-32,0-1 128,0 3-128,0-2 64,0-1-32,0 2-32,21-1 32,-21-1-32,19 21 0,1-18 0,-20 18 32,19 0 0,0 0 32,-19 0-32,22 0 32,-22 0 32,19 0-32,0 0 96,-19 18 64,20 3-32,1-1 64,-21-1 33,0 22-33,20-2-96,-20-19-32,0 20 128,0 19-160,0-18-32,0-2-96,-20 0 480,20 2-640,-21-2 673,1 0-353,1 2-128,19-22 96,-19 20 160,-3-18-224,3-1 96,0-20-192,-1 20 512,20-20-352,-19 0-32,-2 0 96,21 0-192,-20 0 96,20 0-352,-19-20-65,19 0 161,-20-1 320,20 21-384,0-19 320,0-1-256,0 1 224,0-1-417,0-1 609,20 1-192,-1 20 64,1-19 32,-20 19 32,21 0-31,-2 0-1,1 19-32,18 1 128,-16-20-64,-3 21-192,-19-1 256,19-20-224,1 0-577,-20 19-896,21-19-1026,-21 0-1889</inkml:trace>
  <inkml:trace contextRef="#ctx0" brushRef="#br0" timeOffset="18362.0501">5172 6057 9577,'0'21'1921,"0"-1"-1857,-19-2 1250,-2 23 255,21-1 449,-20-1-641,1 1-960,-22 0-65,22-20-160,-1 19 33,1-19-161,-2 1 64,1-2-128,1 1-64,0-20-225,-3 0 161,3 0 160,19-20-416,0 20 96,-19-19 31,19-2-31,0 1 64,0 20 128,19-20-96,-19 20 31,19 0 194,3 0 127,-3 0 160,0 20-64,22 0 97,-22 1 63,20-2 64,-18 1 97,-1 19-321,19-18-64,-18-1 97,-2 19-161,-19-20-224,20-19-257,-20 21-255,19-1-1442,2-20-1666</inkml:trace>
  <inkml:trace contextRef="#ctx0" brushRef="#br0" timeOffset="18889.0804">5490 6215 10217,'0'0'673,"0"0"608,0 0-480,20 21 512,-20-21-160,19 20-352,-19 0-128,19 1-161,3-2-288,-22 1-128,19-1 32,0 1-416,-19 0-609,20-20-800,-20 21-802,0-21-3298</inkml:trace>
  <inkml:trace contextRef="#ctx0" brushRef="#br0" timeOffset="19075.091">5729 6177 10441,'-41'20'321,"2"-2"1825,18 3-1153,-18-1 608,20 21 161,-22-2-897,22-20-577,-1 1-288,-1 0-384,21-20-1506,0 21-1858</inkml:trace>
  <inkml:trace contextRef="#ctx0" brushRef="#br0" timeOffset="20070.1478">5926 6494 10537,'0'21'33,"0"-21"1472,0 20-352,0-1 96,0 1-384,0-1-577,0 2-63,0-21-33,20 0 0,-20 0 0,21 0 160,-2 0 33,-19-21-129,0-18-96,20 20-32,-20-1-96,0-21 32,0 2-32,19-1-64,-19 0 32,21-18-96,-1 17 96,-1-18 0,0 19-32,22-1-32,-21 3 64,-1-2-64,0-1 32,3 23-64,-3-2 160,0 20-32,1 0 0,-20 0 32,0 0-32,0 0 160,21 20 33,-21-2-65,-21 23 96,21-22-128,-20 22 0,20-2-32,0-19-32,-19 20-64,19-22 96,0 3-63,0-1-258,0-20 450,0 20-386,0-20 97,19 0 64,-19 0 32,20 0 128,1-20-352,-21 20 288,39-20-224,-20-1-32,3 3-32,-3-2 96,-19 0 0,19 0 32,1-1-32,1 3 32,-2 18-1,1 0-31,-20 0 0,19 0 32,-19 0 96,0 18 96,0-18-32,0 41 97,0-21-1,0 18-96,0 3 64,-19-21-96,19 20 0,-20-1 64,1-19 32,19 21 129,-21-22-33,21 1-96,-20-1 96,20 1-256,0 1 257,0-1-385,0-1 160,0 1-257,0-1-31,20 2-865,20-1-865,-20-20-1537</inkml:trace>
  <inkml:trace contextRef="#ctx0" brushRef="#br0" timeOffset="20812.1903">6978 6375 12267,'-19'0'769,"19"0"1761,0 0-1665,0 0-192,0 0 448,19 0-32,20 0-224,2 0 224,19 0-545,-2 0-224,2 20-95,0-20 287,20 0-224,-20 0-95,-2 0-65,2 0-128,19 0 224,-18 0-160,-23 0 32,22 0-160,-40 0 160,20 0-96,-40 0 256,20-20-160,-20 20 289,-20-20-545,20 20 128,-21-19 96,2 19-96,-20-20-481,18 1 641,-18 19-224,-2-21-96,22 21 256,-1-20-128,20 20 64,-19 0 0,19 0 160,0-20-320,0 20-192,0 20-161,19-20 481,20 20 320,-17 1-256,16-2-96,-18 1 0,20 19 64,-20-19 161,-20 1-161,19 18-65,-19-20 65,-19 1 513,-1 1-257,1-21-320,-22 20 256,3-1-448,-3-19 384,21 0-416,-20 20-737,20-20-897,20 0-2178</inkml:trace>
  <inkml:trace contextRef="#ctx0" brushRef="#br0" timeOffset="22147.2667">8765 6197 5733,'-19'-20'2242,"19"20"-1025,-21 0 0,1 0 193,20 0-545,-19 0-33,-1 0-31,-1 0 0,2 0 32,-1 20-129,1-2-127,-2 3-193,1-21 129,1 20-129,-1 0-160,20 1-160,-21-2-96,21 1 0,21-20 0,-21 19-32,0-19 128,20 20-32,-1-20 0,1 0 0,1 0 0,18 0-32,-20-20-32,2 20 0,-1-19 32,19 19 0,-18-20 32,-21 1 64,19-2-64,1 1 32,-20 0 65,0-1-33,0 3 0,0-2-384,0 0 640,0 0-416,0-1 160,-20 3-160,1-2-160,19 20 448,-21-21-160,1 21-64,1-19 96,-1 19-224,-1 0 64,-18 0 96,20 0-288,-2 0 416,-18 19-96,19-19-385,-20 41 578,20-23-129,-20 3-32,20 19-192,-18-2 192,16 3-256,-16 0 544,18-2-384,1 0 32,-3 2-96,3-22 96,0 20-32,-1 2-160,20-2 384,-21 0-96,21 2-128,0-21-160,21-1 128,-1 1 0,-1 0 192,0 0-288,3 0 128,17-20 128,-1 0-320,3 20 448,-22-20-448,22 0 480,-2-20-320,1 20-128,-1-20 352,2 20-128,-22-20 1,20 20-162,-18-20 194,18 0-97,-19 20 0,1-19 256,-2-1-288,-19 0-32,0 20 416,0-21-224,0 2 96,0 19-320,-19-20 96,19 20 64,-21-19-96,1 19 0,1 0 0,-22 19-32,22-19 256,-1 20-128,1-1 0,-2 2 65,1-1-1,1 0-64,19-1-32,0-19-128,19 20 192,1-20-288,1 20-257,-2-20-992,20 0-2179</inkml:trace>
  <inkml:trace contextRef="#ctx0" brushRef="#br0" timeOffset="23777.36">10571 6693 8904,'0'20'1025,"0"-20"-32,0 20 608,0-20-448,-19 20 673,19 0-609,-21-20-608,1 19-257,1 1-288,0-20-192,-3 20-544,22-20-1282,-19 20-1666</inkml:trace>
  <inkml:trace contextRef="#ctx0" brushRef="#br0" timeOffset="24667.4108">12339 6215 7142,'-22'-38'993,"22"38"1730,0 0-1410,0 0 224,0 0-768,0 20-320,0-2 63,0 3 97,0 19-225,0-19-96,-19 18 97,19-20-161,0 21-64,0 0-32,0-20-32,-19-1 64,19 1 97,0-20 63,-20 0 128,20 0-255,0-20-65,-21 1-32,21-1-224,0 1 128,0-22 32,0 2-96,0 0-353,0-22 577,21 22-480,-1-1 32,-1-1 96,0 3 31,22 17 65,-21 2-32,20 19 32,-1 0 64,-20 19 0,22 2 96,-22-1-32,20 19 64,-17 21 32,-22-21-31,19 22-1,-19-3 0,-19 3 0,-3-22 0,3 0 128,-20 2 0,20-22 225,-22 1-257,2-20 96,-1 0 97,1 0-610,-2 0 482,2 0-514,18 0 257,2-20 193,-1 20-866,20 0-416,0-19-1025,0 19-1089</inkml:trace>
  <inkml:trace contextRef="#ctx0" brushRef="#br0" timeOffset="24865.4222">12854 6297 12395,'-40'19'-352,"40"-19"32,0 0-962,0 0-3394</inkml:trace>
  <inkml:trace contextRef="#ctx0" brushRef="#br0" timeOffset="24990.4292">12854 6395 9513,'-19'21'768,"-2"-21"-95,21 0-193,0 0-512,0 0-736</inkml:trace>
  <inkml:trace contextRef="#ctx0" brushRef="#br0" timeOffset="27128.5515">13389 6236 6726,'21'-21'2050,"-21"21"-96,-21 0-961,21 21-673,0-21-256,0 0 64,-19 20 256,19-20 97,-20 0 127,20 0 225,0 0-256,-19 0-65,19-20-223,0 20 31,-21-21-224,21 3 0,0-22-64,0 20 0,0-1-64,0-17 32,0 17-32,0 2 32,21-1 0,-21-1 0,19 21 32,1 0 64,-20 0 0,19 0 96,2 0 1,-1 21 95,-20 18 32,19 2-64,-19-2-63,20 1 95,-20-2-96,0 23-96,0-21 64,-20 19 0,1-18-160,-1-2-96,-1-20 417,2 1-321,-1 1 128,1-1-352,-22-1 352,22-19-96,0 0 96,-1 0-192,20 0-32,-21-19-96,21 19 31,0 0 1,0-20-64,0-1 64,0 21 32,21-20 32,-1 1 0,-1 19 64,-19-20 0,19 20-1,1 0 162,1 0-1,-21 20 64,19-1-96,1-19 32,-20 20-64,19-20-64,-19 21-32,21-21-192,-21 0-545,20 0-1601,-20 0-1954</inkml:trace>
  <inkml:trace contextRef="#ctx0" brushRef="#br0" timeOffset="27841.5924">13827 6057 6213,'0'0'2723,"0"0"-609,0 0-641,0 0-512,-19 21-32,19 17-128,-22-17 288,3 19-320,0-20-1,-1 19-287,-1 1-65,2-19-224,-20 18-31,17-20-129,-16 1-128,18 0 512,-1 1-256,2-21-384,-1 0 448,1 0-320,-2 0 0,21 0-64,0-21-193,-20 21 97,20-20 0,0 0 0,20 1 63,1-1 1,-21 1 128,19 19 0,1-21-96,-1 21 64,-19 0 160,21 0 160,-1 21 161,18-21-193,-16 19 192,-3 20-96,1-19 33,-1 0-257,2 1 576,-1-2-512,-1 1 289,0-1-385,-19 1 160,22 1-320,-22-1-160,19-1-1282,-19 1-1633,0-20-4324</inkml:trace>
  <inkml:trace contextRef="#ctx0" brushRef="#br0" timeOffset="28423.6257">14145 6256 7719,'19'0'1377,"-19"0"705,0 0-673,0 0-384,20 0 417,-20 20-289,19 1-192,-19-2-257,21 1-159,-1-20-353,-20 19-96,19 1-32,1 0-192,-20 1-384,21-21-738,-21 19-735,19-19-514,1 0-1953</inkml:trace>
  <inkml:trace contextRef="#ctx0" brushRef="#br0" timeOffset="28619.6368">14403 6236 8936,'-20'0'1698,"-1"20"-65,-18-20-384,20 20 385,-22 1-353,2 18-288,18-20-448,2 1-417,-20 0-128,39-20-289,-21 21-768,21-21-1697,0 0-4677</inkml:trace>
  <inkml:trace contextRef="#ctx0" brushRef="#br0" timeOffset="31607.8078">14998 6236 5797,'0'0'769,"0"0"-33,0 0 129,0-21-256,0 21 95,0 0-351,0 0 127,0 0 1,0 0-33,0 0-63,0 0-33,0 0-96,0 0 0,0 0 33,0 0-33,0-18-160,0 18 192,0 0-64,-20 0 1,20 0 63,0 0-96,-19 0 96,19 0-31,-21 0 63,21 0 0,-20 18-64,20-18 97,-19 0 63,-1 21-63,20-21-65,0 20-192,-21-20 32,21 20-96,0-20 0,0 0 0,0 21-32,21-21 0,-21 0 0,0 19 0,20-19 0,-1 0 64,-19 0-64,20 0-32,1-19-64,-2 19 96,1 0-32,-1-21-32,2 1 96,-21 20-96,20-20 160,-20-1-96,0 3 0,19 18 32,-19-20 32,0 0-64,0 0 128,0 20-64,-19-21 32,19 3 0,0 18-64,-20 0 33,20-20 95,-21 20-32,21-21-32,-19 21 32,19 0-192,-20 0 32,1 0 96,-2 0-128,1 0 64,1 21 0,-22-21 32,22 20-32,-1-20 32,-20 18 0,20 3 0,1-1 32,-22 0-64,22 18 64,-1-17-32,1-1 0,0 0 0,-3 20 32,3-20-64,19 19-32,-19 2 128,-1-22-96,20 20-224,0-19 448,0 1-224,-21 18 32,21-19 65,21-1-130,-21 2-95,0-21 353,20 20-578,-20 0 417,19-20 193,0 0-225,22 19-225,-22-19 418,1 0-225,20 0-32,-20 0-257,19 0 417,-18 0-160,18 0 32,-20 0-64,22-19 64,-22 19 64,22-20-128,-22 20 96,20-20-32,-18 20 32,-1-21-32,-1 2-32,0 19 96,-19-20-96,22 20-32,-22-19 96,0 19 0,0-20-32,0 20-64,-22 0 96,3-21 0,19 21-32,-19 0-192,-1 0 416,-1 0-256,2 0 32,-1 0 129,1 21-65,-2-21 64,1 20 0,1-1-160,-1 1 320,20-20-480,0 19 544,20-19-576,-1 21 224,1-21-961,1 0-1601,-2 0-2339</inkml:trace>
  <inkml:trace contextRef="#ctx0" brushRef="#br0" timeOffset="33329.9063">15653 6395 6982,'-20'-20'1762,"1"20"288,19 0-513,0 0-288,-21-20 1,21 20-129,0 0-481,21 0 1,-2 0 352,1 0-353,20 0-319,-1 0 95,21 0 257,0-19-545,-2 19 512,22 0-511,-20 0 351,19 0-96,-19 0-191,-21 0-1,21 0-192,-21 0 160,2 0 224,-22 0-352,0 0 225,-19 0-546,22 0 610,-22-20-161,0 20 96,0 0-96,-22 0-256,22-19 0,-19 19 160,0-21-256,-1 21-32,-1 0 127,2-20 65,-1 20-160,20 0 545,-19 0-353,19 0-161,0 0-95,0 0 256,0 0-224,0 0 128,19 0 64,1 0 0,-1 20 160,2-20-128,-21 21-128,20-2 256,-20 1-96,0-20-32,0 19-96,0 1 192,-20 0 0,-1-20 32,2 21-160,-1-21 0,1 19 96,-2-19-64,1 0-512,20 0-737,0 20-1538,0-20-2018</inkml:trace>
  <inkml:trace contextRef="#ctx0" brushRef="#br0" timeOffset="34245.9587">16486 6693 9641,'0'20'640,"0"0"802,0-20-97,0 20-288,0-20 128,0 20-576,21-20-97,-21 0-160,20 0-31,-20 0-161,19 0 0,0-20-64,-19 0-64,22 0 32,-22 0-64,19-19 64,-19-1 64,0 0 65,19 1-1,-19-2 0,20-18-160,1-1 64,-1 21 0,-1-21-160,22 20 128,-22 1-32,0-1 128,1 20-64,1-1 289,-2 21-257,-19 0 256,0 0-448,0 0 32,0 21 417,0-1-353,0 0 256,0 18-128,0-17-320,-19 19 576,19-19-480,0-2 32,0 1 96,-21-1 32,21 1-224,0-20 256,0 20-128,0-20-128,21 0 160,-21 0 64,0-20 64,19 20-31,1-20-226,-1 1-191,1-1 224,1 1 32,18-2 320,-20 1-480,2 0 128,-1-1-192,-1 21 576,0-18-416,3-2 192,-3 20-352,-19 0 160,20 0 192,-1 0-320,-19 0 64,21 20 416,-21-2-96,0 3-384,0-1 608,-21 21-288,2-2-32,19-20 225,-20 21-386,1 0 129,-3-1 225,3-19-353,0 1 96,19 18 192,0-19-192,0-1-128,0 22 256,0-21-128,19-1-32,-19 1-833,0 0 160,19 0-1120,3-20-450,-3 0 33,20-20-737</inkml:trace>
  <inkml:trace contextRef="#ctx0" brushRef="#br0" timeOffset="36165.0685">3763 7865 10153,'-21'-20'320,"2"20"321,19 20 320,-20-20-288,1 20 416,-2 0-193,1-1-255,1 1 32,19 0-97,-19 0-159,19 0-225,-22 0-224,22 0-32,22-20 64,-22 19 0,19 1-32,20 0 32,-18 0 0,-2 0 0,-19 0 32,20-20 128,-20 20 288,0-1 321,0 2 128,0-21 160,-20 19-513,1-19 97,-2 20-417,-18-20 64,39 0-320,-19 0-64,-3 0-384,22 0-1314,22 0-1857,-22-20-1346</inkml:trace>
  <inkml:trace contextRef="#ctx0" brushRef="#br0" timeOffset="36335.0782">3961 8321 13324,'0'0'224,"-19"0"1186,19 0-1250,0 0-160,0 0-449,0 0-1569,19 0-1889</inkml:trace>
  <inkml:trace contextRef="#ctx0" brushRef="#br0" timeOffset="36629.0949">4298 7766 13196,'0'-20'320,"0"40"1506,-19-20-1121,19 19 288,-19 21 352,-3 20-512,-17-1 128,20 1-353,19-1-95,-21 1-193,21 0-256,0-1-32,21-19-32,-2-1 64,1-18-416,21-2-289,-22-19-704,20 0-833,1 0-321,-20-19-1216</inkml:trace>
  <inkml:trace contextRef="#ctx0" brushRef="#br0" timeOffset="36774.1032">4238 8103 7046,'-79'0'1890,"59"0"416,1 0-512,19 0-1122,0 0-479,0 0-514,0 0 193,19 20-384,22-20-1474</inkml:trace>
  <inkml:trace contextRef="#ctx0" brushRef="#br0" timeOffset="36944.113">4657 8342 13773,'0'39'1857,"0"-39"-864,0 0 801,0 0-1314,0 20-255,0-20-482,0 0-2529,0-20-2275</inkml:trace>
  <inkml:trace contextRef="#ctx0" brushRef="#br0" timeOffset="38895.2246">5847 7686 9256,'-20'-40'64,"20"40"1378,0 0-193,0 0-352,0 20 64,20 0 192,-20 40 32,19-21-256,-19 21-449,0 19-160,21 1-159,-21-1-65,0 1 0,0-20-32,0-21 0,20 1 128,-20-40-96,0 19 0,0-19 96,0 0 65,19-19 415,-19-1-576,20 0 97,1-40-129,-2 21-160,20-21 256,-18 1-128,18-1-160,2-19 96,-2 19 0,-1 0 224,3 1-384,-2 19 128,1 0 32,-20 21 32,-1 19-545,-19-20-192,0 20-608,22 20 64,-22-20-417,0 19-576,-22 1-1922</inkml:trace>
  <inkml:trace contextRef="#ctx0" brushRef="#br0" timeOffset="39096.236">5887 7964 12011,'20'20'-545,"-20"-20"898,19 0 95,22 0 289,-22-20-97,20 20-479,2 0-129,-3-20-385,23 20-960,-42-20-1313</inkml:trace>
  <inkml:trace contextRef="#ctx0" brushRef="#br0" timeOffset="39665.2686">6384 7905 11370,'0'0'192,"0"19"1346,0 1 224,0 0-1,0 20-351,-22-20-578,22 19-287,0-19 95,-19 20-447,19-20 31,0 0-352,0 0 288,0-20-352,0 0 96,0 0 0,19 0 31,-19-20 1,22 20 32,-3-20-64,-19 0 0,19 0 32,1 0-32,-20 0 96,21 20-96,-21 0 160,0 0 0,0 0 64,0 20 128,0 0-63,0-20-33,0 20 224,0 0-416,0-20 256,0 20-288,0-20 128,0 0-128,19 0 64,-19 0 96,20-20-224,-1 20 288,2-20-224,-1 0-32,-1 20 32,-19 0-64,20-20 32,1 20 32,-2 20 288,-19-20-256,20 20 160,-20-20-64,0 20 193,0 0-354,19-20 65,-19 20 96,0-20-800,0 0-738,0 19-1312,21-19-609</inkml:trace>
  <inkml:trace contextRef="#ctx0" brushRef="#br0" timeOffset="39967.286">7197 7944 9032,'0'0'961,"0"-20"544,-21 20-95,2 20-225,-20-20 673,18 20-513,-18 20-160,20-20 32,-3 19 64,-17 1-544,39-20-513,-19 20-128,19-20-96,0-20 128,19 19-256,1-19 64,-1 0-448,22 0-641,-22 0-321,22 0-608,-2 0-352,-20-19-1153</inkml:trace>
  <inkml:trace contextRef="#ctx0" brushRef="#br0" timeOffset="40155.2966">7097 8044 7046,'-39'0'4292,"20"0"-2690,19 0 992,-22 0-864,22 0-193,0 0-1024,0 0-545,22 0 64,-22 0-160,19 0 64,0 0-449,22 0-1313,-22 0-1249,20 19-4356</inkml:trace>
  <inkml:trace contextRef="#ctx0" brushRef="#br0" timeOffset="40960.3428">7376 8143 8071,'0'40'2883,"0"-21"-2595,0 2 1057,19-21-480,-19 19-224,0 1-385,20-20-192,1 0 32,-2 0 32,-19-20-128,20 1 64,-20-2-32,19 2 65,-19-21 127,0 20 256,0-20 129,0 1-65,21-21-95,-21 20-225,20-19-64,-1-1-96,0 20-64,1-19 32,1 19-32,-2 20 96,1 0-64,-1 1 128,3-1-63,-22 20-1,19 0 32,-19 0 192,19 20-64,-19-1 33,0 21-193,0-20 96,0 20 0,0-20-64,0 19 64,-19 1-64,19-20-192,0 0 257,-19 0-257,19-1 64,0 1-33,0-20-127,0 20 192,19-20-256,-19 0 288,19 0-224,-19-20-32,20 0 128,1 1-96,-2-1-161,1 0 449,-20 0-288,19 0 32,2-20 96,18 21-32,-19-1 32,1 0 0,-21 0 0,19 20 96,1 0-64,-20-20 0,0 20 0,19 0 32,-19 20 128,0 0-128,0 0 193,0 0-1,0-1 32,-19 21 224,19 0-383,-20 0 127,1-1 256,-2 1-384,1 20 64,20-21-128,-19 1 161,-1 0-386,20-20 290,0-1-322,20 2 161,-20-2 192,19-19-352,22 20-128,-22-20-865,1 0-1666,-1 20-3363</inkml:trace>
  <inkml:trace contextRef="#ctx0" brushRef="#br0" timeOffset="42447.4277">8428 8321 10441,'0'21'193,"0"-2"1953,0-19-321,0 20 1,0 0 0,0 0-833,-21-20-385,21 20-159,-20 0-481,1-20-321,0 0-672,-22 19-1601,22-19-225</inkml:trace>
  <inkml:trace contextRef="#ctx0" brushRef="#br0" timeOffset="42864.4516">9023 7964 11755,'0'-20'512,"0"20"449,0 20 320,0 0 97,0 0-1,0 0-480,0 0-321,0 19 1,0-19-193,-19 20-320,19-20 0,-20 0 96,20-1-544,0 2-321,0-21-544,0 19-929,0-19 320,0-19-512,20 19-2210</inkml:trace>
  <inkml:trace contextRef="#ctx0" brushRef="#br0" timeOffset="43110.4657">9182 7984 9064,'0'0'1249,"0"0"161,-19 0-449,-3 20 288,22 0 32,-19 0-448,-1-1-161,1 1 257,-2 0-192,21 0-257,0 0-223,-20-20 95,20 20-416,20-20 64,-20 20 96,21-20-96,-2 0 0,1 19-32,-1-19-192,3 21-769,16-21-577,-18 0-704,1 19-897</inkml:trace>
  <inkml:trace contextRef="#ctx0" brushRef="#br0" timeOffset="43426.4838">9659 7984 11434,'-20'0'321,"-1"0"1184,2 0-448,-1 0 481,1 20 319,-3 0-864,3 0-288,0-1 288,-1 21-128,-1-20-353,2 0-160,19 20-255,0-21-129,0-19 32,19 21 128,2-2-321,-1-19-671,-1 0-514,0 0-832,3 0-833,-3 0-1761</inkml:trace>
  <inkml:trace contextRef="#ctx0" brushRef="#br0" timeOffset="43591.4932">9500 8143 12395,'-20'0'1602,"-1"0"1184,21 0-1568,0 0-226,0 0-799,21 0-321,-21 0 160,39 0-96,-20 0-1602,22 0-2274</inkml:trace>
  <inkml:trace contextRef="#ctx0" brushRef="#br0" timeOffset="44412.5402">10273 7805 10762,'0'-20'897,"0"20"1056,0 0-575,-19 0-513,19 0-193,-20 0-352,20 20 1,-19 0 127,-3 0-128,3 0-159,0-20-33,19 20 64,-20-20 0,-1 0-32,21 0-224,-19-20-128,19 0-64,-20 0 32,20 0-65,0 0 1,0 1 96,0-1 64,20 0 32,-20 0 32,19 20 0,-19-20 31,21 20 33,-21 0 129,20 0 31,-1 20 64,-19 0 32,19 20 0,3-1 33,-3 1 31,-19 0-96,20 19-128,-20 1 193,0-1-289,0 1 128,0 0-96,-20 19-32,1-20-160,-22 1-33,22 0 33,-22-21-96,22 1 96,-1-20 96,-20 0 64,20-20 32,1 0 32,19-20-32,-20 0 96,20 0-64,-21-19 32,21 19-32,0-20-32,0 20 64,21-19 33,-21 39-129,20-21 64,-20 21 160,19 0-320,1 0 192,1 0-96,-2 21 96,1-21 64,-1 19-384,22-19-609,-22 20-1153,0-20-1345</inkml:trace>
  <inkml:trace contextRef="#ctx0" brushRef="#br0" timeOffset="44872.5665">10631 7805 12651,'0'20'129,"0"0"543,-21 0 706,2 20 415,19-1 33,-20 1-961,-20 0-385,20-1-95,1 21-161,-22-20-160,22-1-32,-1 1-32,-18 0-32,16-40 0,3 20 32,0-20-288,19 0-225,-20-20 97,-1 0 256,21 0-129,0 1-31,0-2 128,21 21 64,-21-19-65,20 19 65,-20 0 160,19 0 193,0 0 127,3 19 32,-3 21-127,20-20 95,-20 20-96,3 0-160,16-21-64,-18 21 160,1-20-416,-2 0-224,1 0-930,-1-20-2177</inkml:trace>
  <inkml:trace contextRef="#ctx0" brushRef="#br0" timeOffset="45130.5812">11029 8004 16719,'0'20'257,"0"-20"-514,0 0 385,0 0-96,0 20-128,0-20-1825,19 0-4998</inkml:trace>
  <inkml:trace contextRef="#ctx0" brushRef="#br0" timeOffset="45246.5878">11048 8202 10858,'-19'40'192,"19"-40"288,0 0-448,0 0-1473</inkml:trace>
  <inkml:trace contextRef="#ctx0" brushRef="#br0" timeOffset="47040.6904">12556 7984 8488,'-20'-40'1249,"20"40"-384,0-20 1088,0 20-415,0 0 288,0 0-1218,-19 20-416,19 0 385,0 20 256,0-20-353,-19 19-192,19 1 1,0-20-289,-22 20 64,22-1 0,0-18 192,-19-2-320,19 1 416,0-20-192,0 0 97,0 0-161,-19-20 0,19 1-96,0-21-96,0 20-128,19-20 63,-19-20 161,19 21-160,3-21-384,-3 20 159,0 1 193,1-1 32,21 20 64,-22 20 64,0 0 0,1 0 96,20 0 0,-20 20 96,-1 20-128,2-20 96,-21 19-64,0 21 161,0-20-129,0 19 32,-21-19 32,-18 19 0,-1-19-32,1 0 64,-2-20 65,2-1-257,1 2 32,-3-21-32,2 0 0,18 0-257,2 0-255,-1-21-609,20 21-1025,0-19-449,0-1-1536</inkml:trace>
  <inkml:trace contextRef="#ctx0" brushRef="#br0" timeOffset="47365.709">13370 7587 10217,'-20'-20'577,"1"40"1313,-2-20-737,1 20 736,-18 19 1,18 1-513,-21 20-352,3 19 225,16 1-674,-16-1-63,-3 0-129,22 1-256,19-21 96,-20 1-352,40-1 96,-20 1 0,40-40-224,-20 20-641,18-20-352,3-1-545,-22-19-992,22 0-930</inkml:trace>
  <inkml:trace contextRef="#ctx0" brushRef="#br0" timeOffset="47615.7233">13509 7885 11979,'0'20'160,"-19"-1"1409,19 21-127,0 0 287,-21 0-223,1-1-865,20 1-257,-19 20-96,-1-41-96,20 21-256,-21-20-416,21 0-609,0 0-1121,0-20-833,0 0-1281</inkml:trace>
  <inkml:trace contextRef="#ctx0" brushRef="#br0" timeOffset="47860.7374">13608 7944 11466,'0'0'897,"-19"0"897,-1 20-321,-1 0 577,2 20-416,-1-1-833,-20-19 127,20 20 33,1 0-160,-1-20-641,20-1-320,0 2 160,20-21 192,-20 19-192,19-19-224,22 20-320,-22-20-610,1 0-607,20 0-1410,-20 0-993</inkml:trace>
  <inkml:trace contextRef="#ctx0" brushRef="#br0" timeOffset="48040.7476">13827 8302 11723,'0'59'1185,"0"-39"1121,-19 20 96,19-20-544,-41 19-385,22-19-928,-1 0-417,-1 0-128,2-20-384,-1 20-1186,1-20-2434</inkml:trace>
  <inkml:trace contextRef="#ctx0" brushRef="#br0" timeOffset="48567.7778">14343 8004 11434,'0'0'1025,"0"0"1314,0 20-1507,-20 0 578,20-1 63,-19 21-640,-2 0 32,1-20-161,1 19-351,-1 1-385,20-20 96,0 0 0,-21 0-385,21-20-287,0 0-1410,0 0-737,21 0-704</inkml:trace>
  <inkml:trace contextRef="#ctx0" brushRef="#br0" timeOffset="48791.7906">14304 7984 11947,'19'0'128,"-19"-20"2146,20 20-576,-1-20-225,22 20-192,-22 0-704,22 0-65,-22 0-255,20 0-193,-18 0-192,18 0 31,-20 0-383,3 0-801,-22 0-1154,0 20-639,0-20-3845</inkml:trace>
  <inkml:trace contextRef="#ctx0" brushRef="#br0" timeOffset="48981.8015">14224 8163 11627,'0'0'608,"0"20"449,20-20 993,-1 0-673,1 0-160,20 0-800,-20 0-257,20 0-128,-1-20 0,2 20-384,-22 0-545,0 0-801,1 20-704,-20-20-1442</inkml:trace>
  <inkml:trace contextRef="#ctx0" brushRef="#br0" timeOffset="49149.8112">14224 8361 9705,'0'0'768,"20"0"1539,-20 0-1186,39 0-160,-18 0-641,-2 0-288,20 0-448,2 0-1090,-22-19-2177</inkml:trace>
  <inkml:trace contextRef="#ctx0" brushRef="#br0" timeOffset="49442.8278">15157 7785 12684,'-20'-19'832,"1"19"1186,-3 0-512,3 19-33,-20 21 289,18 0-481,-18 0-608,-1 19 191,1 21 33,-2-21-641,22 1-95,-20 19-97,39-19-160,-21-1-449,21-19-576,40 0-769,-20-20-1505,20-1-3267</inkml:trace>
  <inkml:trace contextRef="#ctx0" brushRef="#br0" timeOffset="50159.8689">15197 8024 7783,'0'-20'1121,"0"20"1121,0 0-160,0 0-545,0 0-351,0 20-33,0 0-353,0-1-31,0 21-32,0-20-385,-21 20-96,21-20-95,0 20-193,0-21 0,0 1-289,0 0-415,0-20-930,0 0-608,0 0-128,21 0-1378</inkml:trace>
  <inkml:trace contextRef="#ctx0" brushRef="#br0" timeOffset="50387.882">15375 8004 7559,'20'0'2562,"-20"-20"545,-20 20-1505,20 20-545,-19 0 480,-2 0-256,1-1-288,1 21-256,0-20 192,-3 20-417,3-20-159,19-1-385,0 2-129,0-2 161,0-19-64,19 20-448,3 0-737,-3-20-833,0 0-1442,1 20-2818</inkml:trace>
  <inkml:trace contextRef="#ctx0" brushRef="#br0" timeOffset="50541.8908">15513 8321 11082,'0'40'1057,"-19"-20"1441,19 0-512,-20 0 96,20 0-993,-19 0-544,-2-1-449,1 1-288,20-20-385,-19 20-1537,19-20-2402</inkml:trace>
  <inkml:trace contextRef="#ctx0" brushRef="#br0" timeOffset="51350.937">15852 8044 12363,'0'-20'833,"0"20"1441,0 0-256,0 0-705,0 0-256,0 20-448,-21-1 31,21 1 97,0 20-256,-19-20-225,19 0-64,0 0-64,0-1 96,-20 2-352,20-2 352,0-19-448,0 0 128,0 0-128,0 0-96,20 0 192,-1-19-65,-19-2 97,41 2 32,-22-1-32,0 0-224,3 0 256,-3 0-32,-19 20-32,19 0 31,-19 0 97,0 0 161,0 20-1,0-20 128,0 20-224,0 0 64,0 0 0,-19-1-96,19 2-64,0-21 0,0 0-32,19 0 32,-19 0 0,20 0 32,21 0-32,-22-21-32,0 21 224,3-19-160,-3 19-64,0 0-128,-19 0 160,20 0 64,-20 19 192,0-19-288,19 21 256,-19-2-320,0 1 96,0-20-256,0 20-481,0-20-1121,0 0-1345,0 0-1890</inkml:trace>
  <inkml:trace contextRef="#ctx0" brushRef="#br0" timeOffset="51609.9519">16368 7924 7110,'19'-19'3139,"0"19"-1217,3 0 64,-3 19-321,-19 1 225,0 20-416,0 0-385,0-1-96,0 1-257,0 20-415,-19-21-33,-3 21-288,3-20 256,0 0-576,19-21 64,-20 1-577,20-20-1313,0 20-1378,0-20-1472</inkml:trace>
  <inkml:trace contextRef="#ctx0" brushRef="#br0" timeOffset="51908.9689">16724 7607 13420,'22'20'737,"-3"19"1153,0 1 96,1 20-705,-20 19 641,0-19-641,-20 19-577,1 20-319,0-19 191,-3 19-159,-16-19-513,-3-1 288,21-20-288,-18 1-257,16-20-704,-16-1-64,18-19-1281,20 1-2595</inkml:trace>
  <inkml:trace contextRef="#ctx0" brushRef="#br0" timeOffset="52497.0025">17042 8143 10313,'0'0'1954,"0"0"-96,0 20 608,19-20-736,3 0-513,17 0-448,1 0-577,-1 0 96,2-20-128,-3 20-128,3 0 96,-2 0-544,-20 0 0,3 0-833,-22 0-994,0 0-735,-22 20-2820</inkml:trace>
  <inkml:trace contextRef="#ctx0" brushRef="#br0" timeOffset="52662.012">17061 8262 10698,'0'20'1537,"0"-20"257,0 0 704,22 0-896,17 0-481,-20 0-577,22 0-223,-3 0-450,22 0 129,-19-20-576,-2 20-1570,2 0-1954</inkml:trace>
  <inkml:trace contextRef="#ctx0" brushRef="#br0" timeOffset="53591.0651">17777 7984 8648,'19'-20'1473,"-19"20"1057,0-20-544,0 20 64,0 20-416,0-20-545,0 40-64,0-20-96,-19 19-193,19 21-31,0-20-289,-20-1 33,20 1-33,-19-20-416,19 20 64,0 0 32,0-21-96,-21 1 32,21 0-32,0-20 0,0 0 0,21-20 0,-21 20 0,19-39-96,1 18 64,-1-18 0,2-1-32,-1 0 0,18 1 96,-16-1-288,16 0 256,-18 1 32,21 19-256,-41 0 416,19 20-352,-19 0 448,0 20-128,0 0 64,-19-1-31,19 21 31,-20 0 64,20 0-128,-21-21 161,21 21-417,0-20 128,0 0 32,0-20-128,0 0 160,21 0-192,-1-20-33,18 0-191,-16 1 256,-3-2-128,20 2 288,-18-1-128,18 0-64,-20 0-96,22 0 224,-22 20 64,1 0 0,-1 0 128,2 20 32,-21 0-31,0 20-33,0-21-64,0 21 0,0 0-160,0-20 0,0 20-320,0-21-930,0 1-1440,0-20-2884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16T09:37:02.822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4537 6812 6021,'0'0'929,"0"0"2082,-20 0-1922,20 20 448,0 0-223,0 0-385,0 0-225,20 20-95,-20-21-225,19 2-192,-19-2-32,21-19-63,-1 20 31,-20-20-32,19 0 32,1 0 64,1-20 0,-21 1 0,19-2-63,-19-19-33,20 1-64,-1-1 64,-19 0-96,19 1 64,-19-21 32,22 1-32,-3-1 32,0-20-64,1 21 32,1-1-64,-1 1 64,-1 19 0,0-21 32,3 23 0,-3-2-352,0 19 641,-19 3-642,20 18 610,-20 0-449,21 0 416,-2 18-256,-19 23 192,20-21-320,-20 39 256,19-19-448,-19 0 512,0-1-256,21 1 0,-21-19 32,0 18 129,0-20-354,0 1 225,20-20 0,-20 0-320,0 21 160,19-21 96,-19-21 128,20 1-96,1 1-320,-2-1 544,1-20-256,-1 20-128,-19-19 224,21 19-224,-1-20 160,-1 20-64,1-21-289,1 23 417,18-2 97,-20 0-290,2 0 65,-21 20 0,20 0 32,-1 0 0,0 0 64,-19 20 128,0 20-31,20-1 31,-40 1 0,20 20 0,-19-1-256,19 1 256,-19 0-320,-1 18 192,-1-17 192,2-2-480,19 1 544,0-21-288,0 1 0,19 0 96,-19-21-256,21 2-32,18-2 64,-20-19-353,22 0-800,-21 0-609,18 0-480,3-19-1409</inkml:trace>
  <inkml:trace contextRef="#ctx0" brushRef="#br0" timeOffset="335.019">5907 6474 15118,'0'0'512,"0"0"834,0 0-289,19 0-161,1 0 129,1 0-512,18 0-225,1 0-224,-20 0-192,18 0 160,3 0-640,-2 20-802,-20-20-1537,3 0-1569</inkml:trace>
  <inkml:trace contextRef="#ctx0" brushRef="#br0" timeOffset="496.0283">6006 6593 11018,'-20'0'2114,"20"0"-961,0 0 32,0 21-608,20-21 544,-1 0-769,2 0-256,18 0 0,2 0-640,17 0-1859,2 0-3138</inkml:trace>
  <inkml:trace contextRef="#ctx0" brushRef="#br0" timeOffset="1562.0892">7236 6336 8263,'-19'19'1057,"-1"-19"865,20 20-1537,0 0 607,0-20-543,0 21-257,20-21 64,-1 19 33,1-19 63,20-19-192,-20 19-32,20-21 64,-20 1-96,19 0 33,-18 1 63,-21-1 64,19 1-64,-19-2 32,0 1-31,0 0 31,0-1-64,-19 3-96,-2-2 0,1 0 32,1 0-32,-22-1 192,22 21-159,-20 0 31,-2 0-32,2 0-32,-1 0 0,1 21-32,-2-1-32,3 20 64,-3-1 160,-19 1 0,21 0 33,-2-1-33,3 22-32,-1-3 0,17-17-96,-16 18 32,18-19 1,-1 19 31,21-19-128,0 0-32,0-20 192,21 19-320,-1 1 352,18-20-256,-16 0 128,17-1 192,-1 2-288,22-21 193,-19 19-450,17-19 514,-17 0-129,19-19-32,-21 19-320,1-21 288,-1 21-32,2-19 192,-2-1-352,-20 0 416,2 0-288,-1-20 0,-1 21 128,-19-1 32,0 0-320,0 20 32,-19-20 544,19 20-384,-20-20 0,-1 20-32,2 0-128,-1 20-64,-20-20 448,20 20-288,1 0 609,-1 19-641,-1-19 384,21 0-288,0 0-384,0 0 448,21 0-288,18-1-737,2-19-1089,17-19-1858</inkml:trace>
  <inkml:trace contextRef="#ctx0" brushRef="#br0" timeOffset="2221.1269">7672 6515 13196,'0'0'32,"22"0"1570,-22 0-385,19 0 384,-19 0-256,39 20-736,-18-20 64,18 0-385,-20 0-384,22 0 352,-22 0-704,1 0 127,1 0-832,-2 19-1057,1-19-320,-20 20-2563</inkml:trace>
  <inkml:trace contextRef="#ctx0" brushRef="#br0" timeOffset="2398.1372">7752 6673 13004,'0'0'128,"21"0"2018,-21 20-1121,19-20 416,20 0-480,-18 0-801,18 0 257,2 0-321,17 0-545,-17-20-1953,19 20-1922</inkml:trace>
  <inkml:trace contextRef="#ctx0" brushRef="#br0" timeOffset="3437.1965">8705 6098 7399,'0'-20'2434,"0"20"-769,0 0 129,0 0-545,-19 0-320,19 0-64,0 0-160,0 0-225,-20 0-160,20 0-31,-21 0 63,2 20-32,19-2-31,-20-18-33,1 21-160,19-1-32,0 0-64,0-20 32,0 20-352,0-2 320,0 3 288,0-1-608,19 0 288,-19 1 384,20-2-512,-20 1 224,19-1 32,-19 1 32,0 0-64,0 1-64,0 18 64,-19-20-32,-1 1-128,20 1 288,-19 18-160,-2-19 96,21-1-128,-20 2-32,1 19-288,19-21 448,0 21-96,-20 0 96,20-1-128,0 1 321,0 0-193,0-1 512,0 1-447,20 0 63,-20-20-512,19-1 640,1 2-544,1-1 160,-2-20-417,20 0-928,2 0-929,-22-20-897,22-1-3171</inkml:trace>
  <inkml:trace contextRef="#ctx0" brushRef="#br0" timeOffset="3738.2137">8864 6773 9801,'-39'-40'1121,"18"20"1217,21 0-1121,0-19 513,-19 19-705,38-21-513,-19 2-31,41 20-129,-22-22 64,22 21 33,-22 20-1,20-19-63,2 19 63,-22 19-64,0 1-31,1 1-161,-20-1 481,0 19-97,0-20-416,-20 22 193,1-2-353,0-19-96,-1 0 544,-20 0-832,20 0 191,1-20-575,19 0-449,0 0-1186,0 0-704,0-20-1249</inkml:trace>
  <inkml:trace contextRef="#ctx0" brushRef="#br0" timeOffset="3931.2247">9102 6654 7783,'39'0'1569,"-39"19"1698,22-19-1825,-3 20 544,-19 0-97,0 0-928,0 0 64,0 19-384,0-19-257,0 0-224,-19 0-95,19 0-65,-22 0 0,22-1-993,0-19-801,0 0-1057,22 0-192</inkml:trace>
  <inkml:trace contextRef="#ctx0" brushRef="#br0" timeOffset="4147.2371">9480 6515 13100,'0'0'641,"0"0"1633,0 20-609,0-1 193,0 1-417,-21 20-448,2 0-320,-1-1-225,20-19-352,-19 20-288,-2-20 32,21-20-737,0 19-1153,21-19-1121,-2 0-1857</inkml:trace>
  <inkml:trace contextRef="#ctx0" brushRef="#br0" timeOffset="4955.2833">9618 6057 5861,'0'0'1089,"0"0"1538,0 0-1346,21 0-64,-21 0-192,20 0-256,-1 21-1,0-21 33,1 20-64,-20-2-33,21 3 33,-2 19-224,-19-20-33,0 19-256,0 1 33,0-19-257,0 18 192,0 0-192,0-19 128,0 1-128,0-2-128,0 1-96,0-1 384,20 1-64,-20 1-96,19-1-128,3-1 160,-3 1 160,0 20-288,1-20-96,-20 19 288,21-19 0,-21 20 256,0 0-224,0-21 257,-21 21-289,21 0 512,-20-20-416,1 20 289,0-21-129,-3 21-128,3-20 129,-1-1-225,1-19 256,-2 21-160,1-21-191,1 0-482,0 0 353,-1-21-1057,-1 21-32,21-19-865,-19 19-1153,19-20-2627</inkml:trace>
  <inkml:trace contextRef="#ctx0" brushRef="#br0" timeOffset="5603.3205">9916 5938 8456,'0'-40'1024,"0"21"2115,20 19-1537,-20 0 512,0 0-224,0 0-1122,0 19 322,0 1-98,0 21-479,0-21 512,-20 19-833,20 0 449,0-18-513,-19 17-192,19-17 288,0-1-512,0-20 608,0 0-288,0 0-128,0 0 96,0-20 96,19-1-96,1 3-384,-1-2 384,2-20 320,-1 20-352,-1-1-320,1 21 288,1-18 32,-21 18 256,0 0-224,19 18 128,-19 3 64,20-1-64,-20-1 160,0 22-320,0-23 32,0 3-224,0-1-192,19 0-737,-19 0-1698,0-20-2658</inkml:trace>
  <inkml:trace contextRef="#ctx0" brushRef="#br0" timeOffset="7181.4106">11445 6991 6854,'0'39'6150,"0"-18"-6054,0-1 1313,0 0-480,-21-1 609,2 21-545,-20-20-833,18 0-256,1-20-929,-19 20-1890</inkml:trace>
  <inkml:trace contextRef="#ctx0" brushRef="#br0" timeOffset="8216.4698">14918 6157 10217,'-19'20'256,"-1"-20"-224,-1 20 513,2-2-257,-1 3 1154,1-1-610,-22 0-447,22 1-161,-22-2-32,22 1-128,-1-20-32,1 0 96,0 0-32,19-20-96,0 1 65,0-2-98,0-19 33,0 1 0,19 19-64,0-20 0,1 1-32,20-2-96,-20 22 96,-1-1 64,1 20-32,1 0 160,-2 0 160,1 20 257,-20-1 127,19 22 33,2 18-225,-21-1 65,0 3 95,0 18-63,-21 1-289,21 0-160,-19-2 0,-1 2 0,-20 0-320,20-1 352,-19-19-224,-1-1-96,1 1 0,-2-20-96,3 0 192,-3-21 64,21 1-97,-18-40-31,16 20-64,22-39 160,-19 19 32,19-20-32,0 1 64,19-1 0,3 0 0,-3 20 32,20-20 64,-18 20 192,18 20 97,-20 0-65,22 0-32,-22 20-160,20 0 129,-18 0-161,-1 0-288,-1-1 384,1 2-1089,1-21-1185,-2 0-1890</inkml:trace>
  <inkml:trace contextRef="#ctx0" brushRef="#br0" timeOffset="8684.4966">15434 6215 14765,'-20'61'-32,"1"-21"417,-1-1 416,-20 1 896,1 20-544,-2 0-512,-17-21-33,18 21-351,-21-1-33,23-19-224,-22 0-96,21-1 64,-2-19-32,2 0 32,18-20-257,2-20 65,19 0-32,-20 1 64,20-1 128,20-20-289,-1 20 546,2-19-257,-1 19 192,19 0-256,1 20 320,-20 0-192,20 20 608,-20 0-384,18-1 97,-16 21 63,-3 0 33,1-1 63,20 1-416,-20-20 224,-1 20-352,0-21 128,22 21-96,-22-19-416,1-21-609,1 19-1313,-2-19-1698</inkml:trace>
  <inkml:trace contextRef="#ctx0" brushRef="#br0" timeOffset="8923.5104">15633 6455 14317,'20'0'609,"-20"0"1216,19 0-575,2 0-802,-1 0 417,-1 0-385,22 19-384,-22-19-416,20 0 160,2 0-1121,-22 0-1122,0 0-1152</inkml:trace>
  <inkml:trace contextRef="#ctx0" brushRef="#br0" timeOffset="9087.5198">15693 6593 12331,'0'0'1281,"0"0"-288,0 21 321,20-21-706,-1 0 289,22 0-705,-22-21-480,41 21-1346,-21 0-2145</inkml:trace>
  <inkml:trace contextRef="#ctx0" brushRef="#br0" timeOffset="9924.5675">16686 6157 6470,'0'0'2594,"0"-20"-800,0 20 128,0 0-385,0 0-352,0 0-32,0 0-64,0-21-160,0 21-256,0 0 96,0 0-321,0 0-544,-20 0 576,20 0-287,-21 0-258,1 0 162,1 21-290,-22-1 482,22-20-129,19 20-128,-19 0 0,19-2-160,0 3-161,0-21 482,0 20-97,19 0-417,0-20 610,-19 21-257,22-2-160,-22 1 256,0 19-192,0-19 96,0 1 160,-22 18-256,3-20 224,0 22-256,-22-21 128,22 19-32,-1-20-96,1 2 288,-3-1-192,3 19 96,19-19-96,-19 0 64,19 0-128,0 20 224,0-1 64,0-19 65,-20 20 127,20-1-320,0 1 385,0 0-289,0-1 64,0-18-320,20 19 288,-20-21-320,19 1 64,0-20 128,3 20-704,17-20-449,-20 20-737,22-20-1409,-3 0-2691</inkml:trace>
  <inkml:trace contextRef="#ctx0" brushRef="#br0" timeOffset="10263.5869">16844 6872 10954,'-19'-60'1121,"19"40"1089,0-19-1121,0-1 769,0 0-769,19 1-417,20-2-447,-19 22 159,20-20-64,-1 19-288,2 20 353,-22-21-257,22 42 320,-22-1-159,1-1-321,-20 1 320,0 20 288,0 0-383,-20-1 479,1-19-480,-22 20-192,2-20 385,-1-1-257,1 1-128,-2 0 0,22-20-609,-1 0-288,20 0-384,0-20-1185,0 20-1378</inkml:trace>
  <inkml:trace contextRef="#ctx0" brushRef="#br0" timeOffset="10475.5992">17242 6713 7463,'19'20'6470,"-19"0"-5413,0 0 672,-19-1-255,19 1 512,-22 0-449,3 0-960,0 0 31,-22 19-512,22-18 0,-1-2-224,20 2-192,-19-21-257,19 19-1088,0-19-673,0 0-1410,0 0-2946</inkml:trace>
  <inkml:trace contextRef="#ctx0" brushRef="#br0" timeOffset="10780.6165">17598 6554 11691,'20'0'2402,"-20"0"-769,0 0 353,0 20-128,0 20 0,-20-20-257,1 19-704,-2 1 224,1-20-672,1 20-321,-1-21-128,1 1-32,19 0 96,-21 0-673,21-20-1056,0 20-674,21-20-2337</inkml:trace>
  <inkml:trace contextRef="#ctx0" brushRef="#br0" timeOffset="11603.6637">17796 6157 6662,'0'-20'1249,"0"20"1249,0 0-864,0 0-65,0 0-159,21 0-513,-1 0-225,-20 0-31,19 20 63,0 0-31,3 0-160,-3-2-97,0 23-64,1-21-288,-20 20 225,21-20-161,-21 19 0,0-19 0,0 1-64,-21-2 128,21 20-128,0-19-64,0 1-64,0-1-288,0-1 576,0 1-256,21-1-160,-21 22 352,20-21-320,-20 19 416,19 1-480,-19-20 448,0 19-352,0 1 384,0 0-224,0-1 161,0 1-258,-19-19 354,-1 18-225,-1 1 416,-18 0-256,20-21 1,-22 1 31,2 20 64,-1-20-32,20-20-63,-20 20 31,20-20-288,1 0-128,-1 0-513,-1-20-704,21 20-289,0-20-1409,0 0-1441</inkml:trace>
  <inkml:trace contextRef="#ctx0" brushRef="#br0" timeOffset="12289.7029">18154 5938 7847,'20'-40'1666,"-20"40"1216,0-19-512,0 19-416,0 0-192,0 19-353,0 1-224,0 0-416,0 21 192,-20-23-480,20 23-1,0-22-128,-19 22-256,19-23 97,0 3-257,-21-1 64,21 0-129,0-20 290,0 0-193,0 0-33,21 0 290,-21-20-257,19 0-289,1-1 449,21 3-192,-22-2 32,0-1 193,1 2-226,-1 19-127,2 0 160,-21 0 64,20 0 160,-20 19 129,19 2-225,-19-1 192,0-2-224,20 23 160,-20-21-512,0 0 673,0-2-674,0-18-415,21 21-1282,-21-1-1410,0 0-4483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16T09:38:19.831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1281 4607 5733,'0'0'2114,"0"-19"160,0 19-320,0-21-449,-19 21-352,19-19-192,-20 19-128,20-20-64,-21 20-257,-18 0 1,20 0-33,-3 0 129,-16 20-225,18 20 257,-20-21-1,1 41 225,19-20-160,-20 19-64,20 1-161,1-21-256,19 1-128,0-20-192,0 20 449,19-40-418,1 20-159,20-1-128,-1-19-193,2 0-800,-2 0-288,21 0-834,-21-19-1312</inkml:trace>
  <inkml:trace contextRef="#ctx0" brushRef="#br0" timeOffset="869.0497">1500 4686 11947,'0'0'1377,"0"0"1346,0 0-641,-19-19-513,19 19-320,0 0-832,0 0-353,0 0-32,0 0-192,0 0-97,0 0-639,0 19-834,0-19-993,0 0-608</inkml:trace>
  <inkml:trace contextRef="#ctx0" brushRef="#br0" timeOffset="1024.0585">1481 4805 8776,'0'21'288,"-22"-21"1506,22 20-449,0-20-96,0 0-544,0 0-801,0 0-417,0 0-1344,0 0-4069</inkml:trace>
  <inkml:trace contextRef="#ctx0" brushRef="#br0" timeOffset="1374.0786">1698 4707 14765,'0'0'513,"0"0"1729,0 0-769,0 0-127,0 0-289,0 0-385,21 0-608,18 0 65,-20 0-33,22 0 64,-22 0-480,20 0-353,-18-21-448,-1 21-385,-1 0-1024,0 0-1314</inkml:trace>
  <inkml:trace contextRef="#ctx0" brushRef="#br0" timeOffset="1533.0877">1798 4805 13612,'-40'21'513,"40"-1"160,0-20 1120,0 0-448,19 0-255,2 0-738,-1 0-128,-1 0-384,20 0-1153,2 0-1666</inkml:trace>
  <inkml:trace contextRef="#ctx0" brushRef="#br0" timeOffset="1908.109">2393 4588 14926,'20'-21'288,"-20"21"609,0 21-257,0-2 866,-20 21-33,1-1-576,19 2-160,-21-2-353,1 0-64,1 2-320,0-2 64,19-19-256,0 0-288,0 0-673,0-20-1282,0 0-319,0-20-3492</inkml:trace>
  <inkml:trace contextRef="#ctx0" brushRef="#br0" timeOffset="2123.1213">2353 4588 14894,'40'-21'192,"-20"21"1858,20 0-961,-20 0 352,19 0-416,-18-19-609,18 19-63,-1 0-385,3 0 64,-22 0-32,1 0-769,1 0-832,-1 0-1154,-20 0-1409</inkml:trace>
  <inkml:trace contextRef="#ctx0" brushRef="#br0" timeOffset="2304.1318">2413 4727 14445,'19'19'-96,"2"-19"2659,-1 0-1026,19 0 0,-18 0-416,18 0-512,-1-19-481,-16 19-160,16-20 160,-18 20-704,1 0-738,-1 20-1088,-20-20-1025</inkml:trace>
  <inkml:trace contextRef="#ctx0" brushRef="#br0" timeOffset="2496.1426">2314 5024 17104,'0'0'224,"0"0"1249,0 0 225,19 0-897,1 0 63,20 0-255,-1-20-481,21 20-32,0-19-576,-2 19-641,2 0-2339,1 0-2657</inkml:trace>
  <inkml:trace contextRef="#ctx0" brushRef="#br0" timeOffset="2914.1666">3246 4369 15118,'-19'-20'1153,"-1"20"1153,1 20-1441,-2 0 256,-18 0 352,19 19-608,-20 21 128,20-1-352,1 21 95,-2-20-447,21 19-193,-20-19 64,20-1-320,20-19 512,1 0-928,18-1 608,1 1-769,-1-20-256,2 0-1025,-2-20-1185,1 0-1569</inkml:trace>
  <inkml:trace contextRef="#ctx0" brushRef="#br0" timeOffset="3146.1799">3544 4548 15534,'0'0'385,"0"19"672,-19 2 256,19 18 224,-21 1-95,1 0-481,1-1-673,0 1-128,19 0 64,-22-1-480,22 1-192,0-20-481,0 0-833,0-20-1793,22 0-257</inkml:trace>
  <inkml:trace contextRef="#ctx0" brushRef="#br0" timeOffset="3369.1927">3703 4567 12908,'-40'21'1185,"20"-21"352,1 19 481,0 21 160,-3-20 0,-17 20-768,39-20-706,-19-1-287,19 1-577,-21 0 192,42-1-193,-21 2 1,19-21-705,1 20-768,21-20-897,-22 0-1570</inkml:trace>
  <inkml:trace contextRef="#ctx0" brushRef="#br0" timeOffset="3514.201">3822 4885 12171,'0'60'737,"-20"-40"2434,1 19-1217,-1 2 128,-1-22-481,2 21-896,-1-21-705,1 1 256,-2-20-736,21 21-1154,-20-21-3074</inkml:trace>
  <inkml:trace contextRef="#ctx0" brushRef="#br0" timeOffset="4215.2411">4101 4686 17040,'0'0'256,"0"0"1570,0 0-1154,0 21 417,0-1 160,-22-1-672,22 21-65,-19 0-31,19-20-225,0 19-96,-19-19-288,19 0 288,0 0 65,0-20-1122,0 0 1217,0 0-1121,19 0 1378,-19-20-962,19 0 450,3 0-33,-3-19 32,0 19-128,1-1 64,-20 2-193,21-1 289,-21 20-192,0 0-96,0 0 192,19 20 96,-19-1 128,0 2-256,0-1 97,0-1-33,0 1-32,20-20 32,-20 20 0,19-20-64,3 0-32,-3 0 192,0 0-256,22-20 128,-22 0-129,1 20 97,-1-19 0,2 19 64,-1 0-288,-20 0 320,19 19 128,-19 1-160,20 0-32,-20 0 96,0 0-96,0 0-1217,0-20-224,21 20-2178,-21-20-2884</inkml:trace>
  <inkml:trace contextRef="#ctx0" brushRef="#br0" timeOffset="4445.2542">4696 4409 15822,'60'0'1025,"-22"20"577,3-1-257,-21 21 129,-1 0 383,-19 39-287,0-19-577,0 39-673,-39 0 0,-2 1-223,3-20 31,-3-21-32,2 1-128,20-20-929,-2-21-1153,21 0-2979</inkml:trace>
  <inkml:trace contextRef="#ctx0" brushRef="#br0" timeOffset="4918.2812">5211 4826 18033,'0'-21'288,"21"21"1185,-21 0-384,39 0-128,-19-19-64,20 19-673,-1 0 0,2-20-63,17 20-33,-17-20-513,-22 20-415,22 0-706,-22 0-1569,-19 0-1281</inkml:trace>
  <inkml:trace contextRef="#ctx0" brushRef="#br0" timeOffset="5064.2896">5312 4885 14637,'-21'20'577,"21"-20"640,0 0-32,21 20-128,-2-20-256,1 0-417,20 0-159,-1 0-418,21-20-1568,-2 20-2275</inkml:trace>
  <inkml:trace contextRef="#ctx0" brushRef="#br0" timeOffset="5487.3137">6085 4647 14189,'0'-20'160,"0"20"2210,0 0-1345,0 0-160,0 20 416,0 19-480,0 2-417,0-2 353,0 0-449,-19 2-63,19 18-129,0-19 0,-20 0 0,20-1-865,0-18-256,0-2-576,0-19-738,0 0-479,20 0-2980</inkml:trace>
  <inkml:trace contextRef="#ctx0" brushRef="#br0" timeOffset="5747.3287">6343 4607 12171,'-20'20'897,"1"0"160,-2 19 352,1 2 193,-18-22 384,16 21-545,3 0-512,0-20-224,-1-1-65,1 1-288,19 0-255,0-20-322,0 20 257,0-20 289,19 20-930,1 0 1025,-1-20-576,22 20-512,-3-20-97,3 0-736,-2 0-577,2 0-321,-3 0-2337</inkml:trace>
  <inkml:trace contextRef="#ctx0" brushRef="#br0" timeOffset="6031.3449">6641 4786 8456,'0'-20'7174,"20"20"-5540,-1 0 544,2 0-1441,-1 0 544,-1 0-448,22 0-513,-22 0-160,20 0-96,2 0 192,-22 0-480,20 0-192,-18 0-449,-2 0-801,1 0-768,-1 0-737,-19 0-3107</inkml:trace>
  <inkml:trace contextRef="#ctx0" brushRef="#br0" timeOffset="6258.3578">6880 4607 11466,'-22'20'737,"3"0"1313,19 0-481,-19 20 481,-1-1-448,1-19-545,19 19-609,-22 2-127,3-22-161,19 21-128,0-20 256,-19 20-1441,19-40 256,0 20-1313,19-1-1217,-19-19-3684</inkml:trace>
  <inkml:trace contextRef="#ctx0" brushRef="#br0" timeOffset="6689.3826">6899 4488 10409,'-60'20'1762,"41"20"-321,-20 0 385,-2-1 352,2 20 0,-1 1-704,1-1-706,-2 1-383,2 0-97,18 0 0,21-21-640,0 1 256,21 0 352,-1-21-448,40-19-321,-2 0 97,21 0-513,1-39-416,-1 19 192,1-20 512,-20 1 417,0-1 32,-21 0-257,-20-19 866,-19-1 127,-19 1 257,-1 18 96,-20 2 96,1-1-321,-21 21-191,0 19 63,21-21-480,-2 21-256,22 0-512,0 21-1378,19-21-2499</inkml:trace>
  <inkml:trace contextRef="#ctx0" brushRef="#br0" timeOffset="7411.4238">7376 4667 14381,'0'-20'641,"0"20"1505,0 0-993,0 0 32,0 20 96,0-1-320,-20 22-288,20-2 95,-21 0-159,21 2-225,-19-2-95,19 1 63,-20 20-384,20-41 0,0 22 32,0-41 32,0 0-448,0 0 640,0 0-128,20-21-320,-1 1 448,2-19-224,18-1 0,-19 0-513,1 1 994,18-2-673,-20 2 128,2 19 32,-1 1-65,-20 19 290,0 0-289,0 0 192,0 19 32,-20 1-64,20 19 64,-21-18-32,21-1 0,0-1-32,0 1-224,0-20 96,21 20 32,-1-20 96,18-20-64,3 20 32,-2-20-32,2 1-96,-22-1 96,20 20 32,-18-21-192,-2 21 160,-19 21 160,20-1-32,-20-1 128,0 21-256,0 0 385,-20 0-866,20-21 641,0 1-1249,0 1-1249,20-2-2979</inkml:trace>
  <inkml:trace contextRef="#ctx0" brushRef="#br0" timeOffset="8730.4992">2314 6236 10954,'0'0'480,"0"0"770,0 20-258,0-20 962,0 41-64,0-22-577,0 20-384,0 1-224,0 0-97,19 19-319,-19-18-161,0 17-64,0-17 64,-19-2-64,19-19 32,0-20-96,0 20 192,0-40 353,0 20-257,-19-20-544,19-19 160,0 19-64,0-20 32,0-19-65,0-1 1,0 0-160,19 1-33,0-21-95,1 21-257,20-1 577,-1 21 32,2 19 416,-2 20 97,1 0-97,-20 20 96,18-2 33,-16 43-417,-3-23 352,0 23-256,1-1-64,-20 20-32,0-22 288,0 22-256,-20-20 225,-18-20 63,-3-1-192,-17 1 64,17-20 1,-38 0-258,19-1 130,2-19-450,17 0-416,2 0-288,18 0-993,21-19-1601,0-1-3108</inkml:trace>
  <inkml:trace contextRef="#ctx0" brushRef="#br0" timeOffset="9009.5152">3128 5898 14830,'0'0'640,"-20"20"-159,-20 0 1408,20 21-31,-20 18 192,-18 19-737,17 3-128,2-2-416,-2 0-128,3 1-225,16 20-256,22-42-256,0 3-96,22-2-481,16-19-1120,22-20-578,1-20-2561</inkml:trace>
  <inkml:trace contextRef="#ctx0" brushRef="#br0" timeOffset="9440.5398">3446 6316 12491,'0'-19'929,"0"19"1121,0 0-641,0 0-255,0 19 319,0 20 0,0-19-736,0 21 32,-22-2-65,3 0-415,19 2 31,-19-2-288,19-20-160,-20 2 0,20-1-353,0-20-608,0 0-640,20 0-129,-1-20-640,0-1-1442</inkml:trace>
  <inkml:trace contextRef="#ctx0" brushRef="#br0" timeOffset="9708.5552">3703 6197 13164,'0'-20'1762,"0"20"736,0 20-1409,-19-20 513,-2 18-33,1 23-416,-18-21-416,16 20 320,-17-1-513,20-19 97,19 0-513,-21 1-32,21-21-64,0 19-160,0-19-96,0 20 352,21-20 0,-2 19-352,20 1-193,-17-20-63,-3 21-289,20-21-512,-18 0-32,18 0-1121,-20 20 95,2-20-1440</inkml:trace>
  <inkml:trace contextRef="#ctx0" brushRef="#br0" timeOffset="9959.5695">3942 6535 8167,'38'19'2947,"-38"1"-449,0-1-223,0 2 351,0 19-672,0-21-128,-19 21-1058,0-20-351,-22 20-33,2-21-384,20 1 224,-22 0-352,22-20-448,19 0-770,0 0-1472,0 0-2051</inkml:trace>
  <inkml:trace contextRef="#ctx0" brushRef="#br0" timeOffset="10340.5914">4378 6355 11659,'-20'-39'1537,"20"20"1186,-19 19-673,-2 0-673,1-21 160,1 21-928,-22 21 160,22-2-129,-1 1-159,-20 19-1,20 2-416,1-22 513,19 20-609,0-19 64,0 1-353,19-1 225,1-1-256,20 1-769,-1-20-385,21 0-992,-19-20-2210</inkml:trace>
  <inkml:trace contextRef="#ctx0" brushRef="#br0" timeOffset="10578.6049">4657 5979 12972,'19'18'1121,"-19"23"1121,0-1-160,0-2 224,0 23-480,-19 18-897,-2 1-96,-18 19-449,19-19 289,-20-2-577,20-17 32,-20-22-160,20 1-321,20-20-1056,-19 0-1217,19-1-3460</inkml:trace>
  <inkml:trace contextRef="#ctx0" brushRef="#br0" timeOffset="10969.6274">5033 6395 15470,'0'-20'609,"0"20"1537,19 0-1025,2 0 288,-1 0-416,-1 0-416,22-20-481,-22 20 192,20 0-96,-18 0-672,18 0-930,-19 0-864,1 0-1954</inkml:trace>
  <inkml:trace contextRef="#ctx0" brushRef="#br0" timeOffset="11136.637">5073 6474 14894,'0'20'544,"0"-20"1826,20 0-1056,-1 0-289,1 21-193,1-21-511,18-21-193,21 21-577,-21 0-960,21 0-2210</inkml:trace>
  <inkml:trace contextRef="#ctx0" brushRef="#br0" timeOffset="11566.6615">6025 6215 14733,'0'0'705,"0"0"-256,0 21 640,0-1 512,0 0-288,0 20-192,0-1-384,0 1-64,0 0-321,-19-1-96,19 2-288,0-2-128,-20-19-160,20-1-161,0 2-992,0-21-801,0 0-128,20-21-801</inkml:trace>
  <inkml:trace contextRef="#ctx0" brushRef="#br0" timeOffset="11820.676">6244 6256 11979,'0'0'416,"0"20"833,-19 1-256,-3-2 801,3 1 0,0 19-513,-1-19-320,1 20 224,-3-20-384,3-1-225,19 1-448,-19-20 33,19 21-97,0-21-64,19 20 32,0-20 0,3 19 96,-3-19-320,1 0-705,18 20-192,-16-20-513,16 0-2241,3 0-4069</inkml:trace>
  <inkml:trace contextRef="#ctx0" brushRef="#br0" timeOffset="12262.7014">6581 6416 14669,'0'0'865,"0"0"1153,0-21-865,20 21-160,1 0 192,-2 0-576,20 0-225,2 0-63,-3-20-161,3 20-385,-2 0 482,2 0-417,-3 0-449,-18 0-640,1 0-513,-2 0-928,-19 0-834</inkml:trace>
  <inkml:trace contextRef="#ctx0" brushRef="#br0" timeOffset="12481.7139">6839 6256 6502,'-19'20'4676,"19"-20"-3587,-20 0 352,20 21-480,-19-2 609,19 1-353,-22-1-576,22 1-129,-19 21-224,19-22 33,0 1-289,-19-1-513,19 1 1,0 1-1122,0-1-768,0-20-1345</inkml:trace>
  <inkml:trace contextRef="#ctx0" brushRef="#br0" timeOffset="12933.7397">6759 6137 9480,'-58'20'737,"37"0"1249,2 0-384,-20 19 512,18 1 256,-18 20-1089,19-21-160,-1 21-544,2-1-289,19-18 32,-20-2-256,40 1-192,-20 0 160,40-21-128,-1 1 160,2-20-64,17 0-512,2 0-129,0-20 353,-2-19 0,2 19-513,-19-20 577,17 1 544,-17-2-416,-22-18 160,-19 19 192,20-19-544,-40 20 544,20-22-32,-19 22-256,0 19 32,-3 0 481,-17 20-481,20-20-64,-2 40-32,1-20-353,20 20-480,-19 0-1505,19 19-1474</inkml:trace>
  <inkml:trace contextRef="#ctx0" brushRef="#br0" timeOffset="13252.7579">7593 6236 15630,'-39'0'1410,"20"20"255,-22-20-31,2 41 256,-1-22-257,-19 20-736,19 1 0,-20 0-225,40-1-287,1 2-353,38-2-224,1-19 352,20-1-320,-1 2 160,41-21-385,-20 0-95,19 0-865,-19-21-417,-2 21-608,-17 0-2211</inkml:trace>
  <inkml:trace contextRef="#ctx0" brushRef="#br0" timeOffset="16939.9689">607 9772 6662,'-20'0'2114,"-1"-20"1313,21 20-1121,0 0-576,0 0-673,0 0 256,0 0-96,21 0-288,-1-20-192,18 20-289,3-21-127,-2 21-193,21 0-32,-19-18 96,17 18-256,2-21-128,-20 21-161,19 0-640,-19 0-480,-1-20-705,-20 20-769,3 0-3074</inkml:trace>
  <inkml:trace contextRef="#ctx0" brushRef="#br0" timeOffset="17146.9807">1064 9652 10730,'-21'41'320,"1"-23"1025,20 3 577,-19-1 96,-1 20-513,-1-2-928,2 3-417,19-21-96,-20 19-288,1 1-769,19 1-993,-21-3-672,21 2-2820</inkml:trace>
  <inkml:trace contextRef="#ctx0" brushRef="#br0" timeOffset="17342.9919">725 10208 11466,'-20'21'801,"20"-21"1569,0 0 33,20-21-706,-20 21-544,21 0-384,-2-19-256,1 19-161,-1 0-32,22-20-384,-22 20 128,22 0-96,-2-21-640,1 21-385,-1 0-1282,-19-18-704,20 18-2530</inkml:trace>
  <inkml:trace contextRef="#ctx0" brushRef="#br0" timeOffset="17670.0105">1262 9930 12011,'19'-19'897,"-19"19"256,19 0 1217,-19 0-288,-19 19-865,19 2-160,0 18-576,0-18 287,-19-1-575,19 19-33,0-20-224,0-19 32,0 21-193,0-1-255,0-20-129,0 0 545,19 0-64,-19 0-288,19-20 320,3-1 0,-3 2 0,0-2 192,1 3-96,1-2-193,-2 20 193,-19 0 161,0 0 31,20 0-32,-20 20 32,0-2-64,0 3-128,0 19-352,0-20-417,0-2-1793,0-18-321</inkml:trace>
  <inkml:trace contextRef="#ctx0" brushRef="#br0" timeOffset="18165.0389">1876 9871 9096,'0'0'1634,"-19"0"640,19 0-192,-20 20 96,1 0-449,-22-1-543,22 21 191,-20 1-736,18-3-225,1 2-320,1 1 0,19-23-288,0 3 192,19-21-96,1 0 0,1 0-96,18 0-481,1-21 385,-1-17-193,0-2 225,2 1 128,-22-2 32,22-19-128,-22 1 191,0-20-31,1-2 225,1 22-386,-1-19 193,-1 16 32,-19 4 96,0 18-192,19 19 224,-19 2 385,0 19-97,0 19-159,0 2-386,-19-1 322,0 39-33,-1 1 384,-1-1-223,1 22-1,20-22-224,-19-19 96,19 19-288,-19-19 288,19 20-384,0 0-641,0-1-928,0-19-1506,19-20-3748</inkml:trace>
  <inkml:trace contextRef="#ctx0" brushRef="#br0" timeOffset="18589.0632">2194 10011 13516,'0'0'577,"21"20"-513,-21-20 1057,19 0 128,1 0-224,-1 0-480,3-20-321,-3 20-64,20-21-64,1 1-64,-20 1 64,20-2 32,-40 2 32,20-1 33,-20 0 159,0 0-160,0-1 161,-20 21-353,-1 0 128,2-19-32,-1 19-128,-20 19-32,20-19 288,1 21 288,0 19 1,-3-20-129,3-1 289,19 21-257,0-20-352,0 1-64,0-1 0,0-2 0,19-18-96,3 21-993,16-21-544,-18 0-1026,20 0-1217</inkml:trace>
  <inkml:trace contextRef="#ctx0" brushRef="#br0" timeOffset="18993.0863">2552 9951 12267,'0'19'0,"0"-19"1409,0 0 545,20 20-544,-20-20-514,19 0-383,0 0-161,3 0-95,16 0 63,-18-20-352,21 20 160,-22-19 128,0-2-352,3 2 352,-3 19-128,-19-20 1,0 0 191,0 20-160,0-20 0,0-1-256,-19 21 192,-3-19-192,22 19 96,-19 0-32,0 0 96,-1 0 160,-1 0 1,21 19 159,-20 2 96,1 19 33,19-20-161,-19-1-288,19 2 64,0-2-96,19 1-160,-19 1-160,19-1-769,1-2-609,1 3-1376,-1-21-1122</inkml:trace>
  <inkml:trace contextRef="#ctx0" brushRef="#br0" timeOffset="19462.113">3048 9891 10537,'-40'20'1346,"20"20"287,1-21 577,0 22 129,-3-21-193,3 19-833,-1 1-608,1-20-225,19-2-192,-21 3-384,21-21 192,21 0-64,-21 0-64,19 0 96,20-21 193,-17 3-546,16-23 161,3 1-96,-2 2 256,1-3-288,-20 1 320,19 1-160,-18-22 128,-2 3-64,1-3 0,-20 2 96,19-1-192,-19 21 224,0 19 0,0-1 192,0 21 128,0 0-95,-19 21-385,-1 20 352,1-3 128,-2 22 1,1 0 95,-19 0-191,18-1-1,2 1-320,19-20 32,0-1-64,0 2-128,19-2-609,2-20-576,-1-19-417,-1 0-1537,22 0-1698</inkml:trace>
  <inkml:trace contextRef="#ctx0" brushRef="#br0" timeOffset="19677.1254">3484 9792 16687,'-38'19'160,"38"-19"-160,0 0 0,0 0-64,0 19-672,0-19-3332</inkml:trace>
  <inkml:trace contextRef="#ctx0" brushRef="#br0" timeOffset="19814.1332">3465 9970 6950,'0'41'8680,"-19"-41"-7463,19 0 545,0 0-705,0 20-1089,0-20-192,0 0-2595,0 0-6566</inkml:trace>
  <inkml:trace contextRef="#ctx0" brushRef="#br0" timeOffset="23264.3305">2076 10825 12107,'-20'-40'480,"20"20"1891,-21 20-193,21 0-449,0 0-1088,0 0-609,21 20 416,-21 0 321,0 19-160,20 2-129,-20-2-127,19 0-129,-19 2-128,19 18-96,-19-20 96,0 1 0,0-20 96,0 0-128,0-20 160,0 0 289,0 0-417,-19-20-128,0 0 64,-1 1-320,20-21 160,-21 0 64,21-20-225,0 1-255,21-1 31,-21 1 97,39 19 128,-20 20 95,3 0 65,16 0 64,-18 20 0,20 20 256,-20 0-224,21 0 225,-3 20-129,-18 19 192,1-19-192,-21 19 288,0 1-320,-21-20 449,1-1-97,1-18 0,-22 18-255,2-19 223,-1 0-224,1-20-96,-2 0-160,3 20-192,18-20-97,-1 0-223,1 0-417,20 0-801,0 0-1441,0-20-1634</inkml:trace>
  <inkml:trace contextRef="#ctx0" brushRef="#br0" timeOffset="23545.3467">2731 10507 15342,'-20'0'128,"20"0"513,-21 19 896,-18 22 257,20 18-193,-22 1-351,22 19-450,-20 0 225,18 21-416,-18-21-449,39 0 32,0-19-320,0-20-64,39 0-769,1-21-320,-1 1-1218,21-20-1408</inkml:trace>
  <inkml:trace contextRef="#ctx0" brushRef="#br0" timeOffset="25085.4348">2909 10666 13068,'0'0'160,"0"0"288,0 20 1827,0 19-354,-20-19-671,20 20-482,0 0-159,0-1-225,0-18-160,0 18-320,0 0 96,0-19-32,0 1-736,0-2-321,20-19-513,-20 0-320,19 0 161,3-19-1603</inkml:trace>
  <inkml:trace contextRef="#ctx0" brushRef="#br0" timeOffset="25321.4483">3147 10645 12780,'-19'0'256,"19"21"833,-20-1 929,-20-1-353,20 21-255,-20-20-642,20 20-63,-18-1 192,16-19-353,3 20-159,-1-40-257,20 20-192,0-20 128,20 20-64,-1-20-64,3 19 0,16-19-481,-18 0-672,20 0-801,-1 20-864,2-20-930</inkml:trace>
  <inkml:trace contextRef="#ctx0" brushRef="#br0" timeOffset="25492.4581">3366 10983 10473,'0'40'1346,"0"0"1120,0-20 96,-21 20-608,21-21-320,-20 1-769,1 0-673,0 0 128,-1 0-448,-1 0-192,2-20-1378,19 0-1537,0 0-6726</inkml:trace>
  <inkml:trace contextRef="#ctx0" brushRef="#br0" timeOffset="25848.4784">3802 10666 13356,'0'0'641,"0"0"704,-19 20 385,19-1 224,-20 21-577,20 0-544,-21-20-193,2 19-63,-1 2-321,20-22-160,-19 21-64,19-21 96,0 1-576,-21 1-481,21-21-1153,0 0-897,21-21-1121</inkml:trace>
  <inkml:trace contextRef="#ctx0" brushRef="#br0" timeOffset="26046.4897">3742 10645 14926,'21'-19'-289,"-1"19"1667,-1-20 223,1 20-320,20 0-288,-20-20-352,-1 20-385,22 0-64,-22 0 33,20 0-193,-18 0-513,-1 0-960,-1 20-1538,-19-20-1249</inkml:trace>
  <inkml:trace contextRef="#ctx0" brushRef="#br0" timeOffset="26239.5008">3742 10805 15822,'0'20'-352,"0"-20"2594,21-20-224,-1 20-673,19 0-736,-18-20-257,18 20-127,1-20-97,-1 0-160,0 20 0,-18 0-833,-1 0-545,-1 0-1248,-19 0-929</inkml:trace>
  <inkml:trace contextRef="#ctx0" brushRef="#br0" timeOffset="26409.5104">3723 10983 13068,'0'21'1441,"0"-21"-320,19 0 1185,2 0-928,-1 0-481,-1 0-609,22 0-64,-2 0-224,1 0-1025,-1 0-2626</inkml:trace>
  <inkml:trace contextRef="#ctx0" brushRef="#br0" timeOffset="26873.5371">4517 10329 13548,'-40'0'1121,"20"0"1154,1 19-802,-1 0-224,-1 2 32,-18 39-160,20-1-512,-22 1 256,22-1-353,0 20-127,-3-19-129,22 0-160,0 0-96,22-1 192,-3-20-448,0 1 160,22 0-641,-2-20-512,-20-1-417,22-19-1280,-22 0-1218</inkml:trace>
  <inkml:trace contextRef="#ctx0" brushRef="#br0" timeOffset="27120.5511">4616 10645 12780,'0'0'512,"0"41"1730,-19-22-256,19 21-256,-20 0-449,20 0-512,-21-1-225,21 1-159,-19 0-193,19-1-288,0-18 192,0-2-481,0-19-479,0 20-674,19-20-1056,-19-20-962</inkml:trace>
  <inkml:trace contextRef="#ctx0" brushRef="#br0" timeOffset="27380.5661">4835 10645 12427,'-21'21'609,"1"-21"1569,1 39-32,-22-19-128,3 20-513,18-20-224,1 20-672,-2-21 0,1 1-289,20 1-192,0-21 0,0 19-128,20-19 32,1 0 64,18 0-192,-20 0-512,22 0-321,-3 0-961,-18 20-961,1-20-1056</inkml:trace>
  <inkml:trace contextRef="#ctx0" brushRef="#br0" timeOffset="27593.5781">4994 11004 6982,'0'39'5253,"-21"1"-3747,1-21 896,1 21-64,0-20-833,-3 0-640,-16 0-769,18 0-288,20-20-416,-21 0-834,21 0-1537,0 0-3587</inkml:trace>
  <inkml:trace contextRef="#ctx0" brushRef="#br0" timeOffset="28147.6098">5172 10666 14541,'0'0'545,"-19"20"1985,19-1-448,0 21-224,-21 0-609,1 0-448,20-21-225,-19 22 65,19-2-545,-20-19 160,20 19-256,0-39 64,0 21-224,0-21 32,0 0-32,20-21-256,-20 1 63,19 1-223,1-21 127,1 21 65,-2-22 192,20 2-161,-18 19 257,-21 0 32,20 20-32,-20-20 160,19 40 449,-19-20-289,0 20 128,-19 0-31,19 19-1,0-19 64,0 1-320,0-2 96,0-19-288,19 0 224,1 0-96,1 0-224,-2 0 32,20-19 0,-18-2 96,-1 1 128,18 1-224,-18 19 320,1-20-192,-21 20 64,0 20-32,20-1 384,-20 1-320,0 1 128,0 18-96,0-19-32,0-1 64,0 1-224,0 1-801,0-21-1121,0 0-1825,0 0-2820</inkml:trace>
  <inkml:trace contextRef="#ctx0" brushRef="#br0" timeOffset="28393.6239">5729 10487 8007,'58'-20'6118,"-58"20"-4485,21 20 642,-21 0-129,0 20-96,0 19-481,0 1-576,-21-1-288,1 21-449,-18 0-160,16-21 64,3 1-288,-1-1-256,1-39-962,-2 20-864,21-40-3267</inkml:trace>
  <inkml:trace contextRef="#ctx0" brushRef="#br0" timeOffset="28784.6464">6046 10288 15534,'39'0'0,"-20"20"2499,-19 1-642,22 17 225,-22 22-224,0 20-513,0-1-544,-22 21-128,3-1-129,0 20-384,-22 0 129,22-19-353,-20-21 128,18-20-160,1-19-641,1 0-352,-1-20-833,-1-1-2018,2 1-2690</inkml:trace>
  <inkml:trace contextRef="#ctx0" brushRef="#br0" timeOffset="30389.7381">6422 10885 15214,'20'0'0,"-20"0"1633,21 0-31,-21 0-257,19 0-512,1 0-385,-1 0-255,2 0-1,-1 0-96,19-21-384,-18 21-513,-2 0-1089,1 0-1473,-1 0-2979</inkml:trace>
  <inkml:trace contextRef="#ctx0" brushRef="#br0" timeOffset="30559.7479">6442 11004 15822,'21'0'193,"-21"0"1953,39 0-897,-20-21-544,2 21-129,18-20-448,-19 20-160,40-19-672,-20 19-2339,-1 0-2947</inkml:trace>
  <inkml:trace contextRef="#ctx0" brushRef="#br0" timeOffset="31230.7863">7217 10745 9224,'-41'-40'1666,"41"40"95,0 0 482,-19 0-738,19 0 97,0 40-321,0-20-128,0 20-416,0-1 63,0 2-447,0-2 31,0 20-160,0-19-128,0 0 161,0-1-129,0-18-64,0-2 32,0-19-192,-20-19 192,20 19-384,0-21 159,-19-18-31,19 19 160,0-19-352,0-21 128,19 20 128,1-20-353,-1 1 225,2-1-128,18 21 127,-19 19 161,20-1 160,-20 21-160,20 0 257,-20 21 31,-1 18 64,-19 1 64,20 20-223,-20-21 95,0 41-64,0-21 32,-20-19-192,1 20 160,-22-20 257,2-21-417,-1 1 64,1 0 64,-2 0-256,2-20 32,-1 0-641,20 0 64,1-20-768,19 20-1442,0-20-1441</inkml:trace>
  <inkml:trace contextRef="#ctx0" brushRef="#br0" timeOffset="31519.8028">7812 10427 13997,'-20'21'736,"20"-2"1603,-40 1-161,20 19-32,-18 21-609,-3-1-224,2 21-95,-2 20-450,22-21-95,0 0-385,-1-19-160,20-1-64,0 1-224,39-40-384,-20 20-321,22-40-480,17 20-609,-17-20-1153,-2-20-2146</inkml:trace>
  <inkml:trace contextRef="#ctx0" brushRef="#br0" timeOffset="31772.8172">7932 10745 14381,'0'40'961,"-21"-20"1569,21 19-576,-20 21-32,1-20-577,-1-1-448,-1 21-288,21-20-545,0 0-32,0-21-96,0 1-449,0 0-448,21-20-928,-1 0-1026,19-20-1345</inkml:trace>
  <inkml:trace contextRef="#ctx0" brushRef="#br0" timeOffset="31995.8299">8190 10745 12267,'-20'0'1762,"-1"0"1121,2 20-673,-1 0-160,-20 20-321,1-1-608,-2 1-128,22 0 0,-1-21-320,1 22-385,19-22-256,0 1 160,0-20-192,19 20-160,1-20-352,20 0-930,-1 0-576,2 0-960,-2 0-1891</inkml:trace>
  <inkml:trace contextRef="#ctx0" brushRef="#br0" timeOffset="32153.839">8327 11123 15406,'-19'59'737,"19"-39"1697,-19 0-608,-1 19-32,-21 1-417,22-20-1121,0 20-224,-1-21-224,-1 1-769,2-20-641,-1 20-2145,20-20-5157</inkml:trace>
  <inkml:trace contextRef="#ctx0" brushRef="#br0" timeOffset="32953.8848">8645 10844 8327,'21'-19'1346,"-21"-1"1344,0 20-320,0 20-31,0-1-353,-21 22-673,21-2-224,0 0-513,0 2 1,-19-2-65,19-19-351,0 19-258,0-18 162,0-2-33,0-19-417,0 0-576,19 0-544,2-19-801,-1-2-321,-1 2-704</inkml:trace>
  <inkml:trace contextRef="#ctx0" brushRef="#br0" timeOffset="33174.8974">8864 10805 7527,'19'-20'3010,"-19"20"-287,0 20-353,-19 0-864,0-1 63,-1 22-416,-1-2-128,2-19-64,-1 19-192,1-18 0,-2-2-33,21 1-576,0 0 33,0-20 31,21 0-224,-2 0 32,20 0-641,-18 0-704,18-20-513,2 20-992,-2 0-1026,1 0-4932</inkml:trace>
  <inkml:trace contextRef="#ctx0" brushRef="#br0" timeOffset="33431.9122">9201 10864 6374,'0'0'7302,"20"0"-5604,1-20 1153,-2 20-1442,20 0 161,-18 0-802,18 0-351,2 0-193,-2-19-64,1 19-320,-1 0 256,2 0-769,-22 0-256,20-20-768,-39 20-769,21 0-577,-21 0-2819</inkml:trace>
  <inkml:trace contextRef="#ctx0" brushRef="#br0" timeOffset="33640.924">9519 10705 9288,'-19'20'2178,"-1"0"417,-1 0-737,21 20-97,-19-1-415,-1-19-610,1 20-159,19-20-289,-21 19-160,21-19-160,0 1-128,0-2-801,0 1-1185,0-20-929,0 0-3043</inkml:trace>
  <inkml:trace contextRef="#ctx0" brushRef="#br0" timeOffset="34069.9487">9440 10567 9545,'-60'39'2210,"40"-19"448,-19 40-192,-1-21-31,1 21-674,-2-1-511,3 1-450,-3-1-95,21 1-257,20 0-191,0-20-161,20-21 96,21-19-224,17 20-256,2-20-225,19-20-544,-19 1-224,0-21-32,-2 20 320,3-20 256,-21 0 257,-1 1 320,0-20 127,-39 18 33,0-18 33,0-1 31,-39 1 32,20 19 160,-22 0 96,2 21-63,20-1-129,-22-1-128,22 21 64,19 0-769,0 0-1409,0 0-4164</inkml:trace>
  <inkml:trace contextRef="#ctx0" brushRef="#br0" timeOffset="34679.9835">9876 10645 16687,'0'0'417,"0"0"1312,0 21 225,-20-1-96,20 19-481,-19 21-448,0-20-160,-3 20-257,3-21-63,19 20-353,-20-19 32,1 0 0,19-1-128,0-18-32,0-2-96,0-19 128,19 0-224,-19-19 64,20-21 256,-1 20-385,22-20 129,-22 0 0,1 1 0,20-1 192,-20 0-96,-1 20-96,2 1 96,-21 19 192,20 0-160,-20 0 256,0 19 128,-20 1-320,20 20 129,0-20-65,-21 0 0,21 19-64,0-39 128,0 21-256,0-21 128,0 0 0,21 0-224,-1-21 128,19 21 64,-18-20-64,18 1 64,-20 19-32,2 0 32,-1 0 64,-1 19-128,-19 1 128,0 20 96,0-20-288,-19 20 128,19-21-193,0 2-479,0-2-609,0-19-481,0 0-1249,0 0-897</inkml:trace>
  <inkml:trace contextRef="#ctx0" brushRef="#br0" timeOffset="34932.9979">10432 10427 17969,'19'21'416,"-19"18"1378,0 0-481,0 21 865,-19-1-256,19 21-801,-20 0-385,-18 0-511,16 18 127,3-18-384,-20-1 64,18-19-705,-18-1-352,20-19-1409,19 0-1986</inkml:trace>
  <inkml:trace contextRef="#ctx0" brushRef="#br0" timeOffset="35428.0262">10711 10924 13004,'0'-20'1826,"19"20"1088,1 0-864,20-19-480,-1 19-417,2 0-481,-2-21-287,21 21-161,-22-20-224,3 20 0,-2-19-609,2 19-544,-22 0-1089,-19 0-1826,0 0-4612</inkml:trace>
  <inkml:trace contextRef="#ctx0" brushRef="#br0" timeOffset="35595.0358">10810 11043 15887,'39'20'2049,"-18"-20"898,18-20-1730,1 20-63,-1-20-65,21 20-737,-21 0-32,2-19-448,-3 19-96,-18 0-865,1 0-1121,-21 19-2755</inkml:trace>
  <inkml:trace contextRef="#ctx0" brushRef="#br0" timeOffset="37479.1436">11564 10785 11562,'0'-20'417,"0"20"768,19 20 1089,-19 0-384,0 19 0,0-19-641,-19 20-448,19 0-193,0 20-159,-20-21-1,20 1-448,-19 0 96,19-1 32,0-19-128,0 0-384,0-20-129,0 20-608,0-40-704,19 20-642,1-20-576,-1 0-2562</inkml:trace>
  <inkml:trace contextRef="#ctx0" brushRef="#br0" timeOffset="37740.1586">11843 10745 12427,'19'0'1217,"-19"0"1186,0 20-642,-19 0-351,-22 20-161,22-1-673,-22 1-95,22 0-65,-20-1 33,-2 1-65,2 0-96,18-20 33,2-1-1,19 2-160,0-21-224,19 0 128,2 0 64,18-21-192,21 21 0,-21-19-512,21 19-289,-19 0-384,-3 0-417,1 0-896,2 0-770,-22 0-3810</inkml:trace>
  <inkml:trace contextRef="#ctx0" brushRef="#br0" timeOffset="37996.1731">12060 10944 11370,'19'0'897,"2"0"2210,18 0-737,-19 0-704,20 0-193,-1 0-832,2 0-289,-3 0-64,3 0-31,-2 0-417,2-20-65,-3 20-511,-16 0-481,-3 0-1346,0 0-320,-19 0-1825</inkml:trace>
  <inkml:trace contextRef="#ctx0" brushRef="#br0" timeOffset="38228.1865">12378 10785 9288,'-20'40'1185,"1"-21"993,-3 22-768,3-22 31,19 21-224,-19-21-416,-1 22-352,20-22-289,-21 21-64,21-20-288,-19-1-705,19 2-673,0-21-1088,0 0-3652</inkml:trace>
  <inkml:trace contextRef="#ctx0" brushRef="#br0" timeOffset="38656.2109">12279 10686 8488,'-60'39'1185,"21"-19"608,-2 20 770,2 0-257,-1 20-32,1-1-833,18 1-512,1-1-256,1 1-353,19-21-416,19-19 160,22 20 0,-2-40-96,21 0-288,19 0-449,-19 0-768,20-20-481,-22-20 384,2 20 449,-19-20 513,-3 21 159,1-21 449,-39 1 96,0-21 160,0 20 225,-19 0 191,-20 1 65,20 19 192,-22-20-65,22 20-415,-1 20-289,-1-20-128,2 20-417,19 0-864,0 0-1826</inkml:trace>
  <inkml:trace contextRef="#ctx0" brushRef="#br0" timeOffset="38951.2278">12914 10467 13741,'-21'20'1185,"2"0"512,-1 20 898,-20-1-673,1 20-65,-2 1-832,2 20-256,-1-1-96,1-19-449,-2 20-96,41-21 96,0-20-480,22 1-257,16-20-383,22 0-482,0-20-383,-1 20-2339</inkml:trace>
  <inkml:trace contextRef="#ctx0" brushRef="#br0" timeOffset="39409.254">13093 10785 15887,'19'-20'288,"0"20"1826,-19 0-385,0 20-127,0 20-417,-19-1-608,19 1 31,-19 0-159,19-1-97,-20 21-96,20-20-352,0-21 96,0 21-96,0-20-577,0 0-223,20-20-450,-20 0-576,19 0-448,0-20-609,3 0-1761</inkml:trace>
  <inkml:trace contextRef="#ctx0" brushRef="#br0" timeOffset="39649.2677">13389 10785 8872,'21'-40'2594,"-21"40"577,0 0-1057,-21 20-192,2 0-384,-1 20-577,-20-1-33,20 1-319,-18-20 160,18 19-161,-1-19 1,21 1-97,0-2-416,0 1 65,21 0-65,-1-20 96,18 0-288,-18 0 64,20 0-385,-1 0-447,2 0-290,-2 0-607,-18 0-1154,18 0-1057</inkml:trace>
  <inkml:trace contextRef="#ctx0" brushRef="#br0" timeOffset="39901.2822">13649 10944 12940,'39'0'1954,"-20"0"576,2 0-1153,-1 0 33,18 0-738,3 0-480,-2 0-160,2 0 33,-22 0-130,22-20-639,-22 20-673,0 0-705,-19 0-1218</inkml:trace>
  <inkml:trace contextRef="#ctx0" brushRef="#br0" timeOffset="40123.2948">13887 10785 10794,'-21'20'897,"21"0"1024,-20-1 193,20 1-480,-19 20-193,19-20-576,-19 0-256,19 19-193,-22-18-224,22-2-32,0 1-416,0 0-513,0 0-736,0-20-1378,0 19-2210</inkml:trace>
  <inkml:trace contextRef="#ctx0" brushRef="#br0" timeOffset="40441.313">13887 10666 9705,'-60'39'1153,"19"1"1505,3 0-31,-3 0-257,2 20-608,20-1-705,-22 1-353,22-21-351,19 1 31,0 0-544,19-1 160,0-19-96,22 0-385,19-20-672,-21 0-865,21 0-512,-21-20-449,2 0-2146</inkml:trace>
  <inkml:trace contextRef="#ctx0" brushRef="#br0" timeOffset="40542.3189">14005 11023 8680,'-38'-79'2018,"16"39"-705,3 0-544,-20 1-449,18 19-288,1 0-64,20 20-929,-19-20-3844</inkml:trace>
  <inkml:trace contextRef="#ctx0" brushRef="#br0" timeOffset="41256.3597">14283 10785 15022,'21'-20'897,"-21"20"1793,0 20-1024,-21 0 223,21 0-960,-20 19-96,20 1-384,-19 0 255,-1-1-191,20-18-321,-21 18-32,21 1-96,0-21-96,0 2 32,0-2 32,21-19 32,-21 0-192,20 0 128,-1-19-128,1-21 64,1 20 64,-2-20-64,1 0 64,-1 20-32,2-19-32,-1 19 0,-20 1 32,19 19 192,-19 0-256,0 0 192,-19 19-96,19 1 256,-20 19-224,20-19-32,0 1 192,0-2-320,0 1 192,0-20-96,20 0 0,-1 0 64,0 0 128,3-20-288,-3 20 96,0-19 160,22-2-320,-21 21 224,-1 0-64,0 0 160,-19 21-288,22-21 352,-22 39-288,0-19 288,0 0-352,0-1-64,0 2-545,0-21-544,19 19-1281,-19-19-1795</inkml:trace>
  <inkml:trace contextRef="#ctx0" brushRef="#br0" timeOffset="41500.3736">14918 10626 14413,'60'0'929,"-40"19"1057,-20 2 64,19 18 0,-19 1-192,0 20-481,-19-1-512,-20 21-161,-2-1-287,2 0-161,-1-19-192,20 0 64,1-1-256,-2-19-801,1-20-576,20 0-1250,0-20-3555</inkml:trace>
  <inkml:trace contextRef="#ctx0" brushRef="#br0" timeOffset="42095.4076">15455 10983 7463,'-21'0'5957,"42"-20"-4323,-21 20 1569,19 0-1570,1 0 129,20 0-769,-20 0-609,19-19-127,1 19 63,-20 0-384,20 0 0,-20 0-417,18 0-800,-16 0-897,-22 0-1409,0 0-3076</inkml:trace>
  <inkml:trace contextRef="#ctx0" brushRef="#br0" timeOffset="42255.4168">15455 11083 14029,'0'19'1185,"0"-19"1922,39 0-1474,-20 0-544,22 0-704,-2 0-449,1-19 0,-1 19-545,2 0-1377,-3 0-3459</inkml:trace>
  <inkml:trace contextRef="#ctx0" brushRef="#br0" timeOffset="42880.4526">16368 10645 11178,'-41'0'1409,"22"41"1218,-20-22-513,18 21 128,1 20-640,1-1-642,-22 1-95,22-1 0,-1-19-577,20 20-127,0-20-97,0-1 32,20 1 32,20-20-545,-20 0-287,19-1-674,-18 1-1024,18 0-1858</inkml:trace>
  <inkml:trace contextRef="#ctx0" brushRef="#br0" timeOffset="43116.466">16546 10864 13708,'-19'40'673,"-1"-20"1057,-1 19 192,21 2-353,-19-2-448,-1-19-512,20 19-385,-19-18-160,19-2-192,0-19-545,0 20-992,19-20-1218,1-20-1729</inkml:trace>
  <inkml:trace contextRef="#ctx0" brushRef="#br0" timeOffset="43365.4803">16705 10864 11691,'-19'21'1057,"-1"-2"672,-1 21 225,-18-21 64,-2 22 0,3-22-641,18 21-544,-1-20 64,2-1-289,19-19-544,0 0 161,19 21-161,2-21 128,18 0-192,2 0-449,-22 0-447,20 0-386,2 0-832,-22 0-832,22 0-1603</inkml:trace>
  <inkml:trace contextRef="#ctx0" brushRef="#br0" timeOffset="43606.494">16924 10983 12651,'39'0'1410,"-20"0"1248,2 0-928,-1 0-513,18 0-416,3 0-705,-21 0 128,20 0-384,-20 0 96,18 0-1185,-16 0-609,-3 0-961,-19 0-3106</inkml:trace>
  <inkml:trace contextRef="#ctx0" brushRef="#br0" timeOffset="43820.5063">17220 10844 8456,'-19'20'2146,"0"-20"32,-1 40 64,-1-20-481,2 0-127,-1 19-577,1-18-481,19-2-319,-22 1-193,22 20-64,-19-21-256,19-19-1186,0 21-992,0-21-1602</inkml:trace>
  <inkml:trace contextRef="#ctx0" brushRef="#br0" timeOffset="44281.5326">17083 10765 10730,'-80'60'1793,"40"-21"1410,1 21-640,18-21-577,-18 21-705,19-20-576,1 20-321,19-41-128,0 21-320,19-20 192,1 0-128,19 0-544,1-20-289,20 0-32,-21 0-512,21-20 32,-21 0 416,2 0 224,-3 0 545,-16-19 128,-3-1 64,0 0 96,1 1-64,-20-21-32,0 20-32,-20 0 96,1 1 256,0 19 161,-3 0-33,3 0-223,0 20-225,-1 0-64,20 0-577,-21 20-1281,21-20-4131</inkml:trace>
  <inkml:trace contextRef="#ctx0" brushRef="#br0" timeOffset="44568.549">17459 10805 13837,'0'39'544,"-20"2"2019,20-2-225,-19 0-641,0 2-351,19-22-1026,-22 21-192,22-1 64,0-18-224,0-2-576,0 1-802,0-20-800,22 20-961,-3-20-2722</inkml:trace>
  <inkml:trace contextRef="#ctx0" brushRef="#br0" timeOffset="44796.5622">17658 10885 11242,'0'0'1858,"-21"19"96,2-19 352,-20 40-256,18-21 0,-18 22-865,19-22-352,1 21-161,-2-1-95,21-18-385,0-2-96,0 1-128,21-20-128,-2 0-481,20 0-352,-19 0-352,20 0-1377,-20 0-770,-1-20-2593</inkml:trace>
  <inkml:trace contextRef="#ctx0" brushRef="#br0" timeOffset="45030.5755">18015 10586 14669,'41'40'1538,"-41"0"1024,0-1-480,-22 21 128,3 19-608,-20-19-385,-2 19-480,-19 1-225,22-1-448,-22-19 0,21-1-32,-2-19 0,2 0-864,18-20-674,21-1-1088,0 1-2659</inkml:trace>
  <inkml:trace contextRef="#ctx0" brushRef="#br0" timeOffset="45548.6051">18333 11023 9320,'-20'0'2210,"20"0"1218,0 0-770,20 0-448,-1-19-768,22 19-417,-2 0-193,1 0-383,18 0 191,-17 0-576,19-21 1,-21 21-1,-20 0-257,3 0-447,-3 0-513,0-20-705,-19 20-704,0 0-834,-19 0-5508</inkml:trace>
  <inkml:trace contextRef="#ctx0" brushRef="#br0" timeOffset="45742.6163">18610 10844 10954,'-19'20'1537,"-1"1"161,1-2 448,19 21-609,-22-21-287,22 22-418,-19-22-415,19 1-129,-19 20-160,19-21-128,0 2-320,0-2-609,0-19-1633,0 20-994</inkml:trace>
  <inkml:trace contextRef="#ctx0" brushRef="#br0" timeOffset="46147.6394">18591 10745 9480,'-61'40'769,"23"-20"1025,-3 19 961,22 21-321,-20-20-224,-2 20-577,22-1-800,-1-20-32,20 21-321,0-20-191,20 0-289,19-21 224,1 1-448,20-20-161,-2 20-672,3-40-288,-21 20-353,18-20 129,-17 1 704,-22-21 257,1 20 351,1-20 257,-21-19 32,0 19 64,-21-20-31,1 1 95,1 20 64,-22-2 96,22 2 161,0 19-97,-1 0-416,-1 20-64,21 0-801,-19 0-2498</inkml:trace>
  <inkml:trace contextRef="#ctx0" brushRef="#br0" timeOffset="46925.684">18988 10864 14637,'19'-39'769,"-19"39"1826,0 0-481,0 0-353,-19 19-416,19 22-512,-20-22-192,20 21 32,-19-1-97,19-18-288,-21 18-192,21-19 129,0 0-193,0-1-128,-20 2 96,20-21-64,0 0-161,20 0 97,-20 0 64,21-21-96,-2 2-224,20-1 384,-19 0-321,1-19 353,-2 18-320,1-18 128,20 19 64,-40 0 64,20 20-32,-20 0 224,0 20-96,0 0 160,0-1-32,-20 1 1,20 20 159,-21 0-352,21-20 224,0-1-192,-19 2 32,19-21-224,19 0 288,-19 0-320,21 0-160,-1 0 159,-1-21 97,0 2-96,3 19 288,-3-20-256,1 0 320,-20 20-320,19-20 288,2 20 0,-21 20 32,0 0-127,0 0 351,0 20-480,0-21 192,0 1-160,0 0 224,0 0-608,0-20-97,0 0-928,20 0-65,-1 0-1184,-19 0-1026,19 0-3683</inkml:trace>
  <inkml:trace contextRef="#ctx0" brushRef="#br0" timeOffset="47205.6999">19563 10944 6342,'0'0'9801,"20"0"-8424,1 0 1730,-2 0-1121,1 0-865,-1 0-416,3 0-289,16 0-288,-18 0-32,20 0 96,-20 0-576,18 0-417,-16 0-704,-22 0-609,19 19-1185,-19-19-1474</inkml:trace>
  <inkml:trace contextRef="#ctx0" brushRef="#br0" timeOffset="47385.7102">19604 11063 14413,'0'39'1506,"19"-39"1857,1 0-1025,-1 0-993,22 0-512,-22 0-353,20 0-159,2 0-289,-3 0-417,3 0-479,-21 0-962,-1 0-2178,-19 0-6214</inkml:trace>
  <inkml:trace contextRef="#ctx0" brushRef="#br0" timeOffset="49155.8115">20218 11202 11851,'-19'-60'32,"19"41"1153,19-21 384,1 0-255,20 20-129,-1-20-385,-17 20-31,16 1-96,1-1 64,2 20-385,-3 0 288,-16 20-191,-3 19-449,1 1 320,-20 0-64,0-1-63,-20 1 31,1 0-160,-3 0 224,-16-20 0,-3-1-95,2 1-1,1-20-192,16 0 256,-17 0-192,20-20-256,-2 20-160,1-19-289,20-1-448,20 20-1345,1-20-833,-2 20-1922</inkml:trace>
  <inkml:trace contextRef="#ctx0" brushRef="#br0" timeOffset="49425.8269">20835 11083 15694,'38'-20'641,"3"20"1537,-2 0 0,2-20-1025,-22 20-96,20 0-801,1 0-127,-1 0 63,2 0-192,-22 0-192,1 0-417,-1 0-576,2 20-417,-21-20-1056,20 0-481,-20 0-2659</inkml:trace>
  <inkml:trace contextRef="#ctx0" brushRef="#br0" timeOffset="49638.8392">21172 10904 8616,'-21'20'1569,"1"-20"353,1 20 480,19-1-608,-20 22-449,1-22-384,19 1-224,-21 0-481,21 19-128,0-18 128,-20-21-416,20 19-96,0 1-513,-19-20-992,19 0-930,0 20-2466</inkml:trace>
  <inkml:trace contextRef="#ctx0" brushRef="#br0" timeOffset="50093.8652">21052 10825 10217,'-80'60'1377,"41"-21"1634,-1 0-448,1 21-834,-2 0-608,3-20-288,18 19-320,-1-19-353,21-1-64,21-19-64,-1 20 0,18-20 32,22-20 32,0 0-672,1 0-65,-3 0-96,2-20-160,0 0 449,-21 0 288,1-19 96,-1 19 32,-20-20 32,3-19 32,-3 19-32,-19-20 0,0 0 0,-19 21 64,-3 0 32,3-2 192,-20 22 1,18-1-33,-18 20 64,20-20-384,-2 20-192,21 20-353,0-20-1152,0 20-1763</inkml:trace>
  <inkml:trace contextRef="#ctx0" brushRef="#br0" timeOffset="50729.9015">21627 10885 15310,'22'0'1313,"-22"0"-704,0 0 1152,-22 0 161,22 19-608,-19 21-386,-1-21 65,1 22-288,-2-2-160,1 1-129,1-21-128,0 21-160,19-20-224,-22 20 128,3-20 0,19 0 96,0-1-96,0-19-256,0 0 160,19-19 64,3-1-160,-3 0 0,0 0-128,22 0 320,-22-19-257,20 18 65,-17-18 224,-3 19-320,0 0 192,-19 1-64,0 19 128,0 19 128,0-19 192,0 20-95,0 20 95,-19-21-160,0 2-160,19 18 256,0-39-352,0 20 256,0 0-192,0-20-128,19 0 192,0 0-32,1 0-128,1-20 64,18 20 192,-20-20-288,22 0 192,-22 20-64,1-19 32,-1 19-32,2 0 192,-21 0-160,0 19 192,0 1 97,-21 0-322,2 0 66,19 20 159,-20-21-352,20 1 63,0 0-960,20 0-672,-1 0-2019,2-20-2177</inkml:trace>
  <inkml:trace contextRef="#ctx0" brushRef="#br0" timeOffset="51137.9248">22183 11102 14990,'0'0'576,"20"-19"2019,1 19-417,-1 0-961,18-20-544,3 20-1,-2 0-608,1 0 64,-1 0 65,21 0-354,-40 0-479,20 0-481,-20 20-1217,-1-20-1250,-19 0-2722</inkml:trace>
  <inkml:trace contextRef="#ctx0" brushRef="#br0" timeOffset="51329.9358">22263 11182 11594,'-19'20'2723,"19"-20"-1730,0 0 2018,0 0-961,19 0-481,22 0-1024,-3 0-97,22 0-384,-21 0-64,21 0 32,-19 0-448,-2 0-481,-1 0-608,3 0-1346,-21 0-256</inkml:trace>
  <inkml:trace contextRef="#ctx0" brushRef="#br0" timeOffset="51965.9723">23096 10844 17328,'0'20'-384,"0"-20"1184,0 21 1923,0 18-961,-19 0-545,-1 2-32,20-2-448,-19-19-1,-2 19-63,1 1-545,1 0 0,19 0-32,-19-20 32,-3-1-96,22 1-128,0 0 96,0-20-128,0 0-32,0 0 256,22-20-288,-3 0 128,0 1 96,1-1-224,20-20 256,-20 0-288,21 0 256,-3 1-353,3-1 353,-2 0-96,-20 20-96,0 1 32,-19 19 224,0 0 32,0 0 128,0 0 33,0 39-33,0-18 0,-19 18 193,0 1-225,-1 0-256,1-21 96,19 1-96,0 0 160,0-20-288,0 20 96,19-20 32,1 0 64,-1-20-321,0 20 129,3 0 32,-3-20 128,1 20-160,-1-20 128,2 20-32,18-19-32,-20 19 160,3-21-256,-3 21 288,0 0 192,-19 21-224,20-2 160,-20 1-128,0 0-64,0 0 33,0 0-258,0 0-543,-20-1-1186,20 1-1409,0 0-2339</inkml:trace>
  <inkml:trace contextRef="#ctx0" brushRef="#br0" timeOffset="54725.13">13986 11004 5733,'0'0'576,"0"0"65,0 0-192,0 0-33,0 0-64,0 0 65,0 0-65,0 0 0,0 0-256,0 0 129,0 0-1,0 0 160,0 0 257,0 0-97,0 0-63,0 0-193,0 0 32,0 0-127,0 0 63,0 0-96,0 0 32,0 0-32,0 0-96,0 0 0,0 0 32,0 0 33,0 0 127,0 0-96,0 0-128,0 19 64,0-19-32,0 0-32,0 0 0,0 0 0,0 0 0,0 20 64,0-20-96,0 0 32,0 0 0,0 0 0,-19 0 0,19 20 1,0-20-33,0 0 32,0 20-32,0-20 0,0 0 32,-22 0-64,22 0 32,0 0 32,0 19 0,0-19-32,0 0 32,0 0-32,-19 21 0,19-21 32,0 0-32,-19 0 0,19 19 32,0-19-32,0 0 32,0 0 0,-20 0-32,20 0 64,0 20-64,-21-20 32,21 0 32,0 0-64,0 0 0,-20 20 64,20-20 0,0 0 32,0 0 0,0 0 96,-19 0-63,19 0-65,0 0 160,-19 0-96,19 20 0,0-20-32,0 0 0,0 0-64,0 0-32,0 0 32,0 0-64,0 0-96,0 0-224,0 0-673,0 0-1666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16T09:39:28.091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14998 9454 10858,'19'0'1729,"22"0"-1697,-3 0 961,23 0 353,18-20 223,20 20-384,0-20-352,1 20-160,38 0-417,-18-21 32,-2 21-64,-17-19-416,17 19 577,-19-18-385,-19 18 32,18-21 128,-18 21-288,-1-20 64,-19 20-609,-19 0 160,-21 0-992,-1 0-289,-38 0 225,-1 0-609,-21 20-2178</inkml:trace>
  <inkml:trace contextRef="#ctx0" brushRef="#br0" timeOffset="302.0172">14978 9574 11050,'-120'18'384,"101"-18"-384,-1 0 289,40 0 1056,20 0 224,40-18-159,-1 18-545,40-21 159,1 21-255,17 0 96,3-20-417,19 20 97,0 0-193,-20 0 65,18 0-545,-17 0 480,-20-21-416,-2 21 64,2 0-64,-40 0-609,-22-19-288,-18 19-608,-20 0-737,-20-18-353,-20 18-2210</inkml:trace>
  <inkml:trace contextRef="#ctx0" brushRef="#br0" timeOffset="760.0434">14998 9216 10858,'98'-41'96,"-57"21"128,-2 20 1121,-18-19-224,-21 19-352,20 19-32,-20-19 320,-20 20-320,-20 21-257,1-22-256,-21 41-32,0-20 1,-20-1-193,20 1 96,-19 0 32,20-19 128,19 16 0,1-16 129,39-1-65,0 1 0,19-3 257,41-18 63,20 20-191,19 1-385,0-2 32,-1 1 224,23 19-384,-23-18 224,-18-1-192,19 0-160,-39 0-705,19-1-1409,-40 0-1345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16T09:39:41.352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9876 7686 7302,'0'0'961,"0"0"1281,0 0-640,0 0 96,0 20 95,-20 0-415,1 20-225,0-1-224,-3 1-193,3 0-351,-1-1 127,1 1-128,-22 0-352,22-20 65,0 19-1,-1-19 0,20 0-64,-21-20-224,21 20-353,0-20-704,0 0-1057,0-20-97,21 20-1696</inkml:trace>
  <inkml:trace contextRef="#ctx0" brushRef="#br0" timeOffset="288.0164">9757 7785 10025,'20'0'641,"-1"-19"1184,3 19 610,16-20-674,-18 20 161,20-20-737,-20 20-416,20-20-160,-1 20-385,2 0-64,-2-20-128,-20 20 0,22 0 0,-3-20-160,-16 20-321,-22 0-319,19 0-738,-19 0-448,0 20-160,-19-20-1089</inkml:trace>
  <inkml:trace contextRef="#ctx0" brushRef="#br0" timeOffset="526.03">9757 7905 11627,'0'19'384,"0"-19"897,20 0 1057,21-19-672,-22 19-257,41-20-768,-21 0-97,1 20-255,19-20-193,-19 20-64,-1 0 128,21 0-256,-41 0 32,22 0-96,-21 0-385,-1 0-288,-19 0-608,0 20-257,-19 0-480,-1-20-2434</inkml:trace>
  <inkml:trace contextRef="#ctx0" brushRef="#br0" timeOffset="716.0408">9678 8143 13196,'-19'40'352,"38"-40"-95,0-20 2017,22 20-1025,-2-20 160,21 0-448,0 0-673,-2 20 97,2-20-193,0 0-128,0 20-128,-21-19-320,2 19-673,-2 0-1089,-20 19-1346</inkml:trace>
  <inkml:trace contextRef="#ctx0" brushRef="#br0" timeOffset="1231.0703">10810 7488 9865,'-20'-20'801,"20"20"1249,-21 20-769,2-1-64,-20 21 545,18 0-577,-18 19-192,-2 1-225,2 0 97,-1 19-577,20 0 97,1-19-289,19 0-288,0-21 192,19 1-289,1-20-511,1 0-482,18 0-1280,-20-20-961</inkml:trace>
  <inkml:trace contextRef="#ctx0" brushRef="#br0" timeOffset="1691.0967">10889 7766 6982,'0'-40'1409,"0"40"1314,0 0-513,0 0-865,0 20 193,0 0-321,-19-1-256,19 21-160,-21 0-97,21-20-127,-20 19-321,20 1-160,0-20-96,-19 0 96,19 0-640,0-20-513,0 0-769,19 20-224,-19-20-640,20-20-3620</inkml:trace>
  <inkml:trace contextRef="#ctx0" brushRef="#br0" timeOffset="1959.1119">11147 7706 9288,'19'0'1249,"-38"-20"1442,19 20-993,-19 20-1,-22 0-127,21 0-545,-18 19 160,-3-19-192,2 20-128,18 0-321,21-20-352,-19-1 97,19 1-193,19 0-64,2-20-160,-1 20-1,-1-20-511,22 0-321,-3 0-705,-18 0-576,21 0-769,-3 0-3299</inkml:trace>
  <inkml:trace contextRef="#ctx0" brushRef="#br0" timeOffset="2171.1241">11325 8004 12171,'-19'40'1153,"-1"-1"1249,20-19-127,-21 0-290,-18 20-864,20-20-672,-22 20-289,22-21-128,0-19-192,-1 20-545,-1-20-800,21 0-1634,0 0-4228</inkml:trace>
  <inkml:trace contextRef="#ctx0" brushRef="#br0" timeOffset="2745.157">11624 7785 13196,'19'-19'801,"-19"19"1729,0 0-928,0 0 127,0 19-319,-19 1-546,19 20-127,-20-20 96,20 0-577,-21 19-96,21-19-128,0 0 193,-19 0-225,19 0-97,0-20-127,0 0-32,19-20 256,2 20-192,-1-40-64,-1 20 31,0 1 193,22-21-160,-21 20 32,-1 0-160,2 0 224,-1 20-32,-20 0 128,0 0 128,0 20 96,0 0 32,0 0 64,0 0-127,-20 0-65,20-1-192,0-19 32,0 20-32,20-20-1,-20 0 65,19 0-32,0-20-64,22 20 96,-22-19-192,1 19 192,-1-20-64,2 20 128,-1 0-224,-1 20 448,-19-1-224,20 1 32,-20 0 1,0 20-129,0-20-225,0-20-608,21 20-1537,-21-1-1377,0-19-3845</inkml:trace>
  <inkml:trace contextRef="#ctx0" brushRef="#br0" timeOffset="2982.1705">12259 7607 12587,'58'0'609,"-58"0"1313,22 20-417,-22-1 1,19 21 640,-19 0-513,-19 19-608,19 1-32,-22 0-737,-16 19-63,-3-19 127,22-21-256,-1 1-288,-20 0-801,20-20-737,20-1-2178</inkml:trace>
  <inkml:trace contextRef="#ctx0" brushRef="#br0" timeOffset="3384.1936">12597 7905 16783,'19'0'641,"-19"0"1313,39 0-769,-18-20 0,18 20-512,-20 0-161,22 0-256,-2 0-288,1 0 64,-1-20-480,2 20-609,-22 0-961,0 0-1313,-19 0-1826</inkml:trace>
  <inkml:trace contextRef="#ctx0" brushRef="#br0" timeOffset="3558.2035">12575 8044 14669,'0'19'1378,"0"-19"-225,22 0 769,-3 0-1090,20 0 97,1 0-608,-1-19-321,21 19-64,-19-20-1,17 20-1120,-17-20-1153,-3 20-1922</inkml:trace>
  <inkml:trace contextRef="#ctx0" brushRef="#br0" timeOffset="4145.237">13290 7646 16944,'0'20'64,"0"-20"1185,0 40 929,-19-20-416,0 20-289,-1-1-672,20 1-225,-21 0-95,1-1-353,1 1-32,19 0-32,0-20-32,-19 0-32,19-20-288,0 0 224,19 0-193,-19 0 193,19-20-32,1-20 32,21 20-32,-22-20 128,20 21-224,-18-21 224,-2 20-320,1 20 256,-1 0 160,-19 0 64,0 20 224,21 0-159,-21 0 159,-21 19 32,21-19-191,0 20 127,0-20-448,-19 0 128,19-20-64,0 19 32,0-19-96,0 0 96,19 0-288,-19-19 96,21 19 32,-1-20-65,19 0 65,-18 0 0,18 0 192,-20-20-192,22 21 224,-3-1-96,-16 0-96,-22 20-160,19 0 320,-19 0 128,0 20 224,0 0-223,0 19 63,0-19-32,-19 0-224,19 0 192,0 0-640,0-20-577,0 20-1409,0-20-2916</inkml:trace>
  <inkml:trace contextRef="#ctx0" brushRef="#br0" timeOffset="13564.7757">15534 7805 6758,'0'-20'1281,"0"20"-160,0 0-32,0 0 32,0 0-224,0 0 96,0-19-32,20 19 0,-20 0-32,0 0-257,0 0-63,0 19 96,0-19-97,0 20-159,0-20 127,0 20-416,0 0 97,0 0-225,0 0-161,0 0 97,0-20 193,0 19-193,0 1-225,0-20-255,0 0 160,0 20-353,0-20 64,19 0 289,-19 0 128,0 0 32,20-20 127,-20 20-31,21-20 96,-21 20-64,0-19 32,19 19 96,-19 0 0,0 0 161,0 0-65,20 19 32,-20-19-32,19 0-32,-19 20 64,21-20 33,-21-20 95,20 20-96,-1-19-32,0-1-96,3 20-192,-3-20 321,-19 0-354,0 20 225,20-20-192,-20 20 128,0 0-448,0-20-769,19 20-865,-19 0-2274</inkml:trace>
  <inkml:trace contextRef="#ctx0" brushRef="#br0" timeOffset="13961.7986">15990 7964 11627,'0'-20'224,"0"0"1537,0-19-319,0 19-225,21 0 0,-1-20-801,-1 20-287,0 1 159,-19-1-96,22 0-128,-3 20 64,0 20 0,-19-20 65,20 20 63,-20 19-32,0-19 64,0 20 33,0-20-289,-20 0 288,1-1-64,0 1-192,19 0 96,-22-20 33,3 0-322,0 0-191,19-20-737,0 0-256,0 20-801,0-19-833,19-1-3011</inkml:trace>
  <inkml:trace contextRef="#ctx0" brushRef="#br0" timeOffset="14198.812">16269 7785 12075,'0'40'128,"0"-20"1377,-21 20 642,21-20-290,0-1-576,0 1-896,0-20-33,21 20-64,-2-20 129,1-20-97,20 20-128,-20-20-320,-1 1-64,0-1-545,3 0-544,-3 0-1057,1 20-1314</inkml:trace>
  <inkml:trace contextRef="#ctx0" brushRef="#br0" timeOffset="14407.824">16705 7468 12331,'0'20'320,"-19"19"1410,19-19-641,-20 20 705,-1 0 256,1 19-929,1-19-224,0 19-513,-3 1-448,3-20-128,19-1-481,0 1-736,0-20-993,0 0-1122</inkml:trace>
  <inkml:trace contextRef="#ctx0" brushRef="#br0" timeOffset="14805.8467">16903 7766 12523,'-39'39'673,"19"1"1089,-20-20-1,20 20 65,-18-1 192,16 1-833,3 0-833,0-20-63,19-1-161,0 1-128,19-20-96,0-20 0,3 1-289,16-1-255,3-20 223,-2 20-127,-20-20 159,22-19 65,-2 19 32,1-19-129,-1-1 33,-20 0 32,3 21 192,-3-1 128,1 20 96,-20 0 288,0 20 449,0 0-33,0 20 1,-20 20-32,-21 0 32,3 19 63,-3 1-223,2-1-513,20 1-96,-2-20-320,21-1-673,0 1-929,21-20-2594</inkml:trace>
  <inkml:trace contextRef="#ctx0" brushRef="#br0" timeOffset="15588.8915">17757 7607 7847,'0'-40'641,"20"20"1473,-20 20 192,0 0-673,-20 0-352,20 20-576,-19 0 0,-2 0-1,1 0-159,20 19-289,-19-19 33,-1 0-289,20 0 96,-21 0-192,21 0 96,0-20-225,0 0 129,21-20-288,-1 0-65,-1 20-191,1-20 31,20 20 1,-20-20 223,-1 20 289,2 20 32,-1 0 96,-20 0 0,0 19 160,0-19 129,-20 20 127,-1-20 321,2 0 64,-1 0-129,-20-20 1,20 0-513,1 0 96,-22 0-191,41-20 95,-19 0-449,19 0-63,0 0-609,19 20-800,2-20-513,-1 20-1186</inkml:trace>
  <inkml:trace contextRef="#ctx0" brushRef="#br0" timeOffset="15919.9105">17955 7785 8167,'0'20'1089,"21"0"545,-21-20 63,20 0-832,-1 20 96,22-20-288,-22 0-385,20-20-128,-18 20-64,-2 0-64,20-20-32,-39 0 32,22 20 32,-22-19 33,0 19-1,-22-20 288,3 20-32,-1-20 193,1 20 192,-22 0-33,22 0-31,-22 20 224,22 0 192,0-1-385,-1 1 1,-1 20-192,21-20-353,21 0-96,18 0-96,2-1-577,17-19-1313,2 0-2786</inkml:trace>
  <inkml:trace contextRef="#ctx0" brushRef="#br0" timeOffset="16467.9419">18968 7706 9288,'0'-20'385,"0"20"1633,-19 0-545,-2 20-448,-18 0 480,20-20-480,-3 20-320,-16 0 64,38-1-225,-20-19-416,20 20-96,0-20 0,0 20-64,20 0 64,-1-20 32,0 20 65,3 0-225,-22 0 63,0-20 66,0 19 95,0 1 32,-41 0 128,22-20 257,-22 20 319,21-20-351,1 0-129,0 0-192,-3 0-128,22-20-384,22 20-769,-22-20-865,38 20-1281,-18-20-2915</inkml:trace>
  <inkml:trace contextRef="#ctx0" brushRef="#br0" timeOffset="16871.965">19067 7865 11659,'0'0'992,"0"0"898,20-20-288,-20 20-769,19 0-1,2 0-511,18 0-161,-20-20-96,3 20 32,17 0-32,-20-20 32,-19 20 0,0-20 64,0 1 97,0 19-1,0-20 160,-19 20-31,-1 0-97,1-20 96,-3 20 33,3 20 223,-20-20-319,18 20-225,2-1 192,-20 1 64,18 0-128,21 0-95,-20 0-161,20-20 32,0 20 32,20-20-32,1 20-321,-2-20-383,1 19-610,-1-19-351,22 0-641,-3 20-481,-16-20-2338</inkml:trace>
  <inkml:trace contextRef="#ctx0" brushRef="#br0" timeOffset="17095.9778">19563 7825 8904,'20'-20'3075,"-20"0"-961,0 20-160,-20 0-97,1 0-864,0 20-64,-3-20 96,-16 20-160,18 20 32,-1-20-449,-18 0-288,39-1-95,-19-19-130,19 20 33,19 0-768,-19-20-321,19 0-609,1 0-1249,1 0-896</inkml:trace>
  <inkml:trace contextRef="#ctx0" brushRef="#br0" timeOffset="17343.992">19703 7766 10922,'-19'39'2370,"-3"-19"-1793,3 0 1889,-1 20-416,1-20-96,19 19-1025,0-19-545,0 0-288,0 0-128,19-20 64,1 0 32,-1 0-512,22-20 63,-22 0-511,20 0-97,-18 0 32,18 1-385,-20-21-479,3 20-1763</inkml:trace>
  <inkml:trace contextRef="#ctx0" brushRef="#br0" timeOffset="17649.0094">20021 7785 11562,'-22'40'833,"3"-20"288,19 0 641,0 20-161,-19-21 161,19 1-833,0 0-673,-20 0-96,20 0-63,0-20-1,0 20 64,0-20-32,20-20 384,-20 20-319,19-20-1,-19 0 96,19-20-192,3 21-32,-3-1-32,0 0-32,1 0 96,1 20-192,-1-20-96,-1 20-96,0 0-801,22 0-481,-22 0-832,1 20-577,-20-20-3043</inkml:trace>
  <inkml:trace contextRef="#ctx0" brushRef="#br0" timeOffset="18011.0301">20317 7924 12523,'0'0'449,"22"0"704,-22 0-128,19 0-32,-19-19-289,19 19-511,1 0-129,20 0-32,-20 0 32,-1 0-96,0 0 32,3 0 96,-3 0-32,1-20 96,-20 20 96,0-20 1,0 20-129,-20-20-32,1 20 0,-3 0 96,-16-20-32,18 20 353,-20 0 191,20 20 193,1-20 256,0 20-352,19 0 32,-22 0-353,22-1-352,22 1-32,-3 0 97,0 0-193,20-20-673,21 20-608,-19-20-865,17 0-2114,-17 0-5734</inkml:trace>
  <inkml:trace contextRef="#ctx0" brushRef="#br0" timeOffset="18885.0802">9678 10189 7623,'0'-20'544,"0"-1"1826,0 21-320,0 0-320,-19 21-257,19-1-319,-20 20 31,-1-2-192,2 3-321,-1-1-127,1 0-161,-3-1-128,22 1-128,-19-20-95,19 0-1,-19-1-289,19-19-736,19 0-576,-19-19-994,19-1-1665</inkml:trace>
  <inkml:trace contextRef="#ctx0" brushRef="#br0" timeOffset="19108.0928">9639 10130 13676,'39'0'-64,"-39"0"1762,39 0-609,-18 0 641,-2 0-481,20 0-705,2 0-159,-2 0-225,1-20-192,-1 20 96,-18 0-192,18 0-257,-39 0-800,20 0-672,-20 20-386,-20-20-896</inkml:trace>
  <inkml:trace contextRef="#ctx0" brushRef="#br0" timeOffset="19292.1033">9678 10308 10537,'-19'21'609,"19"-21"1953,19-21-864,20 21 96,-18 0-769,18-20-641,2 20-224,-3-21-96,3 21-32,-2 0-96,-20 0-320,2 0-801,-21 21-673,0-21-544,0 20-2659</inkml:trace>
  <inkml:trace contextRef="#ctx0" brushRef="#br0" timeOffset="19453.1125">9678 10487 9705,'-39'20'1153,"18"-1"673,21-19-33,0 0-640,21 0 289,-1 0-770,18 0-415,3 0-225,-2 0-225,-20-19-703,22 19-706,-2 0-160,1-20-2594</inkml:trace>
  <inkml:trace contextRef="#ctx0" brushRef="#br0" timeOffset="19736.1288">10412 10031 9609,'-19'-20'512,"0"20"1858,-22 20-96,22-2-288,-22 22 160,2 1-544,-2-2-545,22 21-64,-20-22-256,18 24-225,2-3-288,19-20-128,0 1 0,0 19-128,19-38-320,2 18-385,18-19-608,-20 0-385,22-1-864,-21-19-417,-1 0-2370</inkml:trace>
  <inkml:trace contextRef="#ctx0" brushRef="#br0" timeOffset="19975.1424">10511 10229 11883,'0'0'801,"0"0"1152,0 20-31,0 19-384,0-19-65,-19 20-544,19 0-288,-19-21-481,19 22-96,0-22-64,0 1-257,0 0-479,0-20-417,19 0-1121,0 0-353,1-20-544,20 0-1954</inkml:trace>
  <inkml:trace contextRef="#ctx0" brushRef="#br0" timeOffset="20172.1538">10790 10208 8135,'0'-19'3427,"0"19"-1120,-21 19-354,2 2-191,-20-1-320,-2-2-482,22 3 129,-22 20-320,2-22 0,20 0-96,-2 2-257,1-2-416,20 1-128,20-20 32,1 0-481,-2 0-384,20 0-1249,2 0-1121,-2 0-1570</inkml:trace>
  <inkml:trace contextRef="#ctx0" brushRef="#br0" timeOffset="20302.1611">10870 10507 13805,'-21'60'1089,"1"-21"800,-19-19-1024,18 20 288,2-20-544,-1-1-513,1 1-512,-2-20-1955,21 20-2529</inkml:trace>
  <inkml:trace contextRef="#ctx0" brushRef="#br0" timeOffset="21171.2108">11484 10249 10570,'-19'-20'576,"19"-1"1538,0 21 352,0 0-384,0 21-480,-20-1-577,20-2-288,-21 23-65,2-20 1,19 17-193,-20-17-191,20-2-129,-19 1-64,19 1 32,0-21-320,19 0 288,-19-21-160,20 21-257,-1-20 33,2-20 0,18 21 32,-19-21 256,1 20-128,-2-1 96,1 3-65,-1-2 129,-19 20-128,0 0 449,0 20-193,0-2 96,0 3-64,-19-1 129,19 20-225,0-40 160,-20 19-224,20-19-128,20 21 96,-1-21 0,2-21 160,-1 21-320,-1-19 256,0 0-384,22 19 224,-21-21 32,-20 21 0,19 0 128,2 0 0,-21 21-96,0-2 224,0 21-128,20-21-64,-20 1 160,0 1-192,0-2-448,19-19-417,-19 20-672,0-20-1314,19 0-1377</inkml:trace>
  <inkml:trace contextRef="#ctx0" brushRef="#br0" timeOffset="21819.248">11941 10666 8968,'-21'0'609,"21"-21"1216,0 2-63,0-1-545,21 0 64,-1 1-448,-1-1-384,1-1-33,1 21 96,-2-19 33,1 19-33,-1 0 97,2 19-193,-1 2-95,-20-1-129,-20-1 224,20 1 161,-21 19-289,-18-39 96,20 21-159,-22-21-257,22 0 64,-22 0-160,22 0-641,-1-21-929,20 2-2242</inkml:trace>
  <inkml:trace contextRef="#ctx0" brushRef="#br0" timeOffset="22448.284">12339 9970 6918,'-22'-19'2274,"22"-2"0,0 21-576,0 0 64,0 21-513,0 18 64,-19 2-160,19 17-64,0 1-96,0 1-448,-19 20-161,19-1 32,-20 2-191,20-3-321,-21 2 128,21 0 0,-19-21-129,19-19-95,0 0-32,0-40-64,0 19-705,0-19-160,0-19-192,19-1-513,-19-20-160,21 20-1121</inkml:trace>
  <inkml:trace contextRef="#ctx0" brushRef="#br0" timeOffset="22729.2999">12457 9911 11915,'19'-20'576,"-19"20"834,-19 39 223,19 1-255,-19 21 319,19-3-448,-20 22-160,-1-20-416,21 19-385,-19 20 33,-1-19-193,1 0 32,-3-21 160,3 1-192,19-21 32,-19 1-192,19-20 96,0-20-128,0 20-256,0-20-289,0-20-159,19 20-962,0-20-1345,-19 0-1089</inkml:trace>
  <inkml:trace contextRef="#ctx0" brushRef="#br0" timeOffset="23321.3338">12597 10288 9545,'19'-21'1601,"-19"3"801,0 18-640,0 18 352,0-18-256,0 41-801,-19-20-160,19 17-129,-22-17-255,22 18-97,-19 1-63,19-20-225,0 0-96,-20-1 0,20 2 0,0-21-96,0 0 128,20 0-385,-1-21 257,3 2-384,-22-21 352,19 21-256,0-2 223,1-18 33,1 18-64,-2 2 96,-19 0 32,0 19-128,0 0 224,0 0 224,0 19-128,-19 0 97,19 2-129,-21-2 128,21 1-160,0 1-96,0-21 224,0 0-320,0 0 224,21 0-288,-2-21 192,1 21-64,-1-20 32,2 20 64,-21 0 0,20 0-224,-20 20 352,19-20-192,-19 40 64,0-20-32,0 0 65,0-1-706,0-19-576,0 21-1025,0-21-1634,20 0-3138</inkml:trace>
  <inkml:trace contextRef="#ctx0" brushRef="#br0" timeOffset="23515.345">12972 10507 13164,'-19'19'544,"0"-19"674,19 21-97,0-1 352,-20-1-64,20 1-672,0-20-577,-21 20-128,21-1-32,0 2-352,0-21-1025,21 0-1410,-21 0-1857</inkml:trace>
  <inkml:trace contextRef="#ctx0" brushRef="#br0" timeOffset="23799.3611">13271 9990 16143,'39'21'288,"-18"-1"1730,-2 19-673,1 21 33,-1-1 447,-19 1-640,-19 20-384,-1-2-320,1 2-481,-2 0 128,1-21-64,-18 1-160,38-21-609,-20-19-929,20 0-1408,-21 0-2692</inkml:trace>
  <inkml:trace contextRef="#ctx0" brushRef="#br0" timeOffset="24340.3921">13668 10367 13612,'20'0'801,"-20"0"1537,19 0-576,22 0-449,-22 0 97,22 0-738,-22 0-416,20 0-159,2-19-226,-22 19-255,0 0-385,3 0-992,-22 0-1218,0 19-1505</inkml:trace>
  <inkml:trace contextRef="#ctx0" brushRef="#br0" timeOffset="24485.4004">13728 10467 13420,'-21'20'961,"21"-20"545,0 0 608,21 0-833,-1 0-577,18 0-223,3 0-481,-2 0-32,21 0-705,0-20-2690</inkml:trace>
  <inkml:trace contextRef="#ctx0" brushRef="#br0" timeOffset="25866.4794">14501 10308 6470,'0'-20'2114,"0"-1"192,0 21-256,0 0 32,0 0-449,0 0-608,0 21 64,-19-1-64,19 1-128,-19-2-224,19 0-97,-22 2-63,22 18-129,-19-18-192,19-2 0,0 1-95,-19-20-65,19 20-96,0-20-33,0 0 226,19-20-65,-19 20-192,19-20-33,3 1 257,-3-22-128,0 22-192,-19-2 224,20 2 64,-20 0-128,21-2 32,-21 21-32,0 0-64,0 0 128,0 21 288,0-2-384,0-19 256,0 19 0,0 2-192,0-21 0,0 19 161,0-19-161,0 0-65,0 0 226,20 0-161,-1-19-33,0 19 65,3-21-96,-3 21 128,0-19-64,1 19 160,-20 0-256,0 0 256,0 0-256,0 0 353,0 19-289,0 2 320,0-2-384,0 1 256,19 1-128,-19-2-160,0-19-1026,21 20-960,-1-20-1825,-20 20-2980</inkml:trace>
  <inkml:trace contextRef="#ctx0" brushRef="#br0" timeOffset="26184.4977">14858 10626 12587,'-19'-20'64,"19"20"769,19-20 0,-19 1 320,21-1-192,-1-1-352,19 2-225,-18-1 385,-2 20-161,1 0-287,-1 0 223,2 20 97,-21-1-385,0 2 96,0-1-127,-21-1 127,2-19-320,-1 20 192,-20 0-128,20-20-256,1 0 288,-1 0-640,-1 0-609,21 0-929,0-20-1698</inkml:trace>
  <inkml:trace contextRef="#ctx0" brushRef="#br0" timeOffset="26726.5287">15356 9930 7879,'0'-19'2146,"0"19"64,0 19-672,0 2-578,-21-2 322,21 42 63,0-22-64,-20 39-320,20-18-320,-19-1-129,0 22-192,-3 19 1,3-22-225,0 2-32,-1 0-448,-1-21-33,2 1-159,19-1-481,-20-38 64,20-2-481,0-19-351,20 0-930,-20 0-2562</inkml:trace>
  <inkml:trace contextRef="#ctx0" brushRef="#br0" timeOffset="26984.5434">15494 9951 14125,'0'0'512,"0"19"-63,0 22 736,-20-3 352,20 23 257,-19 18-641,-2-1-352,21 3-225,-39-2-351,19 20 95,-20-19-224,20 0 0,1-1-256,0-19-128,-3-21-289,22 1-896,0-20-1218,0-20-1953</inkml:trace>
  <inkml:trace contextRef="#ctx0" brushRef="#br0" timeOffset="39221.2432">15812 10367 6694,'0'-19'2082,"0"19"-128,0-19-257,0 19-512,0 0 97,19 0-161,-19 0-96,0 0 32,0 0 192,-19 19-673,19 0 193,0 2-353,0-2-31,-20 1 31,20 1-416,0-2 128,-19-19-32,19 20 33,0-20-290,0 20 33,0-20-352,0 0-321,0 0-768,0 0-545,19 0-96,1 0-1218</inkml:trace>
  <inkml:trace contextRef="#ctx0" brushRef="#br0" timeOffset="39511.2598">16069 10249 8648,'0'-20'1601,"0"20"129,0 20 320,-19-2-769,0 3 192,-1-1-384,-21 1-352,22-2 96,0 21-32,-3-21-65,3 1-255,0 1-1,19-21-288,0 0 97,0 0-193,0 19 64,19-19 128,0 0-256,3 0-128,-3 0 96,0 0-96,1 0-192,1 0-257,-1 0-159,-1 0-321,0 0-321,3 0-800,-3 0-800,-19 0-3012</inkml:trace>
  <inkml:trace contextRef="#ctx0" brushRef="#br0" timeOffset="39812.277">16189 10388 9096,'0'0'1185,"20"0"1570,-20 0-673,19-21-192,1 21-481,1 0-704,-2 0-129,1 0-95,20 0-353,-20 0-160,18 0 64,-16 0-96,-3 0-225,1 0-447,-1 0-770,-19 0-576,0 0-320,21 0-2915</inkml:trace>
  <inkml:trace contextRef="#ctx0" brushRef="#br0" timeOffset="40043.2902">16447 10249 7527,'-19'0'1185,"19"18"1377,-22-18-736,3 21-161,19-1-479,-19 20-225,-1-21-161,20 2-31,-21 18-257,2-18-512,19-2 65,0 1-322,0-20-511,0 20-930,0-20-704,0 0-2659</inkml:trace>
  <inkml:trace contextRef="#ctx0" brushRef="#br0" timeOffset="40855.3368">16348 10189 6758,'-21'19'1473,"21"-19"-480,-19 0-128,19 0 0,-20 21 0,1-21-97,19 0-63,-21 20 32,1-2-1,1-18-63,-1 21 0,20-1-161,-21 1-95,2-2-33,19 0-192,-20 2-128,20-2 160,0 1-192,0 1 1,0-2 63,0 1-32,20 0-64,-20-1 64,19 2-32,2-21 0,-1 0-32,-1 0-32,1 0-64,1 0 0,18-21 32,-20 21-65,2-19 1,18-1 32,-20 0 96,3 1-128,-3-2 0,1 1 64,-1 1 64,-19-2 0,0 2 32,0-21-32,0 20 96,0-19 32,-19 19 32,-1-1 64,20 2-63,-19 19-1,-3-20-96,3 20-32,0 0-32,-1 0-96,20 0-513,0 0-1152,0 0-1539</inkml:trace>
  <inkml:trace contextRef="#ctx0" brushRef="#br0" timeOffset="41583.3784">16645 10208 11402,'0'0'1121,"0"0"1538,0 0-193,-20 21-704,20-1-353,-19-2-416,19 23 32,-19-20-384,-3-2-97,22 21-255,-19-21 95,19 1-384,0 20-32,0-20-32,0-20 64,0 20 64,0-20-192,0 0-161,0 0 321,19-20-256,3 0 160,-22 1 32,19-2 0,0-18-160,1 18 32,1-17 32,-21 17 64,20 1 128,-1-1-256,0 3 288,-19 18-32,0 0-96,0 18 416,0 3-192,0-1 225,-19 1-129,19-2-256,-19 21 128,19-21-128,0-19 32,0 20-128,0-20 64,0 0 64,19 0-192,0 0-64,22-20 0,-22 1 96,22-2 96,-22 2-65,20 0-31,-19-2 32,1 1 96,-2 20-64,1-21 257,-20 42-257,19-21 416,-19 20-288,-19 1 192,19-2-224,-20 21 32,20-21-64,0 1-32,0 1-256,0-2-481,0 1-544,20-20-1473,-20 20-1667</inkml:trace>
  <inkml:trace contextRef="#ctx0" brushRef="#br0" timeOffset="41764.3888">17201 10467 13901,'-19'40'1249,"19"-21"1217,-20 2-288,20 18-160,-21-19-576,21 0-898,-19-1-448,19 2-160,0-1-641,19-20-2434,-19 0-2178</inkml:trace>
  <inkml:trace contextRef="#ctx0" brushRef="#br0" timeOffset="42832.4498">18610 10388 5829,'0'-40'1057,"0"21"1185,0 19 641,21-21-865,-21 21-321,0 0-287,0-20-353,0 20-321,0 20-95,0-20 96,0 0-353,0 21-32,0-2-159,20-19-33,-20 19-96,0-19-64,0 21-32,0-21 64,19 0-385,-19 19-95,0-19-32,0 0-289,0 0 160,19 0 321,-19 0 0,0 0 96,0 0 63,0 0 65,22 0-64,-22 20 256,0-20-32,0 21 97,0-21-65,19 19 0,-19-19 0,0 0 160,19 0 33,-19 0-65,20-19 32,-20-2-352,21 1 160,-21 1-32,20 19 64,-1-21-320,-19 2 288,19 0-544,3-2-641,-3 21-673,-19-20-864,19 20-2051</inkml:trace>
  <inkml:trace contextRef="#ctx0" brushRef="#br0" timeOffset="43142.4675">19027 10427 8776,'0'-20'1249,"0"1"-128,0 19 833,21-21-641,-21 2-128,19 0-416,1 19-96,-1-21-97,2 21 97,-1 21-129,-1-21-255,-19 19 95,19 0-352,-19 2 128,0-2 128,0 1-31,-19 1-33,0-2 32,-1 1-96,-1-20-256,2 0-64,-1 20-192,1-20-257,-2-20-928,21 20-962,0 0-1152</inkml:trace>
  <inkml:trace contextRef="#ctx0" brushRef="#br0" timeOffset="43374.4809">19325 10308 12684,'-19'59'608,"-1"-38"-448,20-2 1826,-21 1-64,21 1-481,21-2-928,-21-19-97,20 0-352,-1 0 289,0 0-417,3-19-33,-3 19-383,20-21-353,-18 1-736,-1 1-513,-20-2-1217</inkml:trace>
  <inkml:trace contextRef="#ctx0" brushRef="#br0" timeOffset="43607.4942">19722 9970 14669,'-19'20'-32,"19"21"865,-19-2 609,19 1 447,-22-2-159,3 3-577,-1 19-705,20-1-63,-19-19-33,-2 19-480,1-18 96,20-2-384,0-19-802,0-1-992,0 2-1121,20-21-961</inkml:trace>
  <inkml:trace contextRef="#ctx0" brushRef="#br0" timeOffset="44055.5198">20040 10329 10537,'0'-21'1474,"0"21"-898,-19 0 1026,-3 21 160,-16-2 384,18 21-577,-20-1-352,1-18-96,17 18-512,3-19-257,0 20-320,19-20 0,0-1 64,0-19-256,19 0 128,0 0-160,3 0-320,17-19-289,1-1 256,-1-20-320,2 0 97,-3 0 191,-18 1 1,21-1-65,-22-20 161,0 1 31,3-1-31,-3 1 159,0 19 321,1 1 481,-20 39 672,0 0 480,0 0-511,-20 18-738,1 22 513,0 1-96,-3-2-97,-16 0-127,18 20-193,-1-18-288,1 18 64,1-19-736,19 1-673,-19-2-2403,19-19-2081</inkml:trace>
  <inkml:trace contextRef="#ctx0" brushRef="#br0" timeOffset="44732.5585">20893 10148 13356,'0'-18'449,"0"18"-513,0 0 736,0 18 737,-20 3 1,1 18-321,19-18-288,-19 17-225,-3-17-191,3-1-193,0 20-96,-1-21 96,-1 2-128,21-2-224,0-19 160,0-19-481,0 19 353,21-21-224,18 2-32,-20 0 31,22-2-63,-22 1 192,1 20 96,20-21 63,-40 42 65,20-21 225,-20 20 191,0 20-64,0-21 257,-20 21-64,-20-20 63,20 1 65,-18-2 31,16 1-159,-16-20-321,18 0-64,-1 0-160,1 0-160,20-20-480,0 20-1026,0-19-1025,20-2-1280</inkml:trace>
  <inkml:trace contextRef="#ctx0" brushRef="#br0" timeOffset="45077.5783">21052 10407 13612,'21'0'-96,"-21"0"737,19 0 224,20 0-97,-19 0-127,1 0-449,18-19-192,-20 19 64,2 0-64,-1-21-64,-1 21 64,-19 0 64,0-19 0,0 19 32,-19 0 1,-1-19-1,20 19 192,-21 0 320,2 0 161,-20 0-32,18 0 256,1 19 128,1 0-160,-1 2-96,1-2-97,-2 22-640,21-22-128,21 1-32,-2 0-128,20-1-897,21-19-1185,-21 0-3043</inkml:trace>
  <inkml:trace contextRef="#ctx0" brushRef="#br0" timeOffset="45682.6129">22164 10267 13901,'-19'-18'-449,"-3"36"866,3-18 544,0 21 672,-22-1 65,2 1-641,20-21-577,-3 19 161,3 0-577,19-19-64,0 21-32,0-21 32,19 19 32,-19-19 32,22 20 32,-3-20-128,1 21 128,-20-2-96,0 1 160,0 0 225,-20-1 191,1 2-31,-22-21-225,22 20-160,-22-20-96,22 19 0,-1-19-224,1 0-384,19-19-1090,0 19-1601,19 0-865</inkml:trace>
  <inkml:trace contextRef="#ctx0" brushRef="#br0" timeOffset="46062.6345">22203 10448 13901,'0'0'1025,"21"0"-737,-21 0 1217,0 0-191,20 0-418,-1 0-319,0 0-321,3 0-128,-3 0 0,20-21 97,-18 21-193,-2 0-128,1-20 128,-1 20 32,-19-19-64,0 19 192,0-21-224,0 21 32,-19-19 224,-1 19-416,-20 0 256,20 0 96,1 0 96,-22 0 161,22 0 159,0 19 193,-22 2-481,41-2 97,-20 1-161,1-20-32,19 21-96,19-2-160,-19 1 160,20 0-128,1-20-512,18 19-770,-20-19-543,3 0-834,16 21-1185</inkml:trace>
  <inkml:trace contextRef="#ctx0" brushRef="#br0" timeOffset="46308.6486">22740 10348 12491,'0'0'641,"0"0"672,-20 0 833,-20 0-224,20 19 32,1 2-545,-22 18-736,22-18 32,-1-2-449,20 1 64,-19 0-480,19-1 256,0-19-576,0 21-385,0-21-993,19 20-1986,1-20-2370</inkml:trace>
  <inkml:trace contextRef="#ctx0" brushRef="#br0" timeOffset="46547.6623">22778 10367 14990,'-19'21'448,"19"-2"-160,0 1 1922,0 1-192,0-2-993,0 1-448,0 0-449,19-20 128,3 19-288,16-19-32,-18 0-352,21-19-609,-3 19-288,3-20-225,-2 0 33,1 1 288,-20-2-994,-1-18-3426</inkml:trace>
  <inkml:trace contextRef="#ctx0" brushRef="#br0" timeOffset="46870.6808">23197 10348 13708,'0'40'161,"0"-21"319,0 1 1186,0 1 191,0-2-543,0 1-706,-21 0-384,21-1 33,0 2-161,-20-21 160,20 20-128,-19-20-96,19 0 481,0 0 95,0 0-31,0-20-449,0 20 256,19-21-384,1 2 289,1-1-193,-2 0-128,1 20 256,-1-19-384,0 19 224,3 0-160,-3 0-289,-19 0-640,20 0-1249,-1 0-1409,2 0-2627</inkml:trace>
  <inkml:trace contextRef="#ctx0" brushRef="#br0" timeOffset="47340.7076">23573 10526 11466,'0'0'1666,"0"0"-1186,0 0 1538,0 0 513,0 0-1538,0 0-257,19 0-191,-19 0-417,22 0 192,-22 0-384,19 0 128,0 0 0,1-19-32,1 19 64,-2 0 129,1-20-257,-20 20 224,19 0-256,-19-20 96,0 1 0,0 19-32,0-21-64,-19 21 0,19 0 96,-20-20-192,-20 20 128,20 0 224,-18 20 673,16-20-1,-16 21 514,18-2-578,-21 1-159,22 0-193,19 20-448,0-20 161,0-1-257,19 1-193,22 0-768,-2-1-1121,21-19-1633,0 0-2595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16T09:40:43.078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2333 6038 8167,'-38'-59'289,"16"18"1825,3 1-417,19 2 129,0 17 0,-20 21-257,20 0-416,0 0-512,0 0-545,20 21 512,-20 37 193,19 3-513,3-2 257,-22 19-289,19 21-288,-19-17 160,19-4-32,1 2 65,1-41-322,-21-18 193,19-1 32,1-20 129,-1-20 255,22-1-96,-22-18-63,22 0-353,-2-22 160,-1 3-32,3-24-224,-2 24 512,-18-21-352,18 19-160,2 1-32,-3 18-417,-18 2 33,20 20-674,-20-2-287,-20 21-1346,0 0-608,0 0-3332</inkml:trace>
  <inkml:trace contextRef="#ctx0" brushRef="#br0" timeOffset="190.0108">2353 6197 15726,'-58'18'161,"36"-18"607,44 0-800,-3-18 96,0 18 481,41-20-449,0 0 512,-1 20-1216,20-20-1186,-19 20-960</inkml:trace>
  <inkml:trace contextRef="#ctx0" brushRef="#br0" timeOffset="777.0443">3087 6177 12908,'0'-20'288,"-19"20"1314,19 0-65,0 0-544,0 20 576,-20 18-416,20-17-416,0 19-160,-19-19-577,19 18 384,0-20-480,0 1-32,0-20-128,0 0 256,19 0-257,-19 0 546,20-20-321,-1-19 160,-19 20-449,21-22 418,-21 21-97,20-19-97,-20 39-63,19-20 32,-19 40 32,0-20 384,0 18-127,20 3 159,-20-1 0,0 21-192,0-22 64,21 1-352,-21-20 449,0 0-354,19 0 226,1 0 159,-1-20-256,2-20 32,18 20-160,-20 0 96,1-1 96,1 3-128,-21-2-192,20 20 32,-20 0-64,19 20 288,-19-2 128,19 3-256,-19 19 0,22-19-545,-3 18-1152,20-20-994,-18 1-672</inkml:trace>
  <inkml:trace contextRef="#ctx0" brushRef="#br0" timeOffset="1039.0593">3605 6494 13004,'0'-39'64,"0"19"0,19 1 577,0-22 223,-19 21 642,20 1-577,1 19-385,-2 0 65,1 0-97,-20 0 97,19 19 160,-19 1-97,0 0-63,-19 1-353,-1-2 192,1 1-512,-2-1 64,1 1-224,20-20-1025,0 0-1474,0 0-2530</inkml:trace>
  <inkml:trace contextRef="#ctx0" brushRef="#br0" timeOffset="1203.0688">3922 6474 14669,'-21'61'96,"2"-42"1314,-1 1 351,1-1-127,-22 2-1025,22-1-385,-1 0-384,-1-20-1218,21 0-1536,0 0-3108</inkml:trace>
  <inkml:trace contextRef="#ctx0" brushRef="#br0" timeOffset="1735.0991">4219 6078 16111,'0'-21'672,"0"21"1474,0 0-992,0 0-130,-20 21-191,20 17 0,-19 3-192,-2-1-33,1-22-319,1 23-450,19-21 161,-19 20 225,19-20-225,0-20-417,0 0 353,0 0-544,19 0 383,-19-20 514,19-20-610,1 20 193,1-21-192,18 3 320,-20 18-160,-19 0-32,22 20 224,-22 0 128,0 0 96,0 20 256,0 0-223,0 0-97,0-2 32,0 3 64,0-1-320,0-20-384,0 0 608,0 0-320,19 0 256,0 0-160,1 0-32,1-20-224,-2-1 224,1 21-64,-1 0-33,-19 0 65,21 21 128,-21-21-128,0 20 545,20 0-513,-20 1 224,0-2-545,19 1-960,-19-1-1441,0 1-1859</inkml:trace>
  <inkml:trace contextRef="#ctx0" brushRef="#br0" timeOffset="1920.1097">4636 6395 17264,'-20'40'32,"20"-20"1890,-19-1-353,-1 22-31,20-21-738,-21-1-255,21 1-705,0-1 32,0 2-513,0-21-1601,21 20-1313,-21-20-2499</inkml:trace>
  <inkml:trace contextRef="#ctx0" brushRef="#br0" timeOffset="3714.2123">5411 6157 11146,'-20'-20'224,"20"-1"929,-40 21 129,20-18-354,1 18 578,-22 18-385,2 3-224,-1-1 64,1 0-193,18 18 578,1-17-738,1 19 33,-1-19-609,20-2 96,0 1-448,0-1 576,20-19-352,19 20 32,-18-20-289,18 0-704,1 0-512,-1 0-545,2 0-224,-2-20-769</inkml:trace>
  <inkml:trace contextRef="#ctx0" brushRef="#br0" timeOffset="3895.2227">5153 6276 10409,'-41'0'1666,"41"0"1089,-19 0-1282,19 0-288,0 0-1281,19 0-256,-19 0 320,20 0-32,20 21-769,-1-21-1057,2 0-1313</inkml:trace>
  <inkml:trace contextRef="#ctx0" brushRef="#br0" timeOffset="4617.2641">5608 6355 6950,'0'20'4709,"0"-20"-4197,0 20 1346,0 1-545,0-2 0,20 1-768,-20-20-481,21 19-64,-2-19 64,1 0 64,-20 0 96,19-19 65,3-1-129,-22-20 0,0 0-32,0 1-32,0-1-128,0-21 64,0 23-32,19-23-32,-19 2 64,19-1-32,1 1-96,-20 19 128,21 2 32,-2 17-96,1 1 64,-1 20-32,-19 0-32,21 0 160,-21 0 96,20 20 97,-20 1-225,0 17 160,0-18 288,0 21-383,0-3 127,-20-17 96,20 18-384,-21-18-96,21-1 96,0-2 224,0-18-352,0 21 0,0-21-64,21 0 96,-21 0-385,20-21 417,-1 21-192,1-18 0,1-2 256,-2-1-192,1 2 192,-1-1-96,2-1 128,-1 3 32,-20-2-160,19-1 224,-19 21-224,0 0 256,0 0-448,0 21 832,0-1-320,0-2 65,0 23-1,0-1 128,-19-2-31,19 23-65,-20-23 32,-1 3-192,21 0 257,0-22-417,0 20-192,0-19 288,0 0-353,21-20-319,-1 21-545,18-2-961,3-19-1570,-21 0-2497</inkml:trace>
  <inkml:trace contextRef="#ctx0" brushRef="#br0" timeOffset="6811.3896">8110 5542 11723,'-40'18'-32,"20"3"736,1 18 609,-1 20 353,-20 22 640,1 19-608,-21-1-577,19-1-288,-17 22 64,-2 0-609,19-42-224,22 2-288,19-20 352,19-1-224,3-40-353,16 22-672,3-41-769,-2 0-1152,21 0-1763</inkml:trace>
  <inkml:trace contextRef="#ctx0" brushRef="#br0" timeOffset="7204.4121">8349 5860 10698,'19'-41'320,"-19"41"2178,0-20-736,0 20 32,0 20-769,-19 0-225,19 20 193,-22-1-32,22 2-352,-19 18-449,0 1 288,-1-1-223,1-19-289,19 19 256,-22-19-449,22 0-159,0-20-641,0-1-1345,0-19-1154,0 0-1793</inkml:trace>
  <inkml:trace contextRef="#ctx0" brushRef="#br0" timeOffset="7570.4329">8387 6197 11114,'0'0'-160,"0"18"1153,0-18-385,20 0 257,1 21-64,-2-21-577,1-21 32,-1 21-95,22-18-97,-22-2 0,1 20-64,1-20 32,-21 0-32,19-1 64,-19 21 64,-19-18-32,19-2 64,-21 20 32,1-21 321,20 21 31,-19 0 161,-1 0-32,-1 0-97,21 21 129,-19-1-289,-1 19 193,20-19 31,-19 20-511,19-22 31,0 3-320,0-1 95,19 0-351,1 1-257,-1-21-800,-19 19-1217,21-19-898</inkml:trace>
  <inkml:trace contextRef="#ctx0" brushRef="#br0" timeOffset="7913.4526">8686 6078 6502,'19'0'5637,"-19"0"-4868,-19 20 1153,19-2-513,0 3 577,-20 19-801,20-20-384,-21-2-449,21 23-544,0-21 192,0 1 128,0-21-512,0 19-545,0-19-288,21 0 672,-21-19 545,20-2-96,-1 1 160,1 0-96,1-1 32,-21 3-32,19 18-32,-19-20 32,0 40 320,0-20 193,0 18-129,0 3-96,0-1-192,0-20-32,0 20-32,0 1-384,20-21-705,-20 0-1249,0 0-1698</inkml:trace>
  <inkml:trace contextRef="#ctx0" brushRef="#br0" timeOffset="8175.4675">9062 5860 13644,'-20'0'577,"20"19"320,-19 0 544,0 21 257,-1 19 576,-20-18-865,20 37-640,-21-17-353,22-2 257,0 2-929,19-22 224,0 0 192,0-19-448,0 1-289,19-2-896,0 1-545,3-20-673,-3-20-768</inkml:trace>
  <inkml:trace contextRef="#ctx0" brushRef="#br0" timeOffset="8729.4992">9201 6018 8776,'0'-21'4132,"0"21"-2659,-19 0-192,19 21 97,0-1 768,-19 20-897,-3-2-128,22-17-545,-19 19 257,-1-20-512,20 19-161,-19-19-32,19 0-224,0 1 96,0-2-64,0-19-161,0 0-63,0 0 320,19-19-32,1-2-96,-1-19-96,3 19 96,-3-17 64,0 18-32,1 0 96,1-1-256,-21 3 160,0 18 192,0 18-224,0-18 512,0 21-128,0-1-64,0 0-95,0 0 127,-21-2-32,21 3-192,0-21-128,0 0-160,0 20 512,21-20-352,-21 0 352,19-20-128,1-1-128,-1 21-96,2-18-96,-1-2 192,-1 20-32,-19-20-64,0 20 192,20 20 32,-20-20-64,0 20 64,0-2-320,0 3 384,0-1-416,0 0-929,0 1-897,21-2-1089,-21-19-961</inkml:trace>
  <inkml:trace contextRef="#ctx0" brushRef="#br0" timeOffset="9021.5159">9500 6355 9064,'19'-19'993,"0"-1"-64,-19 1 416,22 19-256,-3-21 609,-19 21-449,20 0-320,-20 0 224,0 21-256,0-2-160,0 1 127,0-1-191,0 1-96,-20-20-545,1 20 256,19-20 96,-22 21-160,3-21-160,0-21-512,-1 21-193,20 0-448,0-20-1025,0 0-1249,0 1-2434</inkml:trace>
  <inkml:trace contextRef="#ctx0" brushRef="#br0" timeOffset="9276.5306">9818 5839 14157,'38'0'1313,"-38"0"1057,0 40-864,20-1 95,-20 2 65,0 18-97,-20 21-864,1-21 64,0 20-385,-22-18-352,21-3 353,1-18-289,-2 0-32,1-1-192,20-39-513,-19 20-416,19-20-961,0 0-769,0 0-672,19 0-577</inkml:trace>
  <inkml:trace contextRef="#ctx0" brushRef="#br0" timeOffset="9531.5452">10035 6116 16623,'0'21'1121,"0"-21"64,21 0-416,-21 0 320,19 0 32,1-21-929,-1 21 289,22 0-449,-22 0-416,0 0-97,22 0-992,-21 0-481,-1 0-2562</inkml:trace>
  <inkml:trace contextRef="#ctx0" brushRef="#br0" timeOffset="9687.554">10075 6236 16111,'0'0'768,"0"0"418,0 0-546,0 0 738,20 0-482,-1 0-511,22 0-385,-3 0-897,3 0-1634,-2-21-3746</inkml:trace>
  <inkml:trace contextRef="#ctx0" brushRef="#br0" timeOffset="10160.581">10690 5779 14862,'0'0'1281,"0"0"-577,0 0-447,0 20 928,0 0 641,0 40-321,0-21-640,0 22 0,0-2 96,-20 19-385,1-17-512,-1-2 96,-1-19-224,21 0 449,-19-1-546,19-19-31,0-20-384,0 20-1026,0-20-288,0 0-608,0 0-1025</inkml:trace>
  <inkml:trace contextRef="#ctx0" brushRef="#br0" timeOffset="10546.6032">10790 6215 13164,'0'0'1345,"0"21"-1345,20-21 705,-20 0-257,19 0 449,1 0-128,1 0-385,-2-21-95,1 21-97,20-18-128,-20 18 0,-1-20 32,0 0-64,-19 0-32,0 20 64,0-21 0,0 3-32,0 18-32,-19-20 0,0 20 0,-1-21 0,-1 21 64,2 21 192,-1-21 225,1 20-97,19-2 289,-21 23 352,21-21-545,-20 18 33,20-17-673,0-1 448,0 0-288,20 1 0,1-2-192,-2-19-673,1 0-801,-1 0-544,22 0-1057,-22 0-2883</inkml:trace>
  <inkml:trace contextRef="#ctx0" brushRef="#br0" timeOffset="10884.6226">11207 6078 12651,'0'-21'2114,"0"21"-32,0 21-1025,0-1 961,0-2-288,0 3-737,-21 19-577,21-20 321,-20-2-705,20 3 0,0-1 96,-19 0-416,19-20-321,19 21-448,-19-21 673,20-21-32,1 21 704,-2-40-544,1 19-65,20 3 449,-40-2-31,20 20-194,-20 0 162,0 0 255,19 0 0,-19 0-128,0 20 129,-19-2-193,19 3 64,0-1-384,0-20 32,0 20-737,0-20-769,0 0-1377,19 0-896</inkml:trace>
  <inkml:trace contextRef="#ctx0" brushRef="#br0" timeOffset="11126.6364">11703 5760 15630,'-19'0'449,"19"19"896,-22 21-256,3 1 609,-20 17 544,-1 3-993,1-2-352,-2 1-769,22 19 288,-1-20-384,-1 2-256,2-3-513,19-18-736,19-19-1218,22-2-1761</inkml:trace>
  <inkml:trace contextRef="#ctx0" brushRef="#br0" timeOffset="11861.6784">11763 5997 13805,'0'-38'832,"0"17"1378,0 21-1024,0 0-1,0 0 544,0 21-928,-21-1-128,21 19 384,0 0-64,-19 2-481,19-2-288,0 1 97,-20-2-289,20-17-32,0 19 96,0-19 0,0-21-288,0 0 32,0 0 95,0 0-127,20-21 0,-20 1 416,19 0-480,2-19 192,-1 19 0,-1-20-256,-19 19 448,19 3-32,3-2-320,-22 20-65,0 0 482,0 20-65,0-2 160,0 3-384,0-1 224,0-20 160,0 20-416,0 0 416,0-20-512,0 0 224,19 0-32,0 0 224,1-20-256,-1 20-96,2-20 224,-21 20-128,20-20 224,-1 20-352,-19 0 256,0 0 64,0 0-64,0 20 0,20 0 161,-20-20-289,0 20 192,0-2-385,0-18-575,21 21-546,-21-21-608,19 20-1281,-19-20-1345</inkml:trace>
  <inkml:trace contextRef="#ctx0" brushRef="#br0" timeOffset="12088.6914">12159 6256 11018,'0'20'2274,"0"-20"-480,0 21 352,0-2-449,0 1 353,-20-1-736,20 1-834,0-20-416,0 20 96,0 1-192,-19-21-256,19 0-737,0 19-416,19-19-1058,-19 0-704,20 0-2594</inkml:trace>
  <inkml:trace contextRef="#ctx0" brushRef="#br0" timeOffset="12438.7114">12418 5898 12267,'0'0'961,"20"0"1441,-20 20-896,19 0 255,-19 21 482,0-2-770,0 0-704,0 2 31,-19-2-383,-1 1-417,-1-2 288,2 3-288,19 0-416,-20-22-769,20 1-1474,0-1-2530</inkml:trace>
  <inkml:trace contextRef="#ctx0" brushRef="#br0" timeOffset="13111.7499">12575 5441 8840,'22'-18'1281,"-22"-3"577,19 21-161,0 0-63,1 21 320,1 17-32,-2 2-225,1 40-63,-1-2-257,-19 42-320,0-20-352,-19 18-321,-1 1 1,-20 21 31,1-21-384,-2-20-96,2 1 160,20-40 288,0-1-512,-3-19-416,22-20-609,-19-20-129,19 0-1056,0 0-480,0-20-3236</inkml:trace>
  <inkml:trace contextRef="#ctx0" brushRef="#br0" timeOffset="13762.7872">12378 5879 8039,'0'0'2178,"0"-19"-512,0 19-257,0 0 64,0 0-223,0 0-161,0 19 160,0 0 192,19 1-384,-19 0-320,0 1-128,0-1-353,0-2-224,0 3 32,0-1-384,21-1-1538,-21 2-1057,0-1-2370</inkml:trace>
  <inkml:trace contextRef="#ctx0" brushRef="#br0" timeOffset="16396.9378">14343 6137 12972,'-20'-21'64,"20"21"705,-19 0-129,-2 0 353,1 21 160,-19-1-320,18 0 32,-18 18-64,-1 3 224,20-21-321,1 20-416,-1-40 33,20 20-257,0-20-160,0 19 128,20-19-353,-1-19 578,22 19-225,-2-20-64,1-20-257,-20 0 193,19 19-32,-18-17-320,-2-2 416,1 19 384,-1-17-352,-19 38-96,0-21 352,0 21 65,0 0-65,0 21-224,0-1-128,-19-2 448,-1 23-160,1-1 0,19-22-31,-21 23-33,21-21-417,0 1 482,0-21-193,0 19-32,21-19 64,-2 0-32,1-19-193,-1-2 33,22 1 0,-22 0-224,0-1 480,3 3-192,-3-2 0,0 20 96,-19 0 64,0 0-96,0 0 64,0 0-256,0 20 544,-19-2-160,19 3-64,0-21-32,0 20 160,0-20-640,0 0 608,19 0-160,1 0-128,21 0 512,-3-20-351,-16-1-65,16 3-161,-18 18-127,-1-20 512,-19 20-512,0 0 256,0 0 288,0 20-352,0-2 384,0 3-223,0-1-194,0-20 386,0 20-161,0 1-417,0-21-672,21 19-31,-21-19-1347,20 0-127,19 0-289,-18 0-2081</inkml:trace>
  <inkml:trace contextRef="#ctx0" brushRef="#br0" timeOffset="16784.96">15096 6098 9641,'0'0'1825,"0"0"321,-19 0-1313,0 18 769,-1 3-129,-20 19-256,1-2-256,-2 3 32,2 0-64,18-2-417,2-20-383,-1 1-1,20 0-192,20-20 64,-1 0-193,22-20 258,-2 0-514,1-19 97,-1-1-65,21 0 353,-19 1-704,-2-21 768,1 21-545,-20-21 609,18 1-224,-16-2-449,-3 22 705,-19-1-63,0 20-162,0 0 1122,0 20-64,0 0-833,-19 20 417,-3 21-161,3-3-64,-20 2 545,18 19-577,-18-18-159,20 19-33,19-1-225,0-19-1248,0-1-769,19 1-1922</inkml:trace>
  <inkml:trace contextRef="#ctx0" brushRef="#br0" timeOffset="17301.9896">16110 5938 15342,'19'-40'384,"-19"40"-672,20 0 288,-20 0 417,19 40 1248,-19 1-127,0-2-513,0 41-225,0-21-63,0 20-545,0-18 225,0-3-225,0-18 0,21 0 96,-21-40 0,20 0-127,-1 0 319,1-19-416,20-22-160,-1-18 448,2 19-608,-3-21 416,3 3-128,-2-1 0,21-1-64,-41 19-32,22-18-256,-2 39-289,-18 0-384,-1 1-192,-20 19-1057,19 0-769,-19 0-640</inkml:trace>
  <inkml:trace contextRef="#ctx0" brushRef="#br0" timeOffset="17518.002">16209 6197 17712,'-20'0'257,"20"0"191,0 0-608,20 0 320,-1-20 256,22 20-352,-2 0-32,21 0-256,0 0-1826,-2 0-1729</inkml:trace>
  <inkml:trace contextRef="#ctx0" brushRef="#br0" timeOffset="17830.0197">17003 6157 12395,'-21'-20'897,"2"20"64,-1 0 480,1 0-544,-22 20 1281,2-20-608,20 20-129,-22 0-896,22 19 63,0-19-480,19 0-64,19 1 97,0-2-322,1 1-1664,40-20-962,-21 19-2498</inkml:trace>
  <inkml:trace contextRef="#ctx0" brushRef="#br0" timeOffset="18281.0456">17519 6177 11146,'0'-20'224,"0"0"1410,-20-1-801,20 21 416,-19 0 192,-2 0-640,-18 0-193,20 0 257,-22 21-128,2-1 512,18 20-64,-18-22-448,20 3-257,19 19-351,-22-19 31,22-2-64,0 1-224,22-20 256,-3 19-320,20-19-225,-18 20-576,18-20-1121,2 0-800,-3 0-1058</inkml:trace>
  <inkml:trace contextRef="#ctx0" brushRef="#br0" timeOffset="18455.0555">17321 6256 13516,'-60'0'1282,"60"0"1600,0 0-2145,0 0-513,0 20-128,19-20 225,1 0-193,21 0-769,-3 0-2626</inkml:trace>
  <inkml:trace contextRef="#ctx0" brushRef="#br0" timeOffset="19341.1061">18154 6038 10762,'-40'0'832,"40"0"-31,-20 0 64,20 19-224,-19-19 800,19 21-448,-19-1-609,19-20-191,19 18 63,-19 3-96,19-21 96,22 0-32,-22 0-63,1 0-33,21 0-64,-22-21 128,0 3-128,20 18 32,-39-20 128,21-1-224,-21 2 289,20-1-257,-20-1 160,-20 3-192,20-2 96,-21 20-224,21-21 416,-19 1-576,-1 20 448,1 0-192,0 0 32,-22 0 160,21 20-64,-20 1-64,-18-1 224,17 19-96,-19 0 97,2-18 95,17 17 0,2 3-448,18 17 641,-18-17-353,20 0-160,19-2 192,-21-20-64,21 21-96,0-19-192,21-2 288,-21 1-288,19-1 321,20 1-482,2-20 513,-3 0-224,3 0-512,19 0 320,-21 0 32,2-20 320,-22 20-577,20-19 546,-18 19-129,-2-20-129,-19 1 161,0 19 97,0-21-129,0 1 96,0 20-160,-19 0 224,-2-20-288,21 20 256,-20 0-160,1 20 544,0-20 33,-3 20-257,3 1 96,19-21-480,0 19-96,19 1 128,3-1 32,-3-19-1217,20 20-2018</inkml:trace>
  <inkml:trace contextRef="#ctx0" brushRef="#br0" timeOffset="23392.3379">5172 8302 6245,'0'-20'769,"0"20"2146,0 0-865,0 0-673,0 0-256,0 39 0,0-18 0,0 18 0,0 21-256,0-21-384,-19 21 31,19-1-288,0 2-128,0-3-160,-21-18 96,21 0 32,0 0 1,0-40 127,0 0-64,0 0 0,-20 0-64,20-40 0,0 21-64,-19-21 32,19 0-64,0-20 160,0 1-256,0-1 96,19-19-64,-19-1 32,20-19-449,1 20 193,-2 19 224,1 20 32,20 1 64,-20 19 64,-1 20 64,1 20 32,1-1 193,-21 21-1,19 20-32,-19-21-31,0 21-97,-19 20 0,-2-41-96,-18 21 32,19-21-64,-1-19 160,2 0-224,-1 0-224,1-20-64,19 0-801,-21 0-481,21-20-800,21 20-641,-21-20-3427</inkml:trace>
  <inkml:trace contextRef="#ctx0" brushRef="#br0" timeOffset="23701.3555">5370 8401 6342,'21'40'3459,"-1"-20"-2114,-20 19 961,0 1-704,0 0 448,0-21-545,0 21-672,0 20-321,0-41-223,-20 21-65,20 0-224,0-20 32,0 0 96,0-20-64,0-20 32,0 20 64,20-39-192,-20 18 96,19-19 161,0 1-97,1-1 192,1 0-256,18 21 96,-20-1 96,3 0 33,-3 20-225,0-20-32,1 20 128,1 0-224,-2 0-417,1 0-415,-1 20-1411,3-20-1985</inkml:trace>
  <inkml:trace contextRef="#ctx0" brushRef="#br0" timeOffset="25963.485">6343 7885 10441,'0'0'225,"0"0"1664,0-20-223,-20 20-257,20 0 1,-19 0-770,-2 0-384,1-20-127,1 20 63,0 0-64,-3 0-64,3 0 64,0 0-64,19 0-32,-20 0-64,1 20-32,19 0 64,-22 19 0,22 1 32,0 0-96,-19 19 64,19 1 0,0 0 0,0-1-32,0 1 64,0-20 0,-19 19-32,19 1 32,-20-21 32,-1 21-32,2-21 32,-1 22-64,1-22-32,-2 1 192,1 0-31,20-1 127,-19-19 128,19 0-96,0-20 129,19 0 127,-19 0-223,41 20-65,-22-20-64,1 0 64,-1 0-192,2 0-160,-1 0 128,-1 0-32,0 0-224,-19 0-641,22 0-960,-3 0-1475,-19 0-2721</inkml:trace>
  <inkml:trace contextRef="#ctx0" brushRef="#br0" timeOffset="27206.5561">6701 8302 6566,'0'-40'1601,"0"20"1026,0 20-802,0-19 193,0 19-384,0 19-961,-21 1 95,21 20 225,-19 0-224,-1-1-32,20 1-513,-19 0 32,-2-1 32,1 1-224,1-20 97,19 19-129,-20-39 0,20 20-160,0-20-577,0 0-961,0-20-320,20 1-960,-1-1-4549</inkml:trace>
  <inkml:trace contextRef="#ctx0" brushRef="#br0" timeOffset="27401.5673">6661 8242 12171,'0'-19'96,"0"19"1474,19 0-193,-19 0-128,21 0 192,-1 0-768,-1 0-257,22-21-383,-22 21 63,20 0-96,-20 0-96,22 0-449,-22 0-928,1 0-770,1 0-960</inkml:trace>
  <inkml:trace contextRef="#ctx0" brushRef="#br0" timeOffset="27583.5777">6661 8421 12331,'0'20'64,"19"-20"1826,2-20-737,18 20-160,2-20-32,-2 20-609,-1-20-192,3 20-128,-22-20-64,1 20-544,1 0-705,-21 20-545,0 0-1665</inkml:trace>
  <inkml:trace contextRef="#ctx0" brushRef="#br0" timeOffset="27745.5869">6641 8639 9513,'-19'0'704,"19"0"1058,0 0 0,19 0-577,1 0-385,20 0-511,-1-20-225,2 20-128,-2-20-609,-1 20-1249,3-19-3139</inkml:trace>
  <inkml:trace contextRef="#ctx0" brushRef="#br0" timeOffset="28057.6048">7475 7984 11178,'0'-20'673,"-20"20"1953,1 0-864,-22 20 0,22 0-65,-22 39-608,2-19-128,-1 20-192,1 19 96,-2-19-481,22 19 0,-1 1-127,1-21-161,19 1 0,19-21-192,-19 21 64,39-40-193,-18 20-319,18-21-257,-19 2-576,20-21-545,-20 0-480,-1-21-577,2 2-2370</inkml:trace>
  <inkml:trace contextRef="#ctx0" brushRef="#br0" timeOffset="28272.617">7515 8342 8456,'20'0'2402,"-20"0"64,-20 19-608,20 21-128,0 0-33,-21-1-576,2 1-384,19 0-161,-20-1-255,20-19-417,0 21 160,0-22-609,0 1-480,20-20-1153,-1 0-865,2 0-2402</inkml:trace>
  <inkml:trace contextRef="#ctx0" brushRef="#br0" timeOffset="28498.6299">7852 8282 11915,'-21'0'1185,"2"20"929,-1-1-481,-20 2-159,1 18 320,-2 1-481,-17 0-384,17-1-225,3-19-95,18 20-321,-1-40-32,21 20-384,0-20 288,21 19-384,18-19-833,-20-19-768,41 19-1603,-21 0-1280</inkml:trace>
  <inkml:trace contextRef="#ctx0" brushRef="#br0" timeOffset="28638.6379">7932 8619 12908,'-21'60'1505,"-18"-21"321,19 1-353,-20-19-480,20 18 673,-20 1-865,1-20-513,20 0-384,-3-1-289,22-19-1472,0 0-2852</inkml:trace>
  <inkml:trace contextRef="#ctx0" brushRef="#br0" timeOffset="29357.679">8228 8342 12684,'0'-21'928,"0"2"1827,0 38-1538,0-19 705,0 40-641,-19-20-800,19 20 159,-19 0-319,19-21 223,0 1-544,-20 20 64,20-20 160,0 0-384,0-20 224,0 19-224,0-19 160,20-19-352,-20-1 256,19 0-32,0 0 31,3 0 129,-3-19-256,-19 19 224,20-20 64,-1 20-64,-19 20-160,19 0 160,-19 0 224,0 20 97,0 0-97,0 0 0,0 0-32,0 19 129,-19-19-193,19-20-32,19 20-256,-19-20 256,0 0-96,22 0 288,-3-20-384,0 20 128,1-20 32,1 0-32,-21 1-64,19-1 64,1 0 32,-20 20-128,19 0 0,-19 0 96,0 20 0,0 0-32,0-1 224,0 21-384,0-20 224,21 0-768,-21 19-706,20-19-864,-1 0-2114</inkml:trace>
  <inkml:trace contextRef="#ctx0" brushRef="#br0" timeOffset="29626.6944">8645 8660 9224,'41'-41'897,"-22"21"1986,1 20-1474,1 0 225,-2 0 255,1 20-543,-20 0-257,0 1 0,-20-2-417,20 1-191,-40-1-289,20 2 128,1-2-320,-22-19 193,22 0-129,-1 0-449,1-19-191,19-2-481,0 2-897,19-1-1601,1 1-2371</inkml:trace>
  <inkml:trace contextRef="#ctx0" brushRef="#br0" timeOffset="29872.7086">9004 7964 16239,'38'0'1377,"-38"20"417,20 20-64,20 19-738,-40 1 674,0-1-385,0 21-256,-19 19-672,-2 0-1,-18-19-160,0-1-64,18 0 0,-18-18-128,20-2-288,-3-19-449,3-20-576,19-20-1666,0 0-3267</inkml:trace>
  <inkml:trace contextRef="#ctx0" brushRef="#br0" timeOffset="30303.7332">9440 8441 11370,'0'0'2338,"0"0"673,19 0-1217,2 0-513,-1 0-192,-1 0-384,22 0-96,-2-20-545,1 20 160,-1 0-384,0 0-129,-18 0-479,18-20-866,-39 20-1153,0 20-960</inkml:trace>
  <inkml:trace contextRef="#ctx0" brushRef="#br0" timeOffset="30451.7417">9519 8500 9609,'-39'20'1505,"39"-20"1538,0 0-2178,0 0 288,20 20-64,-20-20-737,19 0-320,22 0-64,-22 0-865,20 0-1409,2 0-2883</inkml:trace>
  <inkml:trace contextRef="#ctx0" brushRef="#br0" timeOffset="30709.7564">10193 8361 11402,'-19'-40'1730,"19"21"960,-39 19-992,18 0 192,-18 0-160,-1 19-449,20 2-352,-19 18 96,-1 1-193,20 0-543,20-21 31,0 21-480,0-20 256,20 0-769,20 0-320,19-1-864,1-19-962,0 0-2562</inkml:trace>
  <inkml:trace contextRef="#ctx0" brushRef="#br0" timeOffset="31525.8031">10352 7825 9865,'22'-20'1665,"-22"20"321,19-20-192,0 20-833,1-19 480,-1 19-448,3-20-480,-3 20-97,0 0-64,1 0 33,1 0-385,-2 20 480,-19-1-448,20 21 257,-1 20-1,2 19 96,-21 1-64,0 19-31,20-19-65,-20 18-192,0-18 128,19-1-224,1 1 128,1-21 224,-2 1-448,1 0 160,-1-20 32,-19-1 96,21 1-224,-21 0 224,0-21-63,-21 21 63,2-20 32,-20 0 0,18 0 32,-18-20-96,-2 19 192,22-19-127,-20 0-225,18 0 96,1 0-257,1 0-255,19 0-1154,-19-19-2049</inkml:trace>
  <inkml:trace contextRef="#ctx0" brushRef="#br0" timeOffset="32891.8813">11742 8262 12684,'0'0'1313,"21"0"192,-1 0 641,-1 0-608,0 0-289,3 0-32,16 0-833,1 0-63,2 0-225,-22-20-64,22 20-192,-22 0-449,1 0-864,-1 0-962,-19 0-1152,0 20-2691</inkml:trace>
  <inkml:trace contextRef="#ctx0" brushRef="#br0" timeOffset="33037.8896">11821 8381 13805,'-19'20'608,"19"-20"97,0 0 832,19 0-256,3 20 1,-3-20-866,20-20-448,1 20 32,-1 0-801,21-20-2786</inkml:trace>
  <inkml:trace contextRef="#ctx0" brushRef="#br0" timeOffset="33815.934">13370 8302 10537,'0'-20'417,"0"0"1921,0 20-1089,0 0-352,0 20 0,0 0-64,0-1-161,0 21-159,0 0-65,0-20-63,0 20-33,0-1-288,0-19 32,0 20 32,0-20 129,-20-20-65,20 0 64,0 0 0,0 0-192,-19-20-32,19-20-32,0 0-96,0 1 128,19-1-288,1-19 256,-1-1-128,2 1-128,-1-1-225,-1 0 257,22 20 128,-22 1 0,1 19 32,-20 20 160,19 0 64,-19 20 128,0 0 97,0 19-65,-19 21-64,-1-20 0,1 0-63,-2 19-97,-18-20 0,19 1 160,20-20-416,-21-20-96,2 20-385,19-20-1025,0-20-1120,0 20-866</inkml:trace>
  <inkml:trace contextRef="#ctx0" brushRef="#br0" timeOffset="34118.9515">13569 8302 8359,'20'59'129,"-20"-19"2337,0-20-640,0 20 31,0-1-159,0-19-609,0 0-384,0 20-129,0-40-288,0 19 1,0-19 31,0 0 385,0 0-129,0-19-287,0-1-161,0 0 0,19 0 288,0 0-224,-19 0 65,22 1 95,-22 19-224,19-20-224,1 20 64,-20 0 160,19 0-256,2 0-609,-1 0-704,-1 0-1090,0 0-992,3 0-3844</inkml:trace>
  <inkml:trace contextRef="#ctx0" brushRef="#br0" timeOffset="34585.9782">14383 7905 15374,'0'-20'1377,"20"20"-448,-20 0 288,0 0 225,0-20 255,-20 20-1024,20 0-385,-21 0-288,2 0 96,-1-20-96,1 20-64,-2 0 32,1 0-32,1 20 64,-1 0-288,-20 0 128,20 19 192,1 21-224,-22-20 288,22 39-320,-1-19 352,-1-1-321,2 20 161,-1-19 64,20-20 129,0 19-322,0 1 193,-19-20 97,19-1 95,-19 2-32,19-2-160,0 1 224,-22-21 1,22 2-161,0-21 256,0 19-480,0-19 352,22 20 64,-3-20 33,0 0-353,1 0 32,20 0-481,-1-20-512,2 20-576,-2-19-1474,1 19-2050</inkml:trace>
  <inkml:trace contextRef="#ctx0" brushRef="#br0" timeOffset="35013.0025">14600 8242 14061,'0'-19'544,"0"19"1506,0 0-1345,0 19 640,-19 1 33,0 20-578,-1 0-127,20-1-32,-21 1-225,1-20-352,20 19-96,-19-19 96,19 0-96,0-20-224,0 0-449,0 20-1153,0-20-384,0-20-64,0 20-1634</inkml:trace>
  <inkml:trace contextRef="#ctx0" brushRef="#br0" timeOffset="35226.0148">14581 8183 12876,'0'0'1185,"0"-20"-929,19 20 1570,3 0-417,-3 0 161,0 0-609,1-20-417,20 20-160,-1 0-31,2 0-353,-2 0 0,-20 0 160,22 0-609,-22 0-672,1 0-1185,-20 20-705,-20-20-2466</inkml:trace>
  <inkml:trace contextRef="#ctx0" brushRef="#br0" timeOffset="35402.0248">14542 8342 11979,'0'19'256,"0"1"1730,20-20-288,18 0 95,-16 0-896,16 0-801,1 0 96,2-20-192,-2 20-160,-18 0-641,-2 0-864,1 20-769,-20-20-2147</inkml:trace>
  <inkml:trace contextRef="#ctx0" brushRef="#br0" timeOffset="35578.0348">14521 8560 10570,'-20'20'1121,"20"-1"-609,20-19 1698,1 0-704,-1 0-97,-1-19-1025,22 19-352,-3 0 32,1 0-704,2 0-1186,-2 0-929,-18 0-2498</inkml:trace>
  <inkml:trace contextRef="#ctx0" brushRef="#br0" timeOffset="35866.0513">15455 8004 12972,'0'-20'769,"-21"20"1665,21 0-993,-20 0-256,1 40 513,-20-20-193,18 39-672,-18-19 32,-2 19-96,22 1-257,-20-1-224,18 1-288,2 0 32,-1-1-160,20-19-352,0 0-1122,39-1-576,-18 2-1313,37-22-1442</inkml:trace>
  <inkml:trace contextRef="#ctx0" brushRef="#br0" timeOffset="36304.0765">15513 8302 15470,'0'-20'417,"0"20"992,0 0 0,21 20-31,-21-1 159,0 21-832,0-20-225,0 20 1,-21-20-225,21 19-96,0-19-288,0 0 64,0 0-737,0 0-160,0-20-544,0 20-129,21-20-448,-1 0 160,-1-20-96,1 0-448,1 0-769</inkml:trace>
  <inkml:trace contextRef="#ctx0" brushRef="#br0" timeOffset="36508.0881">15713 8342 6213,'19'-40'4357,"-19"20"-1122,0 20-161,0 0-1248,0 0-865,-19 20-160,-1-1 320,-1 2-32,2-2-416,-1 1-33,1 0-127,19 0-129,0 0-416,0 0 128,19-20-64,-19 19 32,20-19-32,20 0-961,-20 20-512,18-20-897,3 0-1250,-21 0-2658</inkml:trace>
  <inkml:trace contextRef="#ctx0" brushRef="#br0" timeOffset="36666.0971">15910 8540 12812,'0'40'1409,"0"-21"385,0 1 480,-19 0-416,19 20-1,-19-20-704,-1-1-736,-1 2-225,-18-2-160,39 2-256,-19-2-609,-3-19-929,22 20-2850</inkml:trace>
  <inkml:trace contextRef="#ctx0" brushRef="#br0" timeOffset="38634.2096">16189 8282 11018,'0'-20'384,"0"0"481,20 20 929,-20 0-225,0 0-95,0 20 127,0 0-640,0 19 32,0-18 64,0 18-641,-20-19 97,20 20-321,0-20-32,-21-1-64,21 1 97,0-20-290,0 20 129,0-20 1,0 0-162,0 0 193,0-20-256,21 0 160,-1 1 0,-1-1-64,22-20-128,-22 20 160,1-19 0,-1 18-32,-19 2 32,21 19 32,-21 0-32,0 0 192,0 0 96,0 19-32,0 2 64,-21-2-96,21 1 1,0 0-65,0-20-96,0 20-64,0-20 160,0 0-128,21 0 256,-1-20-192,-1 0 0,0 20 32,3-20-64,-3 1 160,1 19-224,-20 0 32,19 0-256,-19 0 288,21 19 96,-21 1 128,0 0-320,20-20 224,-20 20-288,0 0-128,19 0-513,-19-20-704,19 19-770,-19-19-992,0 20-1313</inkml:trace>
  <inkml:trace contextRef="#ctx0" brushRef="#br0" timeOffset="38816.22">16666 8480 11594,'20'0'1122,"-20"0"-33,0 0 1025,0 20 64,0 20-481,-20-20-384,20 19-191,-21-19-450,1 21-480,20-22 1,0 1-386,0-20-223,0 0-993,0 0-833,20 0-1794</inkml:trace>
  <inkml:trace contextRef="#ctx0" brushRef="#br0" timeOffset="39200.242">16883 8083 8359,'20'-20'1890,"1"20"1057,-2 0-481,1 20-416,-20 20 224,19 0-448,-19 20-256,0-1-545,0 20-225,-19 1-287,-1-1-193,-20 0-96,20-18 97,-19-3-385,20 3 192,-2-42-385,1 1-191,20 0-897,20-20-385,-20-20-864,21 20-1602,-2-20-6342</inkml:trace>
  <inkml:trace contextRef="#ctx0" brushRef="#br0" timeOffset="39456.2568">17220 8401 14509,'0'0'865,"22"-20"1409,-3 20-448,20 0-609,-18-20 0,18 20-608,2 0-225,-22 0-448,20 0 32,1 0-64,-1 0-481,2 0-512,-22 0-1153,-19 0-1185,0 0-865</inkml:trace>
  <inkml:trace contextRef="#ctx0" brushRef="#br0" timeOffset="39606.2652">17341 8461 8359,'-20'19'4036,"-1"-19"-2402,21 0 480,21 0-705,-21 0-128,20 0-800,-1 0-385,0 0-192,22 0-705,-22 0-1569,22 20-1698</inkml:trace>
  <inkml:trace contextRef="#ctx0" brushRef="#br0" timeOffset="39879.2809">18015 8302 11819,'0'-20'1986,"-39"20"-129,18 0 1,-18 20-481,-2-1 833,3 2-640,-3 18-161,2-19-127,20 20-578,19-1-287,0-19-257,0 0-96,19 0 64,20 0-929,21-20-480,0 20-1025,0-20-1570,-2 0-928</inkml:trace>
  <inkml:trace contextRef="#ctx0" brushRef="#br0" timeOffset="40656.3253">18174 7865 9224,'19'-40'2242,"-19"40"193,22-20-994,-3 0 64,0 20-319,20-19-226,-18 19-319,-1 0 64,19 0-161,-18 0-255,-2 19 287,1 1-320,-20 0-160,0 40 225,-20-1-225,1 21 384,-2-1-127,-18 20 159,19 1-320,-1-21 129,21 1-65,0-1-64,0-20-128,0 2 32,0-22-128,21 1 0,-1 0 0,-20-21-96,19 1 0,-19-20-32,0 20 160,0-20-32,0 0 128,-19 20-128,-1-20 32,-20 0 0,20 20 96,-18-20 64,-3 20-224,2-20 256,-2 19 0,3-19-128,-3 20-256,22-20-160,-1 20-929,-1-20-2531</inkml:trace>
  <inkml:trace contextRef="#ctx0" brushRef="#br0" timeOffset="44301.5338">2572 10567 12235,'0'-41'32,"0"22"865,0-1 961,0 0-353,0 20 385,0 0-897,0 0-801,0 20 289,0 0 159,0-1-191,0 22-161,0-22-96,0 1-192,0 19-64,0-18 96,0-1-96,19 19-320,-19-19-97,19 0-384,-19 0-64,0-20 161,22 0 479,-22 0 161,0 0 128,19 0-96,-19-20 0,0 20 32,19 0-128,-19 0 64,0 0 288,20 20 96,-20-20-64,21 20 0,-21-20 97,20 20 159,-1-40 257,0 0 32,3 0-513,-3-20 0,20 1-224,-18 19 0,-2-20-224,1 20-801,-20-19-1794,19 19-2210</inkml:trace>
  <inkml:trace contextRef="#ctx0" brushRef="#br0" timeOffset="44690.5561">3147 9970 15502,'-19'20'-320,"19"21"736,0-2 1026,-20 21 319,20-21-287,-21 21-770,2-1-383,19 20-65,-20 2-128,20-22 32,0 20-224,-19-20 32,19-18-96,0-2-160,19-19-257,-19-20 97,0-20 127,20 20 450,-20-20-386,19-19 33,2-1 192,-1 20-96,-20 0-96,19 1-65,-19 19-63,20 0 288,-20 19 160,0 1 160,0 0 33,0 20-385,0-20 288,21-1-352,-21 1-65,0 0-1184,19-20-1666,-19 0-3011</inkml:trace>
  <inkml:trace contextRef="#ctx0" brushRef="#br0" timeOffset="45054.5769">3424 10645 13708,'0'21'-160,"-19"-21"320,19 20 257,19-20 159,-19 0-255,22 0-1,-3 0-128,20-20-64,-18-1-256,18 2-96,-20-21 64,3 21 160,-22-1 64,0-1 64,0 2 64,0-1 96,-22 0 225,3 20 31,-1 0 1,20 0-129,-19 20 193,-2 0 64,1 20 255,1-20 1,19 19-192,-19 0-256,19 2-546,0-22 162,19 1-162,-19 0-63,19-20-576,1 20-578,20-20-735,-20-20-1251,21 0-2657</inkml:trace>
  <inkml:trace contextRef="#ctx0" brushRef="#br0" timeOffset="45329.5926">3703 10586 10089,'0'0'545,"0"20"415,0 0 738,20-1-353,-20 2-127,0-1-450,0 19-287,0-19-225,19-20-32,-19 20-64,0-20 129,0 0 191,0 0 513,0 0-128,0 0-545,0-20 96,0 0-287,0-19 95,0 19-128,21-1 96,-21 2-384,20-1 128,-20 20 96,19 0-513,1 0-287,1 0-834,-2 0-800,20 0-769</inkml:trace>
  <inkml:trace contextRef="#ctx0" brushRef="#br0" timeOffset="45675.6125">4021 10666 12395,'0'0'96,"0"0"1057,0 0 33,20 20-97,-20-20-385,19 0-159,0 0-257,3-20-128,-3 20 32,0-21-96,-19 21 33,20-19 31,-20-1-64,0 20 96,0-20 0,0 1-64,-20 19-32,1 0-96,19 0 193,-19 0 63,-3 0 128,3 0 129,0 19 255,-1 1 225,-1 19 128,21 2-352,-20-22-641,20 21-192,20-20 128,1 0-288,18 0-513,2-20-960,17 0-2211</inkml:trace>
  <inkml:trace contextRef="#ctx0" brushRef="#br0" timeOffset="46305.6485">5153 10427 13196,'0'0'577,"0"0"-161,0 21 737,0-2 609,-21 1 31,21 19-768,0 2-192,0-22-320,-20 21-417,20-21 192,0 22-384,0-22 192,0 1-576,-19 0-481,38-20-641,-19 0-576,20-20-448,1 0-1795</inkml:trace>
  <inkml:trace contextRef="#ctx0" brushRef="#br0" timeOffset="46552.6625">5411 10407 8776,'38'-19'3715,"-38"19"-2369,0 19-450,-19-19 193,19 41 577,-19-22-385,-1 21-544,-1-21 128,-18 22-289,20-22 65,-2 1-193,1 0 65,20-20-385,-19 19-32,19-19 128,19 21-192,-19-21-64,20 0 64,1 20 160,-2-20-127,1 0-65,20 19-609,-20-19-352,18 0-769,3 20-1537,-2-20-2882</inkml:trace>
  <inkml:trace contextRef="#ctx0" brushRef="#br0" timeOffset="46893.6822">6362 10567 15919,'-19'19'320,"-1"1"993,20 19 257,0 2-417,0-22-160,0 21-801,20-20 0,-1-20-288,22 0-737,-22 0-384,22-20-1153,-2-20-2371</inkml:trace>
  <inkml:trace contextRef="#ctx0" brushRef="#br0" timeOffset="47000.6883">6521 10407 10185,'-58'-40'3716,"17"21"-2916,22 0 386,0 19-1026,19 0-192,0 0-705,0 0-2466</inkml:trace>
  <inkml:trace contextRef="#ctx0" brushRef="#br0" timeOffset="47310.7059">6759 10427 13420,'-19'0'1602,"19"0"31,-19 0-159,-1 0-481,-1 21 672,-18-2-352,20 1-448,-22 0-288,22-1-545,19-19-32,0 21 96,0-1-160,19-1-128,22 1 288,-22 0-128,20-1-64,2 2 64,-22-1 160,0-1-96,-19-19 32,0 20 64,-19 0 160,-20 0 0,18 0-288,-18 0 161,-1 0-129,20-20-513,1 0-1184,19 0-1667,0 0-5796</inkml:trace>
  <inkml:trace contextRef="#ctx0" brushRef="#br0" timeOffset="47906.74">7812 10507 7623,'0'-20'6598,"-20"40"-6534,1-1 1089,19 22 32,0-2 769,-21 0-352,21 2-641,0-22-353,0 1-224,21-20-31,18 0-129,1 0 32,-20-39-96,19-2-128,1 2 129,-1 0-322,-18-2 65,18 2-416,-39 0-513,20 18-513,-20 1-1280,21 1-1442</inkml:trace>
  <inkml:trace contextRef="#ctx0" brushRef="#br0" timeOffset="48261.7603">8190 10487 13420,'-20'39'705,"20"-18"2017,-21-1-1280,21-1 159,-19 1-512,19 0-288,0-1-545,0 2-352,0-21 96,19 20 0,2-20-288,18-20-32,2-1-97,-2 2 1,-1-1 192,3-19 160,-22 19 128,22-1-160,-22 2 256,1-1-160,-20 20 480,0 0 1,0 20 63,-20-1-159,1 22-1,19-22-32,-21 1 1,1 19-257,20-18-128,0-21 32,0 20-769,20-20-608,-20 0-962,21 0-1504</inkml:trace>
  <inkml:trace contextRef="#ctx0" brushRef="#br0" timeOffset="48432.7701">8546 10567 7559,'0'39'5733,"-19"-19"-4772,19-1 1313,0 22-1281,0-22 160,19 1-961,1-20 33,1 0-898,18 0-1954,1 0-3875</inkml:trace>
  <inkml:trace contextRef="#ctx0" brushRef="#br0" timeOffset="48581.7786">8804 10427 13869,'-58'-20'768,"17"1"1,22 19 480,-1 0-1121,20 0 33,0 0-226,0 0-703,0 0-1410,20 0-5798</inkml:trace>
  <inkml:trace contextRef="#ctx0" brushRef="#br0" timeOffset="48918.7979">9341 10148 15470,'0'-18'1057,"-20"18"513,20-20-1058,-40 20 225,20 0-129,-20 0-255,-18 0-193,17 20-256,21-20 96,-20 18 0,20-18 192,1 21-384,0-1 288,19-1-96,0 2 416,0 17 161,0 3 95,0 18 161,0 1-384,0 0 127,0 0-480,0-1 0,0 1-128,0-21-32,0 1-288,0 0-609,19-20-769,-19-20-1152,0 0-1731</inkml:trace>
  <inkml:trace contextRef="#ctx0" brushRef="#br0" timeOffset="49064.8063">8963 10586 13516,'-39'-19'897,"20"-1"961,19 20-449,0 0-1056,0 0 31,19 20-128,1-20-192,-1 19-448,22 1-2243,-3-20-3074</inkml:trace>
  <inkml:trace contextRef="#ctx0" brushRef="#br0" timeOffset="49318.8208">9242 10645 12940,'19'-78'576,"20"37"1506,-18 22-1249,18-1 801,-19 0-97,1 20-704,-21 0-128,0 20-97,0 0 161,0 20-385,-21-1-96,1 1 97,-19 0-257,18-20 32,-18 19-160,20-39-288,-2 20-321,1-20-608,20 0-1121,0-20-1698</inkml:trace>
  <inkml:trace contextRef="#ctx0" brushRef="#br0" timeOffset="49623.8383">9480 10407 14509,'20'0'513,"-40"20"1441,20 20-769,0-20 416,0 19-31,0 2-321,0-22-544,0 21-513,0-21 128,0 22-224,0-22 0,0 1-160,0-20 128,0 0 224,0 0-384,0-20 128,0 1-32,0-22 0,20 22 64,-20-21 1,19 21-130,0-1 65,3-1 161,17 2-289,-20 19-1,2-20-223,-1 20-929,-1 20-513,0-20-1729,-19 19-1346</inkml:trace>
  <inkml:trace contextRef="#ctx0" brushRef="#br0" timeOffset="50137.8676">9936 10367 10954,'19'0'4965,"-19"0"-3076,-19 21-95,19-2-32,-20 22-1,1-2-255,-2 0-641,1 2-321,20-2-224,-19-19-127,19 20 63,-19-20-384,19-1 160,0-19-64,0 0-32,19-19 64,0-22-64,1 22-225,20-21 257,-20 1 96,-1-1-224,22 0 320,-22 0-224,1 20-32,1 1 128,-21 19 257,0 0-225,0 19 224,-21 22-96,1-22 0,20 21 0,-19-21 65,19 2-257,0-1 192,0-1-352,19-19 352,1 0-288,1-19 288,18 19-352,1-20 128,-1-1 64,2 2 32,-2-1-128,-20 20 192,-19 20-192,0-1 448,0 2-63,-19 18-418,19 1 322,-20 0-450,20-20-415,0 19-481,0-39-737,20 20-2306</inkml:trace>
  <inkml:trace contextRef="#ctx0" brushRef="#br0" timeOffset="50519.8896">11385 10526 6662,'-40'41'14285,"20"-22"-13964,1 21 896,19-21-1089,0 2 32,0-1 0,19-1-320,1-19-609,1 0-1281,18 0-3106</inkml:trace>
  <inkml:trace contextRef="#ctx0" brushRef="#br0" timeOffset="50643.8966">11504 10407 15726,'-59'-99'-32,"59"58"96,-21 23-704,21-23 63,-19 22 353,19 19-417,0-20-2850</inkml:trace>
  <inkml:trace contextRef="#ctx0" brushRef="#br0" timeOffset="50947.914">11583 10388 12780,'0'39'2018,"21"-18"512,-21-2-993,0 1 577,0 0-768,-21-1-706,21 2-223,0-1-449,0-1 32,0-19-64,0 0 96,21 0-385,-1 0 321,18-19-192,-16-1 64,-3-1 96,1 2 96,-1-1 64,-19 20 0,21-20-96,-21 20 288,0 20 193,0 0 223,0-1-287,-21 2 31,21 18-576,0 1 160,0-21-192,0 2-1153,21-21-993,-1 0-3556</inkml:trace>
  <inkml:trace contextRef="#ctx0" brushRef="#br0" timeOffset="51812.9634">13052 10249 15406,'-19'0'32,"19"18"1121,-20 23-480,1-20 608,-3-2 64,3 0-672,0 2-257,-1-21-512,-1 19 353,2-19-386,-1 0 129,20-19 32,-19-2-288,19 2 96,-21 0 0,21-22 64,0 20-192,21-17 288,-2-2-193,1-1 97,-1 23-32,2-23 64,18 22 192,-20 19-224,3 0 448,-3 19-320,1 2 577,-1 17-385,2 3 449,-21 19-65,20-21 33,-20 40-385,0-19 33,0 20-225,-20-1 128,-1 1-64,2-21-224,-20 21 352,-2-21-416,2 1 288,18-21-288,-18 2 224,20-22-32,-2-19 0,1 0 64,1-19 0,-1-2-256,20-18 224,-21 19-192,21-19-160,0-2 64,21 2 127,-21-1 194,20 20-226,-1 0 161,1 0 193,20 20-225,-20 0 224,-1 0-32,2 20-192,-1-20 0,-1 20 192,-19 0-288,19 0-352,3-20-641,-22 20-1250,19-20-1824</inkml:trace>
  <inkml:trace contextRef="#ctx0" brushRef="#br0" timeOffset="52253.9887">13469 10267 16335,'0'0'160,"0"21"1410,0 20-513,-20 18 704,1-20-223,-1 21-673,-20-21-321,20 21-128,-20-1-63,1 1-353,0-20 192,18 0-160,1-20-32,-18 0-128,38-20 32,-22 0-513,22-20 97,-19 0 159,19 0-31,19-20-32,3 1 288,-3-2 256,0 22-192,1-1-65,1 0 450,-1 20 63,-1 0 193,0 20 95,1 0-31,1 20 96,-2-1-321,1 1 64,-20 0 1,19 0-481,2-1 192,-21-18-320,20-2-32,-1 1-961,-19-20-801,20 0-2338</inkml:trace>
  <inkml:trace contextRef="#ctx0" brushRef="#br0" timeOffset="52886.0248">15693 10031 14958,'0'-41'384,"0"41"1346,-21 21-321,2 17 193,-20 23 223,-2 18-383,-19-1-257,2 3-128,-2 19-96,0-1-449,2 20 97,36-20-513,3-20-160,19-19 64,19-1-96,22 1-673,-2-40-448,21 0-993,19 0-1570,-19-20-3074</inkml:trace>
  <inkml:trace contextRef="#ctx0" brushRef="#br0" timeOffset="53309.049">16011 10507 14669,'20'-40'1089,"-20"40"961,0 20-704,0-20 191,-20 39-64,20 2-544,-41-2-64,22 0-224,0 2-65,-3-22-448,3 21-224,0-20 64,19 20-32,0-20-608,0-20-193,19 0-384,0 0-577,3-20-737,16 0-736,-18 0-1473</inkml:trace>
  <inkml:trace contextRef="#ctx0" brushRef="#br0" timeOffset="53530.0616">16248 10487 13292,'0'0'1634,"0"20"-129,-20-1 193,-19 22-449,18-2 577,-18-19-33,20 20-608,-22-1-384,3-19-96,18 0-289,-1 0 97,21-20-545,0 20 96,0-20-96,0 0 32,21 0 32,18 0-321,2 0-575,-3 0-546,-18 0-832,20 20-1698,-1-20-2081</inkml:trace>
  <inkml:trace contextRef="#ctx0" brushRef="#br0" timeOffset="54037.0906">16746 10725 13036,'-22'-20'1345,"22"20"993,41 0 225,-2 0-930,21-19-31,19 19-257,20 0-256,21-20-192,-2 20-128,3 0-609,-3 0 128,0-21 193,2 21-257,20-19-96,-41 19-160,-1 0-160,-18-20-321,-20 20-544,-41 0-352,1 0-193,-20 0-768,-20 0-2306</inkml:trace>
  <inkml:trace contextRef="#ctx0" brushRef="#br0" timeOffset="54598.1227">16924 10547 7847,'0'0'384,"0"0"1794,0 0-96,0 0-160,0 0-705,-21 0-384,1 20-160,1-20 95,-1 19-31,-20 1 160,1 0-64,-2-1-97,22 22 193,-20-22-160,18-19-256,1 20-161,20-20-192,0 20 0,0-20 96,41 0-256,-21 0 32,18 20 1,3-20-66,-2 0-255,1 20-160,-1-20-417,-19 20-192,1-20-288,18 20-545,-20-20-833,2 0-896</inkml:trace>
  <inkml:trace contextRef="#ctx0" brushRef="#br0" timeOffset="55132.1533">17280 10367 14221,'0'0'128,"0"21"737,-19-2 256,19 1 641,-19 1-353,-3 18-448,3-19-385,0-1-415,19 2-97,0-1-64,-20-20 32,20 0 256,20 0-448,-20-20 224,0-20-320,19 20 224,0-19-321,3 18 161,-3-18 64,0-1-128,22 0 64,-21-1-33,18 23 65,-16-23 256,16 22-160,-18 19-64,1 0 192,-21 0-64,0 0 128,0 19-96,-21 2 160,-18-1-288,20-2 96,-22 3 0,22-1 161,-22 1-258,21-2 129,1-19 129,19 0 223,-19 19-96,19-19-128,0 0 385,19 0-129,-19 0-31,19 21 63,1-21-448,1 19 64,-21 1-32,20-20-64,-20 21-673,19-2-800,0 1-1218,3 0-2337</inkml:trace>
  <inkml:trace contextRef="#ctx0" brushRef="#br0" timeOffset="55998.2028">18730 10367 10698,'19'-19'1057,"-19"19"352,0 0-384,-19 0-96,19 19 256,-19-19-256,-3 21-225,3-2-223,0-19-97,-1 20-159,-1-20-225,2 0 288,19 0-320,-20 0 128,20-20-128,0 1 32,0-2 128,0 2-416,20 0 128,-20-22 31,19 20-63,2 3 64,18-2 32,-20-1 0,3 2 64,-3 19 0,0 0 96,1 0 160,1 19 0,-21 2 33,20 17 159,-1 3-192,-19-1 257,0 19 191,0 1-415,-19-20-1,-1 20-32,-1 18-64,-18-18-96,-2-20 32,22 20 64,-20-21-31,-1-19-226,1 1 226,17-2-161,-16-19-161,18 0 65,-1-19 64,2 19 64,19-41-192,0 22 192,0-1 0,19 0-96,2-20 32,-1 20 128,-1 20 96,22-20-160,-22 20 288,1 20-224,-1 0 193,-19-20-65,21 20 0,-21 0-160,20 0-64,-20 0 0,0-1-288,19-19-481,-19 0-769,0 0-1216,19 0-1987</inkml:trace>
  <inkml:trace contextRef="#ctx0" brushRef="#br0" timeOffset="56436.2279">19166 10329 14541,'0'19'1538,"0"-19"-1474,0 19 512,-19 21 770,-1-20 672,-1 20-865,-18 0-225,-1 0-511,1-1 95,0 1-319,-2-21-193,3 22 64,16-22 0,3-19-32,0 20 192,-1-20-416,20-20-161,0 1 33,0 19 224,0-20-224,0-1 95,20 2-223,-1-1 352,22 0 192,-22 20-256,20 0 288,-18 20 385,18-20-97,-20 39-224,1-18 417,1-1-449,-2 19 128,1-19-128,-1 0 0,2 0-96,-21 0-96,20 0-192,-1-20-769,-19 0-448,0 19-1410,19-19-2017</inkml:trace>
  <inkml:trace contextRef="#ctx0" brushRef="#br0" timeOffset="56854.2518">19662 10070 15790,'22'40'1314,"-3"-2"351,-19 3-159,0 19-33,0 20 545,-19-2-609,-22 2-736,2 19-129,-2 20-63,-19-19-257,2-1-64,-2-20 65,19-19-322,3-1-415,18-38-225,-1-2-512,21-19-673,0 0-1057,0 0-3010</inkml:trace>
  <inkml:trace contextRef="#ctx0" brushRef="#br0" timeOffset="58208.3292">19662 10110 6149,'0'0'993,"0"0"32,0 0-128,0 20-160,0-20-129,0 0-159,0 0 63,0 0-63,0 0-65,0 0 0,0 0 97,0 0 63,0 0 33,0-20-129,0 20-63,0 0-65,0 0-128,0 0 0,0 0 33,-19 0 31,19 0-32,0 0 96,0 0 1,0 0-33,0 0-32,0 0-32,0-21-63,0 21-1,0 0 0,0 0 64,-20 0 32,20 0-31,0-19 159,0 19-64,0 0-256,0 0 417,0-21-321,0 21 256,0 0-224,0 0-95,-19-18 95,19 18 32,0 0 96,0-20-128,0 20 33,-21-21-97,21 21 32,0-20 0,0 20-32,-20-19-32,20 19-64,0 0-64,0-21 32,0 21 96,0 0-320,0 0-288,-19 0-834,19 0-1600,0 0-2468</inkml:trace>
  <inkml:trace contextRef="#ctx0" brushRef="#br1" timeOffset="69347.9664">4079 7329 5733,'41'0'224,"-2"0"-32,1 0 1,-20 0-97,21 0-64,-3 0 96,3 0-64,-2 19 224,1-19-64,19 0 225,-19 0-65,-1 0 65,21 0-65,0 0-64,-2 0-96,2-19 65,20 19-129,-1 0 128,-19-20-96,20 20-64,-1 0-64,1 0 1,-1-20-65,1 20 0,-1 0 32,1 0-64,18 0 64,-18 0-32,-1-20 0,20 20 32,-19 0-32,18 0 0,1-20 0,2 20 32,-2 0-32,0 0 32,-20-20 0,20 20-32,2 0-64,-24 0 96,24 0-64,-2 0 0,0 0 64,0 0-64,1 0 64,-1 0-64,0 0 64,0 0-32,21-19 32,-21 19 0,19 0-32,-17 0 0,17 0 0,-19-20 0,21 20 32,-2 0 64,-19 0-64,21 0 32,-21 0-64,21 0 0,-2 0 96,-19-20-96,0 20 64,21 0-96,-21 0 64,0 0 0,0 0-64,2-20 64,-3 20 0,1 0-64,0 0 96,2 0-96,-2 0 96,-20-20-96,20 20 32,-20 0-32,20 0 64,0 0-64,-19 0 64,20 0 0,18 0-32,-19 0 0,0 0 0,2 0 32,-22-20-32,20 20 64,0 0-32,0 0 64,21 0 0,-21-19-31,0 19-33,0 0 0,1 0 32,-1 0-96,-19 0 32,18 0 32,1 0 32,-19 0-32,19 0 96,1 0 32,-1 0 96,0-20-96,0 20-96,0 0 33,1 0-1,-20 0 96,19 0-128,0 0-32,-1 0 32,3 0-128,-2 0 128,19 0-32,-19 0-32,2-20 32,-2 20-32,-1 0-32,1 0 64,21 0 0,-21 0 0,20 0 32,-19 0 0,19-21-64,-21 21 32,3 0 0,-2 0-32,0 0 32,19 0 0,-17 0-64,-2 0 32,19-19 32,-17 19 0,-3 0-64,1 0 96,-19-20-128,19 20 96,-1 0 0,3 0-32,-2-19 0,0 19 0,0 0 0,-20 0 0,20 0 0,-20-21 0,1 21 0,-1 0 0,22 0 0,-23 0 0,1-19 0,1 19 0,-1 0 32,0 0-64,1 0 32,-1 0 0,-19-21 32,20 21-32,-20 0-32,-21 0 64,21 0 0,0 0-64,-21 0 32,1 0-32,-1 21 32,2-21 0,-22 0-32,1 19-32,-1 2 64,2-21-32,-1 39 32,-1-20-32,-19 2 32,0-1-32,19 19 32,-19-19 0,0 20 0,0-20 32,0 19-64,0 1 32,0 0 32,-19-1 32,19 1-96,0 20 64,0-20-32,0-1 0,0 1 0,0 0 0,-19-1 0,19 1 32,0 0 32,0 0 0,19-1-32,-19 1 193,0 20-97,19-21-128,-19 1-32,0 0 32,0-1 0,0 1 0,22 0 0,-22 0 64,0 0-32,19-1 64,-19 1-96,0 0 64,19-1-96,-19 1 32,0 0 64,0-1-96,0 1 64,20 0 0,-20-1-64,0 2 32,0-2 0,0 1 96,0 0-96,0-1 32,21 1 0,-21 0 0,0-1-32,0-19 0,0 20 0,0-1-32,0 1 64,0 0-32,0-20 0,0 19 0,0-18-32,0 18 32,20-19 0,-20 20 64,0-20-96,0 0 32,0 1 0,0-21 0,0 18 0,-20 1 0,20-19 96,-21 21-64,1-21-32,1 20 32,-22-20-32,22 0 0,-20 20-32,-1-20-64,1 0 64,-2 0 0,-19 21-32,2-21 64,17 0 0,-19 0 0,2 0 0,-2 0 0,0 0 0,2 0-32,-22 0 64,1 0-32,-1 18-32,1-18 64,-1 0-64,1 0-64,-1 0 32,-18 0-32,18 19 96,1-19-96,-1 0 160,1 0-128,-22 0 128,22 0-64,-20 0 0,0 0 0,19 0 0,-18 0-32,-1 0 64,-2 0-64,2 0 32,0 0-32,1 0 32,-1 0-128,-2 0 96,2 0 0,0 0 0,0 0 96,-1-19-32,1 19 0,0 0-32,0 0 0,0 0 96,-1-18-192,-19 18 192,20 0-192,1 0 64,-23 0 160,23-21-160,-1 21-32,-21 0 160,1 0-192,21-20 64,-23 20 128,23 0-160,-23-20 160,23 20-192,-21 0 96,19 0 0,-19-21 64,1 21-32,-2 0-160,2 0 128,-22 0 0,20 0 0,2 0 96,0 0-192,-22-19 128,20 19-64,2 0 32,-22 0-32,22 0 64,-2 0 0,-18-18-64,18 18 64,-19 0-64,20 0 32,-20 0 0,1 0 0,18 0-32,2 0-64,-22 0-1,22 0 33,-21 0 64,19 0 0,-18 0 0,18 0 64,2 0-32,-3 0 1,-16 0-1,17 0 0,2 0 0,-22 0 0,22 0-64,-2 0 32,1 0 64,-1 0 32,2 0-64,-2 0-32,2 0 0,-2 0 96,1 0-96,-1 0-32,21 0 32,-19 0 32,19 0-32,-21 0 32,21 0 32,-21-21-64,21 21 64,-19 0-32,17 0-32,2 0 96,-19 0-96,-2 0 0,21 0 0,-19 0 32,-2 0-64,2 0 32,19 21 0,-21-21 0,2 0 0,17 18-32,-17-18 64,-1 0-32,19 0 0,-19 19 0,-1-19 32,21 0 0,-19 21-32,17-21 0,3 0 0,-1 20 32,0-20-64,0 0 0,20 20 96,-22-20-64,2 0 0,19 0 0,1 21 32,0-21 64,20 0-96,-1 0 161,0 0 63,22-21 32,-3 21 0,2-20 0,18 20 1,1-20-65,20-1-64,-19 2 0,19 1-96,0-23 32,0 21 64,0-20-64,0 1-128,0-22 192,19 22-31,-19-1-65,20-19 0,-20 19 0,21-20 0,-21 1 32,19-1-96,-19 1 64,20-1-32,-1 0 0,-19 1 32,22-1-32,-22-19 0,19 19 64,-19-19-64,19-1 32,1 1 96,1 0 64,-2-1-64,-19 21-96,20-21 96,-1 1-31,2 19-33,-21 1 32,20-1-32,-1 0-192,-19 1 256,0-1-64,20 1-32,-20 19-64,0 0-224,0 1-609,0 19-1313,0 0-1826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16T09:42:15.39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409 7666 13869,'-41'0'384,"41"0"-160,0 0 1154,0 0 287,20 0-384,20 0-192,-1 0-416,21 0-161,0 0 1,-2 0-481,2 0 64,0 0-32,-21 0 0,21 0 32,0 0-64,0 0-352,-21 0-225,2 0-512,-2 0-448,-20 0-673,0 0-641,-19 0-1345</inkml:trace>
  <inkml:trace contextRef="#ctx0" brushRef="#br0" timeOffset="230.013">527 7785 15598,'-118'60'224,"77"-60"193,22 0 95,-1 0 65,40 0 736,-1 0-256,22 0-576,-2 0-97,21 0 0,-2-20-256,21 20-63,-19 0 159,0 0-256,1 0 64,-3 20-705,-18-20-224,20 0-576,-21 0-1218,2 0-960</inkml:trace>
  <inkml:trace contextRef="#ctx0" brushRef="#br0" timeOffset="512.0291">1043 7547 12812,'-39'-20'1921,"39"20"-2145,-20 0 128,20 0 224,0 0 417,20 20 31,-1-20-63,1 20-97,1 0-63,18 0-193,-20 19-32,22 1 64,-22-20 96,1 20 161,-20-1 319,0 1 97,-20 0-288,1 0-385,-22-1 128,2 1-384,-1-20 96,1 0-416,-2 0-1154,22-20-2177</inkml:trace>
  <inkml:trace contextRef="#ctx0" brushRef="#br0" timeOffset="1152.0659">2215 7369 11723,'-41'-21'32,"3"21"1153,16 0-288,-16 40 96,18 0 416,-21 0-128,22-1-96,-22 21-192,22 0-480,0-1-257,-22 21-224,41-21-32,0 1 64,0-21-160,0 1 288,21-20-384,-1 0 0,-1-20 32,0 0 63,3-20 65,-3 0-192,-19 0 192,0-19 32,19 19-96,-19-20 128,20 20 96,-20 0 0,0 20 33,21 0-65,-1 0-96,-1 20-129,0-20 162,3 20-66,16-20-607,-18 20-1090,20-20-1152,-20 20-2532</inkml:trace>
  <inkml:trace contextRef="#ctx0" brushRef="#br0" timeOffset="1316.0751">2374 7785 12619,'0'40'-96,"0"-20"673,0 0 64,19 20-577,1-21-64,-1 1-801,22-20-1698</inkml:trace>
  <inkml:trace contextRef="#ctx0" brushRef="#br0" timeOffset="1453.083">2432 7646 11338,'-19'-19'481,"-1"-1"480,20 0-961,0 20-161,20 0-735,-1 0-2051</inkml:trace>
  <inkml:trace contextRef="#ctx0" brushRef="#br0" timeOffset="1661.095">2572 7726 6662,'19'59'3011,"-19"-39"-929,0-20-641,19 20 0,-19 0-640,0-20-449,0 0 33,22 0 191,-22 0 289,0-20-192,19 20-417,0-20-128,-19 0-64,20 1 0,-20-1-352,21 0-705,-21 20-1313,20-20-1281</inkml:trace>
  <inkml:trace contextRef="#ctx0" brushRef="#br0" timeOffset="2028.1159">2810 7865 9993,'19'0'544,"1"0"-319,-20 0 287,21-20 289,-2 20 0,1-20-225,21 0-320,-22 20 33,0-20-129,1 20 96,-20-19 161,0-1 351,0 20-255,-20-20-161,1 20 64,0 0 65,-3 0-1,22 0 65,-19 0-129,-1 20 33,1-20 319,-2 39-223,1-19 96,20 20-193,0-20-320,0 0-160,0 0 128,20-1-192,1 1-288,-2-20-577,20 0-545,-17-20-864,16 20-961</inkml:trace>
  <inkml:trace contextRef="#ctx0" brushRef="#br0" timeOffset="2345.1341">3128 7706 8680,'0'0'5125,"0"0"-4517,0 20 801,0 0 577,0 0-192,-20-1-545,20 1-672,0 0-289,0 0-352,20 0 160,-20 0-96,0 0-192,19-20-417,-19 0 225,0 0 512,20-20-32,1 0-160,-2 0-96,1 0 160,-20 0 128,19 20-256,-19-20 192,0 20 192,21 0-128,-21 20 321,0 0 95,0 0-127,20 0-321,-20 0 0,19 0-32,-19-1-993,19 1-1185,1-20-2562</inkml:trace>
  <inkml:trace contextRef="#ctx0" brushRef="#br0" timeOffset="2742.1567">4279 7607 14733,'-60'0'481,"40"0"864,-20 0 161,20 39-321,-18-19 769,-3 20-449,2 0-416,18-1-416,1 1-417,20 0-224,0-20 0,20 19 128,21-39-576,-3 20-257,22-20-576,0-20-1121,1 20-2179</inkml:trace>
  <inkml:trace contextRef="#ctx0" brushRef="#br0" timeOffset="2966.1695">4418 7607 15214,'0'0'673,"0"-20"1729,20 20-1505,19-20-65,-18 20-63,18 0-481,21-20-159,-21 20-65,21 0-32,-22 0-353,3 0-351,-2 0-738,-18 0-896,-21 0-737,0 0-3331</inkml:trace>
  <inkml:trace contextRef="#ctx0" brushRef="#br0" timeOffset="3110.1779">4715 7587 13196,'-39'20'1185,"20"19"2018,-2-19-1986,1 0 225,1 20-289,-1-20-993,-1 19 32,21-19-384,0-20-577,0 20-1505,0 0-2242</inkml:trace>
  <inkml:trace contextRef="#ctx0" brushRef="#br0" timeOffset="3572.2042">5767 7567 14221,'-60'0'224,"41"0"1826,-1 0-1025,1 20 160,-22 0 385,3 0-385,-3 19-481,22-19-95,-22 20-128,41 0-546,-20-21 226,20 21-322,20-20-127,1 0-769,18 0-128,2-20-1025,-3 0-1185,22 0-2531</inkml:trace>
  <inkml:trace contextRef="#ctx0" brushRef="#br0" timeOffset="3960.2264">6046 7627 11883,'-40'0'480,"20"0"1634,1 0-897,-2 19 417,-18 1 480,-2 20-673,2 0-352,20-1-320,-22-19-353,41 20-287,-19-20-129,19-20 64,19 20 64,1-20-288,1 0 224,18 0-449,-20-20 161,22 0-288,-22 0 95,22 0 225,-22 0 0,1 1 64,-1-1-129,2 0 129,-21 0 64,0 0 128,0 20 32,0 0 65,0 20 95,-21-20 352,21 20-351,-19 0 159,19 19-64,0-19-127,-20 0-161,20 0-32,20 0-64,-20-20-449,0 20-640,19 0-1121,-19-20-1858,21 0-1825</inkml:trace>
  <inkml:trace contextRef="#ctx0" brushRef="#br0" timeOffset="4298.2457">6225 7666 12716,'0'0'1537,"0"0"257,0 0-225,0 20-159,-22 0 447,22 20-896,-19-20-288,19-1-225,0 1-384,0 0 0,0 0-160,0-20-320,0 20-33,19-20 257,-19 0-224,22-20 480,-3 0-256,20 0 160,-18 0 128,-2 1 0,1-1-96,-20 0 0,19 20 64,-19 0 160,0 0 161,0 20 127,0 0-448,0-1 32,0 1-96,0 0 32,0 0-96,0-20-673,0 20-736,22-20-1250,-22 0-1569</inkml:trace>
  <inkml:trace contextRef="#ctx0" brushRef="#br0" timeOffset="4500.2573">6701 7448 10185,'0'0'4548,"0"0"-4099,0 20 640,0 0-641,-21 19 257,2-19-321,-1 20-352,1-20-800,19 0-1571,0-1-2689</inkml:trace>
  <inkml:trace contextRef="#ctx0" brushRef="#br0" timeOffset="4759.2722">7017 7369 13452,'0'19'1378,"-19"1"1120,-1 0-1089,1 20 545,-22 19-256,3-19-289,-3 20-800,22-21-193,-1 1-128,20 20-416,0-41 128,20 21 160,-1-20-608,22-20-257,-22 20-512,20-20-416,21 0-1186,-41-20-993</inkml:trace>
  <inkml:trace contextRef="#ctx0" brushRef="#br0" timeOffset="4938.2824">6781 7686 16335,'-22'0'1890,"22"0"448,22 0-1409,17 0 192,-20 0-609,22 0-544,-3 0 32,22 0-640,-21 0-1442,-17 0-3556</inkml:trace>
  <inkml:trace contextRef="#ctx0" brushRef="#br0" timeOffset="7045.4029">8110 7488 8391,'20'-60'513,"-1"20"2338,-19 21-1250,21 19 385,-21-21-128,0 21-769,0 21-673,-21-2 129,21 21 191,-39 0-31,20 19-32,-22 1-257,22-1-128,-22 1 33,22 0-97,19-1-64,19-19-128,2-20-64,18 0 160,2-20-544,17 0-417,-17 0-576,19-20-609,-21-20-897,-20 20-1377</inkml:trace>
  <inkml:trace contextRef="#ctx0" brushRef="#br0" timeOffset="7202.4119">8110 7646 10602,'-60'0'640,"41"0"1666,-1 0-320,20 20-961,0-20-544,0 0-353,39 0-96,-19 0-288,20 0-1250,20 0-1761</inkml:trace>
  <inkml:trace contextRef="#ctx0" brushRef="#br0" timeOffset="7565.4326">8387 7805 8584,'20'0'2946,"1"0"-1536,-21 0 480,19 0-1090,20-20 353,-18 20-384,18 0-481,-19-19-159,20 19-1,-20-20-96,-1 0 0,2 20 96,-21-20 0,0 0-64,-21 20-64,2-20 32,-1 20 0,1 0 32,-2-20 32,-18 20 96,19 20 225,-1-20 384,2 20-449,19 0 96,-20 0 1,1 20-129,19-21-160,0 1-64,19 20 0,1-20 97,20-20-386,-20 20-287,19-20-545,1 0-769,-1 0-1088,2-20-1346</inkml:trace>
  <inkml:trace contextRef="#ctx0" brushRef="#br0" timeOffset="7802.4462">8924 7388 12587,'0'0'1570,"0"0"576,0 40-1153,-19-20 352,-3 20-160,3 19-256,0-19-128,-1 0-481,-1 19-160,21-19-64,-19 19-128,19-19-320,0 0-545,0-20-448,19-20-1121,-19 0-545,21 0-1986</inkml:trace>
  <inkml:trace contextRef="#ctx0" brushRef="#br0" timeOffset="7989.4569">9083 7369 14990,'19'0'832,"-38"19"1282,19 21-1057,-21 0 225,1-1 31,1 1-448,-20 20-417,18-21-128,2 1-416,19 20-416,-20-21-1154,20 1-1665,20-20-2114</inkml:trace>
  <inkml:trace contextRef="#ctx0" brushRef="#br0" timeOffset="8288.474">9618 7746 15470,'-19'20'32,"-1"-1"1602,20 21-641,0-20-385,20 20-159,-20-20-385,19-1-321,22-19-1216,-22 20-1506</inkml:trace>
  <inkml:trace contextRef="#ctx0" brushRef="#br0" timeOffset="8406.4807">9717 7686 10537,'-39'-40'193,"20"21"-193,19-1-96,0 20-1346,0-20-1729</inkml:trace>
  <inkml:trace contextRef="#ctx0" brushRef="#br0" timeOffset="8748.5002">10234 7527 14733,'0'-20'385,"0"1"1825,0 19-1698,-19-20 161,-22 20-64,22-20-353,-22 20-64,2-20-160,-1 20 0,1 0 128,19 20-384,-1-20 160,2 20 0,19 0 32,-20 19 224,20-19 192,0 20 193,0 19 32,0-19-97,0 0-128,0 0-223,0-1-1,20 1 0,-20 0-288,0-20-257,0-1-736,19-19-897,-19 0-1505,0 0-2883</inkml:trace>
  <inkml:trace contextRef="#ctx0" brushRef="#br0" timeOffset="8904.5092">9856 7726 16399,'-19'0'801,"19"0"608,19 0-704,1 0-225,1 0 289,-2 0-160,1 20-609,20-20-97,-1 20-1248,-19-20-3555</inkml:trace>
  <inkml:trace contextRef="#ctx0" brushRef="#br0" timeOffset="10832.6195">10928 7567 12587,'0'-20'417,"0"0"1857,0 20-576,0 0-65,0 0-192,0 0-576,0 20-192,0 0 64,-19 0-449,19 0 192,0 19-512,-20-19 289,20 0-354,0 0 97,0 0 0,0-20 0,0 0 33,0 0-226,0 0 257,20-20-32,-1 0-96,2 0 32,-1 0-64,-1 1 96,0-1-128,3 20 0,-22 0 128,19 0-128,-19 20 256,0-20-32,0 19 0,0 1 32,0 0 97,0 0-161,19-20-193,-19 0 129,20 0 97,-20 0 31,41 0 32,-22-20-64,20 0-160,-18 0 160,-2 1-96,20-1-32,-39 20-64,21-20 128,-21 20-160,0 20 96,20-20 64,-20 20 288,0-1-288,0 1-160,0 0 160,0-20-160,0 20-321,0-20-800,0 20-673,0-20-1345,19 0-224</inkml:trace>
  <inkml:trace contextRef="#ctx0" brushRef="#br0" timeOffset="11148.6376">11662 7448 9513,'22'0'1729,"-22"-20"1506,-22 20-1377,22 20-801,-19 0 0,0 0-192,-1-1 0,-1 1-161,-18 20-159,39-20-65,-19 0-640,19-20 128,19 20-32,1-1 160,-1 1-64,2-20-64,-1 20 96,-1 0-128,-19 0 128,0-20 64,0 20 193,-19 0 31,-22-1 96,22 1-31,-1-20 63,-20 0-448,40 0 128,-20 0-576,20 0-513,0 0-1601,20-20-1154,1 20-1248</inkml:trace>
  <inkml:trace contextRef="#ctx0" brushRef="#br0" timeOffset="11651.6664">11843 7726 11915,'0'-20'448,"0"-20"1090,0 20-674,19 1 97,0-21 353,1 20-642,-1-20-159,22 20-33,-22 1-127,1 19-33,1 0-192,-21 0-32,19 19 192,-19 1 1,-19 0-33,19 0 32,-41 0-96,22 0 0,-1 0-31,-20-1-97,20-19 32,1 0 0,0 0-160,19-19 64,0 19-449,0-20 193,0 0 0,19 0 128,0 20 96,1 0-96,-1 0-161,2 0 257,-1 20 32,-1 20 96,-19-21 97,20 21-33,-20 0 160,0 19-288,-20 1 128,1-20-96,-1 19 257,-20 1-353,20-20 192,-18-1 64,-3-19 192,22-20 257,-22 0-32,22 0-417,-1-20 0,1-19-96,19 19-192,0 0-96,19-20-321,20 0-864,2 21-1057,19-1-1570,-2 0-5701</inkml:trace>
  <inkml:trace contextRef="#ctx0" brushRef="#br0" timeOffset="11980.6851">12755 7646 18577,'-21'20'-416,"21"20"928,-19-20-192,19 20 193,0-21 128,19 1-705,-19 0 160,21 0-801,18-20-833,-19 0-1248,20-20-641</inkml:trace>
  <inkml:trace contextRef="#ctx0" brushRef="#br0" timeOffset="12040.6885">12914 7686 6117,'-21'-79'1922,"2"59"-1922,-1-20-1281</inkml:trace>
  <inkml:trace contextRef="#ctx0" brushRef="#br0" timeOffset="12297.7033">13112 7567 11594,'0'0'3364,"0"0"-2532,0 0 962,-19-20-1057,19 20 608,-20 0-640,-1 0-321,2 0-224,-1 20-64,1-20-32,19 0-224,0 20-384,0-20-898,19 0-1793,1 0-3139</inkml:trace>
  <inkml:trace contextRef="#ctx0" brushRef="#br0" timeOffset="12725.7278">13252 7547 10313,'0'0'1153,"0"0"1474,-20 0-962,20 0-159,-21 0-33,1 0-448,1 0 32,-22 20-320,22 0-193,0-20-351,19 20-225,0-20 0,0 20 32,19-20 32,0 19 32,3 1-64,-3 0 128,0 0-224,-19 0 224,20 0-160,-20 19 384,-20-19 32,20 0 321,-38 0-64,16 0-129,-16-20-159,-3 0-1,2 0-256,20 0-224,-22 0-289,22-20-672,19 20-993,0-20-3106</inkml:trace>
  <inkml:trace contextRef="#ctx0" brushRef="#br0" timeOffset="13502.7723">14164 7567 14958,'20'-60'736,"-20"41"2019,0 19-1570,0 0 0,19 0-480,-19 19-193,-19 1 161,19 0 96,-20 20-353,20-20-64,-19 19-159,19 1-97,-21 0-32,1-20 32,20 0-64,0-1 0,0-19 96,0 0-32,0 0-96,0-19 96,20-1 0,1 0-288,-2 0 288,1-20-320,-1 20 128,22 1 128,-22-21-288,1 40 96,-20 0 192,21 0-257,-21 0 386,0 20-1,0 0 224,0-1-352,0 1 128,0 20-160,0-20 192,-21 0-192,21-20 0,0 20 32,0-20 33,0 0-1,21-20 64,-2 20-32,1-20-64,-1 0 0,2 0-32,-1 0 32,-1 0-96,0 1 96,-19 19-128,22-20 32,-22 20-32,0 20 128,0-1 128,0 1-288,0 0 160,19 0-224,-19 0-994,19 20-864,-19-21-1857,20 1-4773</inkml:trace>
  <inkml:trace contextRef="#ctx0" brushRef="#br0" timeOffset="13774.7878">14521 7964 11691,'21'-20'1761,"-1"0"-1601,18 1 1250,3-1-577,-22 0 960,1 20-704,-1 0-512,-19 20 224,0 0-1,0-1-255,0 1 31,-19 0 129,-1 0-192,1 0-65,-22-20-224,3 20-224,-23-20 64,42-20-448,-22 20-929,41 0-1282,0-20-2690</inkml:trace>
  <inkml:trace contextRef="#ctx0" brushRef="#br0" timeOffset="14176.8107">15335 7924 18513,'-20'-39'96,"20"-1"192,20 20-288,1-20 129,-2 21 703,20-1-159,-39 20-32,20 0-385,1 0 256,-21 0-288,19 20-63,-19-1 191,0 1 0,0 0 161,-19 0-257,-2 0 128,1 0-191,1-20 127,-1 0-512,20 0-321,-19 0-672,19-20-961,0 20-2018,19-20-2018</inkml:trace>
  <inkml:trace contextRef="#ctx0" brushRef="#br0" timeOffset="14460.827">15653 7627 15150,'0'19'1409,"0"-19"-1505,0 20 673,0 0 95,0 20 834,0-20-449,0 0-385,0-1-63,-20 21-513,20-20 32,0-20 64,0 20-224,0-20 128,0 0 257,0 0 31,20-20-224,-20 20-96,0-40-160,19 20 352,2 1-416,-21-1 352,20 0-384,-20 0 160,19 20 32,0-20-128,3 20 32,17 0-160,1 0-1410,18 0-2081</inkml:trace>
  <inkml:trace contextRef="#ctx0" brushRef="#br0" timeOffset="15172.8677">16844 7527 19506,'0'0'-32,"0"0"673,0 0-97,0 20 481,0 0 192,-19 0-256,19 20-577,-21-21 65,21 1-193,-20 20-128,1-20-32,0 0-32,19 0-64,0-20 96,0 0-288,0 0 256,19-20-192,0 0 64,22-20 0,-2 20 64,-20-19 128,22 19-192,-2 0-32,-20 0 64,2 0 32,-1 20 224,-20 20 65,0-20-161,-20 20 64,-1 20 0,21-21 224,-19 1-223,-1 0-129,20 0 160,0 0-384,20-20 224,-1 0-64,22-20 32,-3 0-64,3 0 128,-2 0-224,2 1 64,-3-1 64,-16 0 128,-3 20-256,0 0 160,-19 0 64,0 0 352,0 20-448,-19 19 96,0-19-32,19 0 0,-22 0-32,22 0-224,0 0-384,0 0-513,0-20-641,22 19-864,-22 1-2147</inkml:trace>
  <inkml:trace contextRef="#ctx0" brushRef="#br0" timeOffset="15337.8771">17420 7785 16719,'0'40'1762,"0"-40"-64,0 40-33,0-20-800,-19 19 512,19-19-672,-22 0-609,22 0-32,0 0-512,0 0-1987,22-20-3202</inkml:trace>
  <inkml:trace contextRef="#ctx0" brushRef="#br0" timeOffset="17141.9804">19185 7309 16143,'-58'20'-192,"18"20"480,20-1 545,1 21 736,-22-1 129,2 21-513,-1-21-416,-18 21 31,36-21-127,3-19-737,19 0 192,0-1-32,19 1-416,3-20-449,-3-20-352,20 20-1377,1-20-1186,-1-20-2081</inkml:trace>
  <inkml:trace contextRef="#ctx0" brushRef="#br0" timeOffset="17517.0018">19703 7468 16463,'58'-20'993,"-58"20"-1153,0 0 416,0 0 257,0 0 704,-19 0-545,-1 0-543,-18 0 319,-3 0-224,2 20 0,-2-20-31,22 0-1,-22 0 192,3 0-480,18-20 96,-1 20 192,1 0-192,1 0-192,19 0 128,-19 20 96,19 0 128,0-1 257,0 21 255,0 0-223,-22 0 31,22-1-384,0 1 64,0-20 0,0 20-63,0-1 63,0-19-545,0 0-415,22-20-578,-22 20-928,0-20-993,-22-20-833</inkml:trace>
  <inkml:trace contextRef="#ctx0" brushRef="#br0" timeOffset="17654.0096">19246 7746 11274,'-20'-20'1794,"20"20"-449,0-20 0,0 20-416,20 0-96,-1 0-641,22 0-32,-22 20-320,22-20-897,-3 20-1089,3-20-1313</inkml:trace>
  <inkml:trace contextRef="#ctx0" brushRef="#br0" timeOffset="17898.0237">19544 7805 10858,'0'-59'-64,"19"39"1345,-19 0 577,20 0 480,1 0-288,-2 20-897,-19 0-224,0 0-257,20 20-95,-20 0-161,0 0-63,0 0-161,0 19-64,-20-19-32,20 0-160,-19-20-352,19 20-193,-21-20-704,21 0-513,0-20-1665,0 0-993</inkml:trace>
  <inkml:trace contextRef="#ctx0" brushRef="#br0" timeOffset="18165.0388">19782 7646 13356,'0'40'64,"0"-20"1025,0 20-160,0-20 769,0-1-129,0 1-640,0 20-384,0-20 127,-21-20-351,21 0-33,0 0 513,0 0-353,0 0-256,0-20 96,0 0-159,0-20-161,0 21 192,21-1-417,-1 0 161,-1 0-288,22 20-481,-22-20-512,20 20-417,-18 0-736,18 20-33,2-20-447</inkml:trace>
  <inkml:trace contextRef="#ctx0" brushRef="#br0" timeOffset="18576.0625">20575 7746 9192,'41'-40'2499,"-22"20"-1859,-19 0 1090,0 20 320,0-20 160,-19 20-1185,-1 20-224,-1 0 288,-18 0 0,-2 0-225,22 0 33,0 0-576,-1-1-65,20 1-448,0 0 192,0-20 224,20 0-544,18 0-65,-16 0-63,17-20-97,1 0-31,-20 1 95,18-1 289,-16 0 256,-22 0-192,0 20 192,19-20 32,-19 20 32,0 0 0,-19 20-64,19-20-96,0 20 225,-22 0-97,22 0 64,0-1-320,0 1 256,0-20-641,0 20-544,0 0-1377,0 0-1634</inkml:trace>
  <inkml:trace contextRef="#ctx0" brushRef="#br0" timeOffset="18847.078">21073 7329 12876,'0'19'4068,"0"2"-4389,-21-2 545,1 41 449,1-1 1185,-22-19-449,22 20-704,-20-21-353,18 21-96,-18-20-352,20-1-32,19 1-256,-22 0-449,22-20-833,0-20-704,22 0-256,-3-20-3460</inkml:trace>
  <inkml:trace contextRef="#ctx0" brushRef="#br0" timeOffset="19043.0891">21172 7369 15919,'0'0'1505,"0"19"-1089,0 21 577,-21 0 449,1 19 255,1 1-383,-1-20-257,-20 19-737,20-19-192,1 19-96,0-19-352,-3-20-385,22 20-1313,0-40-1890</inkml:trace>
  <inkml:trace contextRef="#ctx0" brushRef="#br0" timeOffset="19850.1352">21807 7567 17040,'0'-20'608,"0"20"609,0 0-96,0 0 257,0 20-802,0 0 161,0 0-225,-21 0 257,21-1-577,-19 1 1,19 20-65,0-20 128,-20 0-192,20 0-160,0-1 224,0-19-352,0 20 96,0-20 128,20 0 64,-20-20 32,19 1-128,2-1-96,-1 0-32,-1 0 127,1 0-95,-1 0 64,-19 0 96,0 1-288,21 19 288,-21 19-96,0-19 256,0 20 161,0 0-353,0 20 352,0-20-288,0 0 64,0-20 32,0 19-256,0-19 128,0 0 128,20 0-192,-20 0 321,19 0-225,0-19-257,3-1 193,-3 0 161,-19 0-290,20 20 162,-1-20 95,2 20-256,-21 0 320,0 0 0,20 0-192,-20 20 96,0-20-64,0 20 0,0 20 64,19-21-897,-19 1-192,0 0-1217,19 0-1121,-19 0-2146</inkml:trace>
  <inkml:trace contextRef="#ctx0" brushRef="#br0" timeOffset="20156.1527">22183 7944 13741,'20'-20'288,"1"-19"320,-1 19 770,-1 0 63,0 0 129,3 0-546,-3 0-95,0 20-480,-19 0-33,20 0-128,-20 20 1,0 0-1,-20 0 0,20 0 1,-19 0-1,0 0 0,19-1-160,-22 1 193,3-20-418,0 0-127,-1 0-512,20 0-450,0 0-575,0 0-1699,0 0-3394</inkml:trace>
  <inkml:trace contextRef="#ctx0" brushRef="#br0" timeOffset="20463.1703">22482 7984 14605,'19'0'737,"-19"0"576,0 20 801,0-20-192,-19 20-320,19 0-609,-20-1-385,-1 1-416,2-20 65,-1 20-610,1-20-544,19 20-1281,0-20-2786</inkml:trace>
  <inkml:trace contextRef="#ctx0" brushRef="#br0" timeOffset="21220.2137">22838 7646 16399,'0'-39'545,"0"39"1408,0 0-575,0 0-97,0 0-544,0 20-97,0-1 193,-19 1-224,0 20-33,-3 0-159,22-20-129,-19-1-128,0 21 0,19-20-96,-20 0 160,20 0-192,0-20-256,0 0 64,0 0 32,0 0 96,0-20 128,20 20-256,-1-40 0,22 20 0,-22 0 63,20-19-63,-18 19 128,18 0-64,-20 0 192,-19 20-288,0 0 384,0 0-256,0 20 320,0 0-159,0 0 223,-19 0-288,19-1 160,0 1-96,0-20-64,-19 0-32,19 20 160,0-20-320,19 0 192,-19 0 0,19 0 160,22-20-352,-22 20 128,1-20 0,1 20 0,-2 0-32,-19-19 192,20 19-352,-20 0 320,0 19-192,0-19 192,0 20-32,0 0 32,0-20-192,0 20-288,0 0-673,0-20-673,0 20-1024,19 0-2339</inkml:trace>
  <inkml:trace contextRef="#ctx0" brushRef="#br0" timeOffset="21413.2247">23236 7885 6342,'0'20'10986,"-20"-1"-11274,20 1 1056,0 0 930,-19 0-289,19-20-608,0 20-577,0 0-352,0-20 160,0 20-1185,0-20-1121,0 0-1410</inkml:trace>
  <inkml:trace contextRef="#ctx0" brushRef="#br0" timeOffset="21687.2404">23672 7408 21972,'60'20'-416,"-60"0"608,19 0 192,-19 19 513,0 21 737,0-20-449,0 19-352,-19 1-385,-1-1-95,-20 1-161,1 19 64,-21-19-352,21-20-513,-2 19-288,3-19-672,16 0-2115,-16-20-3779</inkml:trace>
  <inkml:trace contextRef="#ctx0" brushRef="#br0" timeOffset="25543.461">349 9235 11466,'-41'0'417,"22"0"1793,19 0-769,-20 0-544,20 0 608,20 0-223,-1 0-33,22 0-641,-2 0 1,21 0-385,0 0-32,19-19 33,-21 19-193,22-20 64,-20-1 0,0 21-128,0-20-192,-2 20-385,-17-19-416,-2 19-416,-18 0-737,-2 0-64,-19 0-994</inkml:trace>
  <inkml:trace contextRef="#ctx0" brushRef="#br0" timeOffset="25788.475">388 9274 14605,'-119'41'64,"79"-21"289,20 1 351,20-21 770,0 0 31,41 0-704,-2 0 64,1 0-289,19 0-448,1-21-96,19 21 33,-19 0 127,20 0-256,-22-20-449,2 20-95,0 0-578,0 0-703,-21 0-385,1-20-1026</inkml:trace>
  <inkml:trace contextRef="#ctx0" brushRef="#br0" timeOffset="26087.4921">963 8997 11562,'-39'-20'0,"20"20"705,19-20 224,-21 20-128,21 0-65,21-20-255,-2 20-1,1 20 129,-1-20 128,22 20-65,-22 0-159,1 19-129,20 1-192,-20 0 129,-1-1 63,0 2 513,3-2-321,-22-19-95,-22 20-577,3 0 544,-20-19-224,20-3-128,-41 1-192,19 2 0,2-1-672,-1 0-610,20 1-1665,20-21-3459</inkml:trace>
  <inkml:trace contextRef="#ctx0" brushRef="#br0" timeOffset="26706.5275">1876 9097 15566,'0'-41'160,"0"21"1154,0 20-225,0 0-481,0 0 225,0 0-96,0 20-257,0 21 1,0-22-193,0 20-192,-19-19 32,19 21 32,0-22-352,0 1 96,0-1-288,0 2 608,0-21-224,19 0 0,-19 0 64,21-21-160,-1 2 96,-20-20-32,19 19 0,0-21 96,-19 22-352,22 19 159,-22 0 129,19 0 193,-19 0-161,0 19 160,0 1 64,19 1-256,-19 18 288,0-19-384,0-1 64,0-19 192,0 21-160,0-21-224,0 0 0,20-21-385,-20 21-1441,21-19-832,-1-1-1538</inkml:trace>
  <inkml:trace contextRef="#ctx0" brushRef="#br0" timeOffset="27313.5622">2114 9335 9096,'-19'0'641,"19"-20"1793,0 0-800,19-1-289,-19 2-64,0-20-608,22 19 63,-3-1-63,0 1-289,1 20 65,-20-19-97,21 19-160,-21 0 193,19 19 95,1 1-31,-20 1-1,0-1-128,19-1-63,-19 1-354,0-20-31,0 19-256,0 2-993,22-21-1538,-22 20-897</inkml:trace>
  <inkml:trace contextRef="#ctx0" brushRef="#br0" timeOffset="27615.5794">2473 9335 12748,'0'-20'-97,"0"-21"1283,0 22 159,19-20-96,1 19-256,1-1-481,18 1 1,-20 1-65,0-1-127,3 20-289,-22 0 160,0 20 160,19-1 1,-19 1 191,-19 21-63,-3-22-321,3 20 0,0-18 32,-1-1-128,1 0-320,-2-20-353,1 21-544,1-21-737,19-21-1473,19 21-2658</inkml:trace>
  <inkml:trace contextRef="#ctx0" brushRef="#br0" timeOffset="27918.5968">2909 9056 13356,'-20'0'-64,"1"20"865,-22 1 256,22-2 865,0 1-289,-22-1-640,41 1-608,-19 1-385,19-21-65,0 20 1,19-20 257,-19 19-161,19 1-128,3-20 96,-3 19 288,0-19-224,1 21-96,-20-1 416,0-20-31,0 20 31,0 1-160,-20-21 225,1 18-417,0-18-417,19 19-223,-22-19-706,22 0-1152,0 0-1698,22-19-3075</inkml:trace>
  <inkml:trace contextRef="#ctx0" brushRef="#br0" timeOffset="28170.6111">3167 8739 15118,'0'0'96,"0"19"224,-20 2 321,20 18 1024,-19 1-63,-22 19-353,22 1-384,-1 19-481,1-19-384,19-1 32,0-18 0,0-2-160,19 1-96,20-20-32,-18 0-737,18-20-801,-19 0-480,20 0-1185</inkml:trace>
  <inkml:trace contextRef="#ctx0" brushRef="#br0" timeOffset="28319.6197">3048 9076 16271,'-40'0'352,"40"0"2275,-20 0-1378,20 0-833,20 0-832,-20 0 320,21 21-32,37-21-577,-17 0-2850</inkml:trace>
  <inkml:trace contextRef="#ctx0" brushRef="#br0" timeOffset="28702.6417">4021 9255 16976,'-21'-20'384,"21"20"-192,0 0 128,0 20 97,0-1 864,0 22-64,0 18-512,0-19 32,0 21-513,0-3 64,0 1-384,0 1-352,0-19-257,21-23-608,-1 3-193,-20-21-1120,19-21-1026</inkml:trace>
  <inkml:trace contextRef="#ctx0" brushRef="#br0" timeOffset="28966.6568">4041 9315 6790,'0'-80'352,"19"41"2307,0-2-417,3 22-256,-3-1-289,0 20-447,1 0-482,1 0-31,-2 0-96,20 20 63,-39-1 161,22 1-224,-22 21-33,0-22-31,-22 1 127,-17-1-736,-1 2 513,20-1-257,-18-20-96,-3 0-160,2 0 32,18 0-544,1 0-289,20-20-1281,20 20-1409,1-21-834</inkml:trace>
  <inkml:trace contextRef="#ctx0" brushRef="#br0" timeOffset="29237.6722">4418 9374 11466,'0'0'2210,"0"-39"-1665,0 19 896,20-21-672,-1 2 416,1 20-288,1-22-417,18 21 65,-20 1 64,2 19 31,-1 0-448,-20 0 97,0 39 319,0-18-320,-20 18 129,-1 0-65,-18 2 33,-1 0-417,1-4 128,19-16 0,-20-1-801,20-20-993,1 0-2498</inkml:trace>
  <inkml:trace contextRef="#ctx0" brushRef="#br0" timeOffset="29840.7068">4756 9216 10730,'0'-61'224,"19"22"1794,-19-1 64,0 20 32,19 20 128,-19 0-1281,0 20-64,0 1-225,-19 18-127,19-20-33,-19 22-223,19-2-289,-22 0 192,22 2-449,0-21 257,0 19-128,0-20-640,0 2-385,22-21 128,-3 0 704,-19-21-127,19 2 320,1-20-193,1-1 674,-1 0-385,-20 1 0,19-2-64,-19 21 320,19 1 352,-19 19 33,0 0 128,0 19 31,0 1-191,22 1-1,-22 18-159,19-19-225,-19-20-96,19 19 192,1-19-288,20-19 96,-20 19 1,-1-39-290,2 19-159,-1-1-224,19 1-866,-18 1-576,-2-1-1633,1 20-2403</inkml:trace>
  <inkml:trace contextRef="#ctx0" brushRef="#br0" timeOffset="30200.7273">5172 9255 13708,'20'19'225,"-20"-19"928,40 0-865,-20 0-128,-1 0-128,22 0 64,-22-19-96,20-1-32,-18 20-160,18-19-192,-20-1 128,-19-1 191,20 1 97,-20 1-32,-20-1 65,1 20 63,19-19 128,-19 19 320,-1 0 353,-1 0 32,2 19 96,-1 1 32,1-1-96,-2 22-352,1 18 31,1-19-223,19-20-225,19 21-96,1-23-128,1-18-224,-2 19 128,20-19-1025,2 0-1153,-22-19-1666,0 1-3972</inkml:trace>
  <inkml:trace contextRef="#ctx0" brushRef="#br0" timeOffset="30490.7439">5589 9155 11691,'19'41'288,"-19"-21"1313,0 19-960,0-20 576,20 22 673,-20-21-737,0 1-737,0 16-191,0-16 31,0-1-320,-20-20 416,20 0 353,0 0-545,0-20-160,20-20 384,-20 22-224,21-3-31,-21 1 447,19-21-384,1 22-224,-20-1 96,19 20-32,3-19-32,-3 19 0,20 0-480,-18 0-897,-2 19-1282,20-19-2177</inkml:trace>
  <inkml:trace contextRef="#ctx0" brushRef="#br0" timeOffset="30971.7714">6384 8898 13997,'0'-20'128,"-22"0"1153,3 0-961,-1 20 97,1 0 608,-22 0-257,22 0-447,-22 0-65,3 0-128,18 20-64,1-20 64,-3 20-96,3 0 161,19 19 287,-19 1-128,19 0 129,-20-1 127,20 21-159,-21-1-65,21 1-128,-19 0-63,19-20 95,0-1-224,0-20-64,0 2-32,0-21-288,0 20-481,0-20-865,0-20-832,0 20-929</inkml:trace>
  <inkml:trace contextRef="#ctx0" brushRef="#br0" timeOffset="31141.7812">5887 9274 12523,'-21'0'1025,"21"0"737,21 0-897,-1 0 0,-20 0 64,39 21-385,-18-21-416,-2 20-96,20-20-352,-18 0-897,18 20-1025,-20-20-1474</inkml:trace>
  <inkml:trace contextRef="#ctx0" brushRef="#br0" timeOffset="31368.7942">6244 9235 10185,'0'20'2306,"0"-1"-576,0 2 288,19 19-385,-19-40 1,20 21-705,1-3 96,18-18-769,-20-18 160,3-3-191,16 1-161,-18 0-256,1-20 160,-21 20-33,19 1-511,-19-1-321,0-1-1057,0 1-1473,0 20-2627</inkml:trace>
  <inkml:trace contextRef="#ctx0" brushRef="#br0" timeOffset="31640.8096">6680 8798 15694,'0'20'481,"0"0"1665,0 40-1281,0-21 608,-19 21 481,19-1-513,-20 1-640,1-1-385,19 1-127,-21-21-289,21 2-289,0 0-383,0-23-161,0-18-1729,21 0-2820</inkml:trace>
  <inkml:trace contextRef="#ctx0" brushRef="#br0" timeOffset="32210.8423">7633 9116 14221,'-40'-19'160,"20"19"1698,1 19-1153,19 1 384,-19 19 288,-22 2-320,22-22-128,-1 20-289,20-18-351,0-1-193,20-20-32,-1 0-224,2 0 224,-1 0-417,18-20-447,-18-20 543,1 20-319,-2 1 159,1-1 321,-1-21 32,-19 22 32,0-1 32,-19 20 64,19 0 225,-20 0-97,20 20 160,-19-1-96,-2 1 65,21 1-65,-20 18-128,20-19-288,0-1 32,20-19-737,-20 21-576,21-1-2659</inkml:trace>
  <inkml:trace contextRef="#ctx0" brushRef="#br0" timeOffset="32686.8694">7891 9076 14605,'-19'60'609,"-1"-41"1473,-1 42-961,21-22 384,-19 1 33,-1 0-834,20-19-383,0-3-193,0 1-224,20-19 224,-1 0-352,2 0 416,18-37-256,-19-4 32,20 0-128,-20 2-225,20-21 193,-20 1 64,-1-1 128,1-19-288,1 19 128,-21-19 63,19-1 97,-19 21-224,0-1 384,0 1-320,0 19 256,0 20 193,0 20 191,0 0-192,0 20 65,-19 20 63,-2 19 65,21 1-65,-20-1-32,1 21-159,19-1-129,-20 1-32,20-21 0,0 1 0,0-1-160,0 1-225,0-21-191,20-18-769,-20-1-641,19 0-1698,1-20-2433</inkml:trace>
  <inkml:trace contextRef="#ctx0" brushRef="#br0" timeOffset="32966.8856">8209 8957 15342,'0'40'609,"-19"-1"1665,19 1-1473,0 20 544,0 0 32,-20-21-480,20 0-417,0 2-287,20 0-97,-1-41 0,0 0 0,3 0 160,-3-21-320,20-19 256,-20 0-192,22-19-160,-2 18 160,-18-17 32,18 17-128,-20 2-320,2-1-481,-21 20-545,0 20-1536,0 0-2147</inkml:trace>
  <inkml:trace contextRef="#ctx0" brushRef="#br0" timeOffset="33128.8948">8507 9335 19506,'0'0'673,"20"0"800,-20 0-1345,0 0-704,0 0 127,19 0-2273</inkml:trace>
  <inkml:trace contextRef="#ctx0" brushRef="#br0" timeOffset="33614.9225">9678 8779 16591,'19'-61'417,"1"61"544,-20 0-161,21 21-63,-21-2 320,0 21 160,-21 20-640,1-1 223,1 1-255,0-1-161,-1 2-127,-1-3-322,2 3 226,19-22-482,-20 1 97,20-40-769,0 20-704,20-20-1090,-20 0-1473</inkml:trace>
  <inkml:trace contextRef="#ctx0" brushRef="#br0" timeOffset="33960.9423">9738 9116 14221,'0'20'192,"0"-20"705,19 19-288,20-19-257,2 0 481,-22 0-321,22 0-224,-2-19-159,1 19-33,-20-20-64,19 1 32,-18-2-32,-21 1 32,0 0 32,0 1-64,-21 19 0,1-20 0,1 20 32,-1 0 64,-1 0 289,-18 20-65,20-1 513,-2 1-64,1 21 95,1-2-287,0 0 64,19-18-481,19 18-96,-19-19 0,39-20 0,1 19-673,-20-19-928,40 0-2114,-21 0-1314</inkml:trace>
  <inkml:trace contextRef="#ctx0" brushRef="#br0" timeOffset="36585.0924">10393 9036 11723,'0'-19'128,"0"-1"1826,-19 20-929,-3 0 416,3 20 0,-20-1-448,-1 21-64,1 0-32,-2-1-64,2 2-257,18-21 65,2 19-513,19-20 160,19-19-544,2 21 512,-1-21-448,18-21 448,3 2-608,-2-1-128,2 1-1,-22-22-192,22 21 289,-22 1-32,-19-20 256,19 18-161,-19 1 353,0 20-32,0 0 160,0 0 97,-19 20 31,19-20 192,0 40-31,-19-20-97,-3 19-96,22-18 33,0-1-289,0-1-321,0 1 417,22-20-1056,-22 19-482,19-19-1376,-19-19-1346</inkml:trace>
  <inkml:trace contextRef="#ctx0" brushRef="#br0" timeOffset="36897.1103">10511 9036 11819,'0'40'448,"0"-19"929,0-2-320,0 20-256,0-19 705,20 21-610,-20-22-383,0 20-225,0-18-96,-20-1-63,20 0-129,0 1 96,0-21 32,-19-21-256,19 21-65,19-40 546,-19 19-225,20-18-224,1 0 224,-2 18 32,1-18 128,-1 19-31,2 20-257,-1-19-64,-1 19 160,1 0-321,1 0-223,-21 19-801,19-19-961,-19 20-1089</inkml:trace>
  <inkml:trace contextRef="#ctx0" brushRef="#br0" timeOffset="37255.1307">10870 9056 10377,'19'0'4260,"-19"0"-4035,-19 20 1088,19 1-865,0-2 962,0 1-546,0-1-351,0-19-609,0 20 160,0-20-96,0 21 32,0-21-320,19 0-1,-19 0 225,20 0 64,-1-21 64,2 1 64,-1 1 0,-20 19 321,19-20 63,0 20 33,-19 0 159,22 0-127,-22 20-97,0-1-192,0 1-63,0 1-129,0-1-96,0-1-513,0-19-288,19 20-1313,-19-20-1345,19 0-2627</inkml:trace>
  <inkml:trace contextRef="#ctx0" brushRef="#br0" timeOffset="37564.1485">11366 9017 11242,'19'-20'1153,"-38"20"1474,19 0-1346,-21 20 513,1-1-65,1 1-383,-22 0-386,22 1-319,-1-2-481,1-19-96,19 20 128,19-1-352,1-19 224,-1 20-64,22 1 32,-22-1 64,1-20-256,1 19 353,-21 1-322,0-1 386,-21 2-482,1-1 610,1-20-193,-22 0-224,2 20 64,-1-20 288,20-20-768,1 20-257,19 0-1473,0 0-2915</inkml:trace>
  <inkml:trace contextRef="#ctx0" brushRef="#br0" timeOffset="38113.1798">12317 8997 6886,'-19'-20'10698,"0"20"-10602,19 0 1121,0 20-512,0 19 544,0-19-128,0 21-480,0-22-129,-20 20 65,-1 2-289,21-2-64,0-19-544,-19 20 672,19-20-255,0-20-33,19 0-193,-19 0 386,21-20-578,18-20 514,-20 1-225,22-2 192,-21 2-320,20 0 224,-20 18 0,18-19-128,-16 40 64,-22-19 160,19 38 128,-19-19 128,0 40-31,-19 0-33,19-1-64,-22 2-31,3-2-225,19-19-32,0-1 128,0 22-769,0-41-288,0 20-544,19-20-705,-19 0-1794,22 0-5349</inkml:trace>
  <inkml:trace contextRef="#ctx0" brushRef="#br0" timeOffset="38414.197">12655 9335 14830,'21'-20'384,"-21"-21"737,19 22-128,1-20-192,-1 19 544,2-1-704,18 1-1,-19 1-31,1 19-65,-2 0-127,-19 0-193,0 19 513,0 1-417,0 21 160,0-22-352,-40 20-96,20-18 321,1-1-193,-22 0-128,22 1 0,-1-21-897,1 0-352,19 0-1057,0 0-2787</inkml:trace>
  <inkml:trace contextRef="#ctx0" brushRef="#br0" timeOffset="38855.2223">13211 8818 13612,'21'-60'769,"-21"60"128,0 0 160,0 0-609,-21 21 1122,21 18-225,-20 1-128,-18 19-352,16 1 64,-16 19-160,18-19-449,-1-1-32,2 1-31,19-21-418,0 2 161,19 0 193,2-41-994,18 18 128,-20-18-768,22 0-1794,-22-18-1314</inkml:trace>
  <inkml:trace contextRef="#ctx0" brushRef="#br0" timeOffset="39031.2323">13033 9097 14349,'-61'0'481,"42"0"1024,19 0-320,0 0-1057,0 0 705,19 0-417,3 19-416,-3-19 161,20 0-290,2 0-1344,-3 0-1057,3 0-1602</inkml:trace>
  <inkml:trace contextRef="#ctx0" brushRef="#br0" timeOffset="39419.2546">13430 8718 14509,'0'-19'1313,"19"38"-95,-19 2 479,-19 19-544,19-1 32,-20 21-128,-1-1-384,21-19-128,-19 19-129,-1 2-352,1-22-128,19 21 192,-21-21-320,21 0-481,0-18 225,0-1-129,0-20 161,21-20 288,-2-1 32,1 2-257,20-20 65,-20 19 448,-1-21-160,1 22 0,1 19 128,-21 0-192,19 0 321,-19 0 287,0 39-95,-19-18-129,19 18-32,-21 0-224,21 2 224,-20-21-416,20 1 128,0-3-320,0 1-577,20-19-929,-20 0-1985,21 0-2211</inkml:trace>
  <inkml:trace contextRef="#ctx0" brushRef="#br0" timeOffset="39588.2642">13668 9175 15534,'-19'41'1121,"-3"-22"-864,22 20 31,0-18-32,0-1-192,22 0-64,-3-20-1954,1 0-3459</inkml:trace>
  <inkml:trace contextRef="#ctx0" brushRef="#br0" timeOffset="39747.2733">13786 8917 14317,'-19'-59'32,"19"39"128,0 20-288,0-20 32,0 20-128,0 0-1730,0 0-2754</inkml:trace>
  <inkml:trace contextRef="#ctx0" brushRef="#br0" timeOffset="40064.2914">13866 8997 11530,'0'59'2082,"0"-39"321,0 20-994,0-1 32,0 2-416,-20-21-448,20 19-417,0-20-128,-19 2 288,19-21-608,0 0 288,0 0 352,19-21-416,-19 2 96,20-1-160,1 1 256,-1-22-256,-1 21 160,0 20 225,3-19-161,-22 19 256,19 0 0,-19 0-256,19 19 161,-19 1-289,0 1 64,0-1-193,0 19-735,0-20-674,0-19-2177,0 21-2467</inkml:trace>
  <inkml:trace contextRef="#ctx0" brushRef="#br0" timeOffset="40554.3195">14104 9116 10153,'41'-60'1185,"-2"40"545,-20 1-97,2 19-191,-1-20 127,-1 20-512,-19 20-224,0-1-320,0 21-97,0-19-32,0 18-63,-19-20-289,-1 1 0,-1 1-128,2-21-129,19 20-191,-20-20-64,20-20 159,-19 20 1,19-21-321,19-18 129,1 19-161,-20 1 33,40-2 63,-20 1 321,-1 0 224,1 20 160,-20 0 352,21 20 161,-21 21 224,0-2-64,0 21 159,0-1-255,0 1-128,-21 18-1,1-17-223,1 18-257,-1-20 96,-20 21-64,1-20 64,-2-20-224,2-20 320,18-1 33,2-19 95,-1-19-288,20-1 96,0-20 97,0 1-449,0-2 128,20 1-97,-1 2 33,2-3-704,-1 20-257,19 2-609,-18 1-1185,18 18-1409</inkml:trace>
  <inkml:trace contextRef="#ctx0" brushRef="#br0" timeOffset="41124.3521">15494 9116 16719,'-20'-40'128,"20"40"321,-19 0 672,19 0-448,-21 21 544,1-2-288,1 20-225,-20-19 161,18 21-577,1-22-192,20 1-128,0-1 64,0 2-96,20-21-256,1-21 288,18 2-897,21-20-192,-21 19-320,1-21 448,-1 22 320,-19-20 577,1 39 160,-2-21 256,-19 21 577,0 0 0,0 21-320,-19-2 255,-2 20-159,1 2-192,20-2-33,-19-19-352,19 20-480,0-20 288,0-20-449,0 0-1313,19 0-896,1 0-1795</inkml:trace>
  <inkml:trace contextRef="#ctx0" brushRef="#br0" timeOffset="41534.3755">15910 8660 17488,'0'19'-256,"0"1"1089,0 20-193,0 0 866,-19 19-1,0 1-640,-1-1-192,-1 1-257,2-1-288,-20-19 96,17 19-320,22-18 224,-19-22-256,19 1 64,0-20-512,19 0 672,3-20-160,-3 1-97,20-1-287,2-1 320,-3 1 0,-16 1-128,-3-1 352,0 20-417,-19 20 385,0-1-64,0 1 193,-19 21-33,0-22 96,-22 20 96,22 2 65,-1-21-1,-20 1-256,20-21-96,1 0 481,-3 0-481,3 0-449,0-21-383,19 21-385,0-20-1314,19 20-1825</inkml:trace>
  <inkml:trace contextRef="#ctx0" brushRef="#br0" timeOffset="41835.3928">16011 9374 11210,'-21'-18'3011,"42"-3"-2915,-21-19 929,20 0-160,18 20 864,-16-19-479,16 18-738,-18-18 321,20 19-192,-20 1-225,-1 19-96,-19 0 225,20 19-1,-20 1-159,-20 19 127,20-18-160,-39 18 1,18 0-129,2-18-160,-20 19 64,20-19-160,-3-21-96,3 18-929,19-18-160,0 0-801,0 0-2498,0-18-5926</inkml:trace>
  <inkml:trace contextRef="#ctx0" brushRef="#br0" timeOffset="42063.4058">16327 9116 17232,'-19'39'576,"-1"-19"161,20 1 1121,0 18-225,0-19-383,0-1-322,0 2-703,20-1-193,-1-20 128,2 0-256,-1-20-64,-1 20-321,0-40 65,22 20-641,-21 1-32,-1-1-737,2-1-1537,-1-18-2371</inkml:trace>
  <inkml:trace contextRef="#ctx0" brushRef="#br0" timeOffset="42312.42">16883 8619 13420,'-39'60'4292,"20"0"-3363,-2-20 64,1 19 256,-18 20 1122,16-19-546,3 19-768,-20-19-576,18-1-161,21 1-64,0-21-256,0 2-96,0-21-224,21-20-545,-1 21-64,-1-21-672,0-21-1282,3 1-1794,-3 0-2177</inkml:trace>
  <inkml:trace contextRef="#ctx0" brushRef="#br0" timeOffset="42449.4278">16606 8997 14830,'-41'-20'2049,"41"20"418,22 0-1955,-22 0 161,19 20 0,20-20-705,-18 20-257,18-20-1793,2 19-2978</inkml:trace>
  <inkml:trace contextRef="#ctx0" brushRef="#br0" timeOffset="43046.462">18174 9017 11242,'-39'19'6278,"18"1"-6054,1 21 1025,20-2-640,0 0 832,0 2-448,0-22-224,0 20-192,0-18-449,0 19 32,0-40-256,0 21 320,0-21-352,0-21-288,0 1 448,20 0-353,-20-20 513,40 1-544,-20-2 256,21-18-96,-3-1-32,1 1-33,2-1-95,19 21 160,-21-21 160,21 40 32,-41 20 192,22 0 192,-41 0-256,0 40 225,-22 0 223,3-1-287,-20 1 191,-1 0-128,-20-1-31,1 2-1,19-22 0,1 1-416,-2-1 96,22-19-96,19-19-641,0 19-480,0-20-640,41 20-1507,-22-19-2113</inkml:trace>
  <inkml:trace contextRef="#ctx0" brushRef="#br0" timeOffset="43275.4752">18530 8898 17200,'22'0'544,"-3"0"1442,20 0-1025,21 0-320,-19-20 63,17 20-223,-17 0-545,19 0 96,-22 0-288,-18 0-353,1 0-736,-2 20-257,-19-20-1120,0 0-449</inkml:trace>
  <inkml:trace contextRef="#ctx0" brushRef="#br0" timeOffset="43415.4832">18870 8898 10762,'-22'19'3075,"22"-19"224,-19 40-833,0 0-896,-1-1 31,-1 1-480,-18 0-961,20-1 64,19 2-256,-22-21-416,22-1-865,0 1-2275</inkml:trace>
  <inkml:trace contextRef="#ctx0" brushRef="#br0" timeOffset="44025.5181">20437 8858 18609,'20'-20'-96,"-20"20"192,0 0 128,-20 0 33,-1-20 95,2 20-128,-20 0-96,-2 0 64,2-20 161,20 20-481,-22 0 320,3 0-288,16 0 64,3 0 128,0 0-256,19 0 128,-20 0-64,20 20 288,0 0-32,0 0 384,0 20 161,0-1-32,0 1-1,0 0-287,-21-1 95,21 2-384,0-2 128,0-20-352,0 1 128,0 1-480,0-21-833,0 20-1090,-20-20-2273</inkml:trace>
  <inkml:trace contextRef="#ctx0" brushRef="#br0" timeOffset="44213.5288">19980 9036 17040,'19'0'96,"3"0"384,-3 0 609,0 20-288,22-20 384,-2 20-672,-20-20-417,3 21 64,16-21-320,-18 19-673,1-19-1025,-2 0-1601,-19 0-2371</inkml:trace>
  <inkml:trace contextRef="#ctx0" brushRef="#br0" timeOffset="44488.5446">20358 9056 12395,'19'20'961,"1"1"865,-20 18-257,0-20-255,19 1-65,-19 1-673,0-1-63,0-1-193,0 1 32,0-1-191,0-19 63,0 0 513,0 0-225,-19 0 65,19-19-289,0-1 320,0 1-383,0-22 95,19 21-64,2 1-416,-1-20 128,-1 18 32,22 1-256,-22 0-609,20 20-865,2 0-832,-22 0-994,0 20-1216</inkml:trace>
  <inkml:trace contextRef="#ctx0" brushRef="#br0" timeOffset="44768.5605">20616 9255 12876,'0'-39'160,"0"19"1121,19-1 224,0 1 65,3 1-449,-3-1-480,20 1-129,-18-2 161,-1 21-193,-1 0-31,0 0-1,-19 21-32,0-2 193,0 20-161,-19-19 33,0 21-1,-1-22-223,-21 1-129,22-1 224,0 2-352,-3-21-224,3 0-257,19 0-608,0 0-832,0 0-1026,0-21-2242</inkml:trace>
  <inkml:trace contextRef="#ctx0" brushRef="#br0" timeOffset="45300.5909">21013 8997 15502,'19'0'2338,"-19"0"-2209,0 20 639,0-20 1058,0 39 224,0-19-801,-19 1-416,0 18-160,-3-20-97,3 22-352,-1-21 97,1 19-321,-2-20 288,21 2-352,0-21 0,0 0-160,0 0-1,0 0 161,21 0-32,-2-21-288,1 2 512,-1-20-320,3 19 224,16-1-32,-18 1-192,1 1 192,-21 19-64,19-20 96,-19 20 0,0 20 96,0-20 32,0 19 96,0 1-256,-19-20 64,19 21-64,0-21 32,0 20-64,0-20 32,0 0 32,19 0-96,1 0 64,-1 0-64,1 0 64,1-20 160,-21 20-320,19 0 320,-19 0-128,0 0 160,20 0-63,-20 20 223,0-1-64,0 1-320,0-1 128,0 2-32,0-1-768,0-20-706,19 20-1472,-19-20-2820</inkml:trace>
  <inkml:trace contextRef="#ctx0" brushRef="#br0" timeOffset="45753.6169">22183 8997 17936,'0'-20'161,"-19"0"415,19 20 257,-19 0 352,-3 20 256,-16 0 129,-3 19-609,2 1-64,-2 0-225,22-20-383,0 19-257,19-18 32,19-1-64,0-1 0,22 1-257,19-1-191,-2-19-641,2 0-320,1 0-673,-1 0-1121,-22 0-1153</inkml:trace>
  <inkml:trace contextRef="#ctx0" brushRef="#br0" timeOffset="46006.6313">22362 8977 19186,'21'0'128,"-2"0"1089,20-20 0,2 20-288,-2 0 96,1 0-705,-1 0 33,2 0-289,-2 0-128,1 0 96,-1 0-449,-20 0-352,22 0-992,-22 0-866,-19 0-1921</inkml:trace>
  <inkml:trace contextRef="#ctx0" brushRef="#br0" timeOffset="46183.6414">22660 8977 11562,'-41'59'7335,"22"-39"-6566,0 21 737,-1-2-97,20 0-160,0-18-768,-19 18-353,19-19 32,0-1-1057,0 2-1313,0-1-3395</inkml:trace>
  <inkml:trace contextRef="#ctx0" brushRef="#br0" timeOffset="48747.7882">329 10825 10794,'-79'0'96,"38"19"352,3-19 1442,16 0 288,3 0-544,19 0-738,0 0-63,19-19-32,3 19-128,16 0-97,22 0 65,0 0-161,20 0-159,-3-20-97,3 20-64,21 0-64,-22 0 224,1-20-384,18 20 224,-18 0-352,-20 0-64,-2-20-128,2 20-577,-21 0-385,-18 0-127,-1 0-705,-1 0 288,-19 0-2210</inkml:trace>
  <inkml:trace contextRef="#ctx0" brushRef="#br0" timeOffset="49004.8029">467 10924 15662,'-118'39'193,"77"-39"383,22 0-448,19 0 1025,0 0-192,19 0-192,22-19 96,19 19-545,17 0 128,3 0-383,-1-20 63,1 20 32,-1 0-160,-19 0 32,0 0-224,0 0-225,-1 0-640,-19 0-192,-1-20-577,2 20-352,-22-19-801</inkml:trace>
  <inkml:trace contextRef="#ctx0" brushRef="#br0" timeOffset="49293.8194">1023 10626 11210,'-19'-40'961,"19"40"-1249,0-19 384,0 19 160,19 0 193,1 0-33,1 0 160,18 0 1,-20 19-97,22 1-191,-2 19-1,1-18-160,-20 18 32,18 1 64,-16-20 225,-3 20 352,0-1 320,-19-19 0,-19 1-545,0-2-127,-22 21-129,2-21-64,-21 22-384,19-22 96,-17 1-288,18 20-1282,1-21-2401</inkml:trace>
  <inkml:trace contextRef="#ctx0" brushRef="#br0" timeOffset="49856.8516">2453 10567 18481,'39'-20'-64,"-39"20"-1121,20 20 1473,-20-1 289,21 1 159,-21 19 321,19-18-256,-19 18-224,0 1-257,0-20-128,0 20 64,0-1-160,0 2-128,0-22 64,0-19 161,0 0-161,0 0 96,20-19 160,-20-2-352,19-18 192,0-1-256,3 20 320,-3-20-352,0 20 96,1 1 96,1 19-256,-21 0 128,0 0 32,20 19 0,-20 21 224,19-20-160,-19 20 96,0-1-64,0-19 32,19 20-673,-19-20-1120,22 0-1090,-3-1-1569</inkml:trace>
  <inkml:trace contextRef="#ctx0" brushRef="#br0" timeOffset="50128.8672">2909 10944 10986,'0'-40'64,"19"21"577,3-2 1280,16-18-511,3 19 95,-2 0-352,-20 0-512,22 20-161,-22 0-63,1 20 31,1 0 161,-21 0 31,0-1 65,0 1-64,-41 20-449,2-20 128,-1 0-32,20-1-192,-20-19-544,1 0-449,39 0-1089,-19-19-2146</inkml:trace>
  <inkml:trace contextRef="#ctx0" brushRef="#br0" timeOffset="50862.9092">4457 10526 11050,'0'-19'833,"-19"-1"-97,-1 20 1186,-1 0-833,-18 20 289,-1-1-353,1 22-32,-2 18-1,2-19-127,-1-1 32,20 21-545,1-20-159,19-20-193,0 19-32,39-18 64,-18-2-32,37-19-193,2 0-960,0 0-480,0-19-930,20-2-1633</inkml:trace>
  <inkml:trace contextRef="#ctx0" brushRef="#br0" timeOffset="51105.923">4676 10526 13708,'0'0'449,"20"0"1857,-1-19-1121,22 19 96,-3 0-480,3 0-192,17 0-97,-17 0-384,19 0-128,-21-20 32,21 20-416,-21 0-641,-18 0-897,-2 0-1153,1 0-2754</inkml:trace>
  <inkml:trace contextRef="#ctx0" brushRef="#br0" timeOffset="51262.932">4994 10547 10441,'-21'39'1442,"1"-19"1216,1 19-672,0 2-384,-3-22-385,3 21-769,0-20-512,19 20 96,0-20-1281,0-1-2402</inkml:trace>
  <inkml:trace contextRef="#ctx0" brushRef="#br0" timeOffset="51671.9553">5808 10924 10121,'0'-39'3331,"0"-2"-3171,0 22 1538,19-21-641,1 0 512,-1 20-479,2 0-386,-1 20-319,-1 0 31,-19 0-32,20 20 33,-20 0 95,0 20-320,0-20 65,-20 19 95,1-19-192,-1 20-192,-1-20 288,2 0-416,-1-20-128,1 19-641,19-19-288,0 0-961,0-19-1602,0-1-2466</inkml:trace>
  <inkml:trace contextRef="#ctx0" brushRef="#br0" timeOffset="52003.9743">6104 10567 13805,'0'19'352,"0"1"1570,0 0-97,0 20-287,-19-1-321,0 1-224,19-20-545,-20 20-159,20-20-65,0-1-320,0-19 128,0 20-96,0-20-224,20 0 255,-1-20-287,0 1 128,3-1 224,-3-20-256,20 20 224,-20 0 96,3 0-288,-3 1 128,-19 19 32,19 0 256,-19 19-256,0 1 256,0 0-256,0 0 32,0 0 0,0 0-192,0 0-481,0-1-992,20-19-1635,-20 0-1344</inkml:trace>
  <inkml:trace contextRef="#ctx0" brushRef="#br0" timeOffset="52231.9875">6562 10308 14381,'-20'40'1858,"20"19"-1346,-21-18 898,21 18-161,-19 1 384,-1-1-544,1 1-416,-2-1-513,21 1-128,-20-21-288,20-19-256,0 1-770,0-21-1440,20 0-1506</inkml:trace>
  <inkml:trace contextRef="#ctx0" brushRef="#br0" timeOffset="52383.9962">6622 10666 14317,'0'20'160,"19"-1"-128,-19 1-32,20 0 192,-20 0 289,19 0-257,2-20-448,18 0-1538,-20 0-4259</inkml:trace>
  <inkml:trace contextRef="#ctx0" brushRef="#br0" timeOffset="52557.006">6938 10666 14285,'-39'39'865,"-2"1"1505,3 0-961,-1 19-63,-21 1 351,0-1-448,0 1-448,1 0-673,38-20-160,-18-21-416,20 1-897,19 0-1282,0-20-3427</inkml:trace>
  <inkml:trace contextRef="#ctx0" brushRef="#br0" timeOffset="53175.0413">7971 10745 10666,'-20'-59'2402,"20"39"-2210,-19 20 1378,19 0-545,-21 0 512,1 20-32,-19-1-352,-1 21-256,1 20 0,-2-21 32,22-19-513,0 20-63,19-20-449,0-20 128,19 0-32,0 0-160,22-20-417,17 1-352,-17-22-256,19 22-577,-21-21 321,1 0 608,-20 20 449,-1-19 64,1 19 159,-20 20 161,0 0 32,0 0 321,-20 0 383,-19 39 353,18 1 65,-18 0-65,20 0-257,-22 20-159,22-41-353,19 21-288,0-21-32,19-19-320,1 0-993,20 0-1858,-20-19-1377</inkml:trace>
  <inkml:trace contextRef="#ctx0" brushRef="#br0" timeOffset="53730.073">8527 10288 12107,'0'-59'384,"0"59"257,0-21 960,0 21-800,0 21 512,-20 17 1,-1 24-257,2-3 192,-20 20-256,18 1-128,1-1-545,1 0 64,0 1 1,19-21-449,0 1 128,19-40-64,0 0 32,22-1-769,-22-19-512,20-19-705,2-1-1826,-22 0-2626</inkml:trace>
  <inkml:trace contextRef="#ctx0" brushRef="#br0" timeOffset="53901.0829">8349 10666 14798,'-60'20'352,"40"-20"1826,20 0-1473,20 0 159,-20 19-127,38-19-385,-16 0-255,16 0-194,22-19-575,-21 19-1795,21-20-1376</inkml:trace>
  <inkml:trace contextRef="#ctx0" brushRef="#br0" timeOffset="54163.0978">8963 10169 15086,'0'0'480,"0"20"545,-19 20 513,-1-2-513,-21 43 576,22-22-416,-20 21-256,-1 19-448,1-19 31,18-1-31,1-19-546,20-1 322,20-19-193,1 0-288,18-21 31,-20-19-607,22 0-866,-3 0-960,3-19-1474</inkml:trace>
  <inkml:trace contextRef="#ctx0" brushRef="#br0" timeOffset="54357.1089">8686 10586 13260,'-60'0'801,"60"20"1185,0 0-1410,0-20 225,19 19-256,22 2-385,-2-21-160,21 20-705,-20-20-961,18 19-319,-17-19-1571</inkml:trace>
  <inkml:trace contextRef="#ctx0" brushRef="#br0" timeOffset="54725.13">9221 10666 8584,'21'-40'544,"-21"20"1186,0 0-929,0 1 1120,-21 19-159,1 0-321,1 19-95,0 1-33,-22 0-288,21 20 256,1-1-544,-2 1-33,1-20-319,20 20-65,0-20-384,20-20 96,1 0-96,18 0-384,2-20-289,17 0-769,-18-20-95,-1 20 160,-18-19 416,-1 19 448,-1-1 417,1-18 96,-20 39 160,-20-20 96,20 20 481,-19 20 128,-1-20 31,-1 39-95,2-18 32,-1 18-193,1 1-191,19-20-289,0 0-32,0 0 0,19 0-737,1-20-768,-1 19-1282,2-19-1280</inkml:trace>
  <inkml:trace contextRef="#ctx0" brushRef="#br0" timeOffset="54975.1443">9579 10586 13773,'-19'0'1409,"19"0"1089,0 0-704,-22 40 192,3 0-545,0-1-544,-1 1-256,-1 0-289,21 0-256,0-21-128,21 1 64,-1-20-320,18 0-513,-16 0-672,36 0-481,-17-20-1313,-22 1-577</inkml:trace>
  <inkml:trace contextRef="#ctx0" brushRef="#br0" timeOffset="55152.1545">9876 10606 13516,'-20'39'1826,"20"-18"224,-19-1-1057,0 19 608,-3-19-768,3 0-673,-1 0-32,20 0-480,0-20-769,20 20-1473,-1-40-1474</inkml:trace>
  <inkml:trace contextRef="#ctx0" brushRef="#br0" timeOffset="55365.1666">10095 10526 14125,'-60'41'1441,"40"-22"513,-19 21-641,18-21 1026,-18 22-866,20-2-544,-2-19-417,21 0-255,0 0-129,21-20 96,-2 0-320,20 0-321,2 0-672,-2-20-736,1 20-994,-1 0-2402</inkml:trace>
  <inkml:trace contextRef="#ctx0" brushRef="#br0" timeOffset="55688.185">10492 10329 19506,'-19'19'288,"19"0"705,0 21-416,-22 1 159,22-2 546,-19 21-321,-1-21-865,1 1 64,19 0-288,0-1-961,0 1-1314,-19 0-3458</inkml:trace>
  <inkml:trace contextRef="#ctx0" brushRef="#br0" timeOffset="55844.194">10393 11043 15406,'-19'20'1730,"19"-20"-2179,19-20-928,0 20-2531,-19-20-416</inkml:trace>
  <inkml:trace contextRef="#ctx0" brushRef="#br0" timeOffset="56078.2074">10810 10229 20211,'-20'59'544,"20"-18"353,-21-3-128,21 22-129,-19 0 610,-1-21-450,1 2-543,19 18-225,-21-19-161,21-1-1440,0 1-1346,0 0-1441</inkml:trace>
  <inkml:trace contextRef="#ctx0" brushRef="#br0" timeOffset="56226.2158">10651 11063 17520,'-20'39'3011,"20"-39"-2723,0 0-128,0 0-896,20 0-642,-20-19-3394</inkml:trace>
  <inkml:trace contextRef="#ctx0" brushRef="#br0" timeOffset="60765.4755">12517 10626 6598,'0'-20'3075,"-19"20"-801,19 0-416,-22 0-353,3 20-224,0 20 64,-1 19-63,-1 1-1,2 19-224,-1 1 32,-21-1-577,22 0-255,0 1-161,19-20-32,0-21-352,19 1-449,41-40-608,-21 0-833,21 0-1826</inkml:trace>
  <inkml:trace contextRef="#ctx0" brushRef="#br0" timeOffset="62307.5637">12755 10745 9769,'0'-20'320,"0"20"1121,0 0 1,0 20 63,0 0-127,-21 20-257,2-1-481,19 2-31,-20-2-225,1 20-256,19-19 32,-21 0-160,21-1 0,0-18-96,0-21 96,0 0-96,21-21-128,-2 2-192,1-1-33,-1 0-31,22-19 63,-22 18 161,1 1 64,1 1 128,-21 19 0,19 0 160,-19 19 32,0 1 192,0 1 33,-19 18 31,-2 1 32,1-21-31,1 2-65,-1 18 0,-1-19-159,-18-20 95,20 20-160,-2-20-64,1 0-224,20-20-193,0 20-992,0-20-673,20 0-1441</inkml:trace>
  <inkml:trace contextRef="#ctx0" brushRef="#br0" timeOffset="62549.5775">12914 10983 12972,'-40'60'128,"20"-20"2274,20 0-576,-19-21-32,19 21-545,0-20-833,19 0-256,1-20 33,-1 0-258,22 0 290,-22-20-353,22 0 96,-2 0-481,-20 0-128,22-20-736,-41 21-609,19-1-608,-19 0-2659</inkml:trace>
  <inkml:trace contextRef="#ctx0" brushRef="#br0" timeOffset="62805.5921">13469 10547 11530,'0'20'417,"-20"-1"1985,1 21-288,-1 0 128,-1 19-544,-18 1-353,20 19-544,-2 1-161,1-20-255,1-1-65,19 1-416,19-21 160,1 1-480,1-20-321,-2-20-448,1 20-929,-1-20-1506,-19-20-1216</inkml:trace>
  <inkml:trace contextRef="#ctx0" brushRef="#br0" timeOffset="62950.6005">13331 10983 11018,'-41'-39'1377,"22"39"1762,19 0-1025,0 0-512,0 0-962,0 0-512,19 0-128,1 19-160,20-19-1986,20 0-3459</inkml:trace>
  <inkml:trace contextRef="#ctx0" brushRef="#br0" timeOffset="63402.6263">13945 11202 13004,'22'-60'128,"-3"20"2018,0 21-865,1-21 96,20 40-191,-20-20-450,-1 40-319,1 0-225,1 0 64,-2 20-96,-19-21 32,-19 21 65,19-20-65,-41 20-192,22-21 160,-22 1-32,2 0-64,1-20 96,16 0-288,22-20-288,-19 20-257,19-20-960,19 1-930,3-1-1024</inkml:trace>
  <inkml:trace contextRef="#ctx0" brushRef="#br0" timeOffset="63638.6398">14521 10666 9384,'21'-21'2275,"-21"21"-1315,0 0 1475,-21 41-642,1-2 1,-18 21-385,16-1-352,3 21-128,0 0-352,-1-21-353,20 1-64,0-1-160,20-19 96,-1-20-512,0-1-257,3 1-1184,16-20-1635,-18 0-3234</inkml:trace>
  <inkml:trace contextRef="#ctx0" brushRef="#br0" timeOffset="63808.6495">14362 11023 14189,'-19'0'705,"19"0"1280,0 0-895,19 0-258,2 20-479,-1-20-97,-1 0-416,22 0-321,-3 0-1409,-18-20-1985</inkml:trace>
  <inkml:trace contextRef="#ctx0" brushRef="#br0" timeOffset="64174.6705">14800 10686 11498,'19'19'3524,"-38"21"-2595,19 0 1153,-21 19-769,1 1 320,1-20-512,-1 20-352,-1-1-737,2 1 96,19-1-64,-20-19-64,20-1-448,0-19-321,0 0 193,0-40 383,20 0 226,-1 1-290,2-1 257,18-20-160,-19 20 128,1-19 64,18 18 0,-20 2-96,-19 19 224,21 0-256,-21 19 320,0 21 33,-21 0-65,21-20 64,-19 20-192,19-1-64,0-19-192,0 0-192,0 0-802,19-20-1408,-19 0-1506</inkml:trace>
  <inkml:trace contextRef="#ctx0" brushRef="#br0" timeOffset="64509.6896">15058 11162 13100,'0'20'1089,"0"0"-64,0 0 160,0 0-608,19-20 544,0 0-673,-19 0-256,41 0-128,-21 0-128,-1-20-288,2 0-97,-1 0 129,-20 0 96,0 0 160,0 1 96,0-2-32,0 2 96,-20-1 64,20 20 160,-21-20 129,2 20 192,19 20 287,-20 0-31,1-1 192,-3 2-320,3 18-96,0 1-257,19-20-320,19 0-128,22-1-256,-2-19-897,1 0-2050,18 0-2146</inkml:trace>
  <inkml:trace contextRef="#ctx0" brushRef="#br0" timeOffset="65052.7207">15455 11004 15662,'0'0'225,"0"19"511,0 21 738,0-1-545,0 1 512,-21-20-544,21 20-705,0 0 96,0-21-64,0 21-224,-20-20-64,20 0 96,0-20 64,0 0-224,20-20 160,-20 0-32,21-20 0,-2 21 96,1-21 65,-1 20-129,2 0-96,18-19 224,-19 18 128,1 21 0,18-19-384,-20 19 96,2 19-64,-1-19-1249,18 21-1410,-16-21-2370</inkml:trace>
  <inkml:trace contextRef="#ctx0" brushRef="#br0" timeOffset="65505.7466">16387 11043 16527,'-60'40'96,"41"-21"1346,-1 21-706,-20-20 642,20 20-33,1-20-705,19 0-159,0-1-417,0-19-32,19 0-288,22 0 96,-22-19-353,20-1-63,2 0-33,-3-20 65,-16 20 159,-3 1 481,-19-2-288,20 21 384,-20-19-288,0 19 448,-20 19 257,20 2-161,-19 18 1,-3 1-97,3-20 129,0 19-481,19-19 160,0 0-256,19 0-353,-19-20-672,19 0-1153,3 0-1634</inkml:trace>
  <inkml:trace contextRef="#ctx0" brushRef="#br0" timeOffset="65759.7611">16864 10666 16431,'-20'59'224,"1"-19"1538,-2 0-577,-18 19 320,20 1-319,-22 20-354,22-21-255,-22 1-321,41-21-192,-20 21-64,20-40-224,20-1-385,1 1-159,-1-20-706,-1 0-1056,0 0-1858</inkml:trace>
  <inkml:trace contextRef="#ctx0" brushRef="#br0" timeOffset="65919.7704">16625 11043 15438,'-38'0'993,"16"0"801,22 20-193,0-20-1248,0 0 608,22 0-641,16 0-352,3 20-513,-2-20-2145,21 0-2980</inkml:trace>
  <inkml:trace contextRef="#ctx0" brushRef="#br0" timeOffset="66347.7947">17141 10844 11627,'41'-79'2146,"-41"59"-1698,0 0 1506,0 20-833,0 20 448,-20 0-384,-1 20-256,2 19 224,-1 21-384,-21-20-64,22 19 32,-20 0-481,18-19 160,21-1-320,0-19-224,21-20 320,-1 0-192,-1-20-320,22 0-257,-2 0-415,1-20-1090,-1-20-961,-20 20-2018</inkml:trace>
  <inkml:trace contextRef="#ctx0" brushRef="#br0" timeOffset="66519.8047">17061 11063 14029,'-79'0'480,"60"0"1858,-1 0-416,20 0-769,0 0-288,0 20-865,20-20 96,-1 0 0,22 19-640,-3-19-1218,23 21-1697,-21-21-2371</inkml:trace>
  <inkml:trace contextRef="#ctx0" brushRef="#br0" timeOffset="66882.8254">17519 11102 7174,'0'-19'3524,"-20"19"-1699,1 0 578,-2 0-482,-18 19 322,20 21-610,-22-20-448,22 20-160,-1-20-576,-1 0-161,21-1-96,21 1-384,-1-20 32,-1 0-353,22-20-608,-3 1-128,3-1-449,-2 0 738,-20-20 607,1 20 257,1 1 160,-21-2-64,0 21 224,0-19 193,-21 19 191,21 19-31,-20-19-193,1 40 97,-1-20-257,1 0-64,19 0-352,-21 0 256,42 0-769,-21-20-992,19 19-1090,1-19-3363</inkml:trace>
  <inkml:trace contextRef="#ctx0" brushRef="#br0" timeOffset="67118.8389">17817 11083 8584,'-21'-20'4164,"21"20"-2147,-19 0 450,-1 20-770,20-1 353,-19 2-480,-22 18-385,41-19-384,-19 20-481,-1-20 0,20 19-288,20-39-160,-1 20-64,1-20-737,20 0-416,-20 0-1250,20 0-1985</inkml:trace>
  <inkml:trace contextRef="#ctx0" brushRef="#br0" timeOffset="67294.849">18056 11063 13644,'0'20'1089,"0"-1"801,-22 2-384,3-2-97,0 1-32,-1 20-704,-1-20-609,1 0 32,20-1-737,0-19-1152,0 20-1474,20-20-2563</inkml:trace>
  <inkml:trace contextRef="#ctx0" brushRef="#br0" timeOffset="67508.8611">18292 11043 13548,'-39'20'929,"20"0"1185,0-1-288,-3 2 128,-17-2-96,20 21-833,-2-20-321,21-20-544,0 20-96,0 0 129,0-20-418,21 0-159,18 0-673,-20 0-801,22 0-1473,-22 0-929</inkml:trace>
  <inkml:trace contextRef="#ctx0" brushRef="#br0" timeOffset="67788.8773">18530 11102 10249,'-19'-19'1858,"19"-1"352,-19 20-224,-1 20 256,-20-20-320,20 19-641,1 2-672,-2-2-257,21 1-160,0 0-96,21-20 64,-21 20-192,19 0 193,1-20-258,-1 20 97,-19-1 32,0 1-160,0 0 256,-19 20-95,-20-20-1,18-1 32,-18 1 352,-2-20-256,22 0-224,-1 0-256,20 0-705,0-20-1730,0 1-3779</inkml:trace>
  <inkml:trace contextRef="#ctx0" brushRef="#br0" timeOffset="68198.9006">19366 11222 19922,'-22'59'1346,"3"-39"-1314,19 20 352,0 19-96,0-18 545,0-22-224,-19 21-449,19-1-64,0 1-384,0 0-385,0-20-864,19-1-1026,-19 2-2177</inkml:trace>
  <inkml:trace contextRef="#ctx0" brushRef="#br0" timeOffset="68493.9175">19445 11321 12107,'20'-99'929,"-1"59"-32,0 0 896,3 0-479,-3 1 159,0 19-416,1 20-352,1 0-97,-2 0 65,1 40-65,-20-21-255,19 21 63,-19 0 1,-19 0-65,19-20 32,-39 19 193,18-19-321,1-20-256,1 0 320,0 0-448,-3 0 64,3-20-192,19 0-321,-19 20-864,38-19-1057,-19-1-2115</inkml:trace>
  <inkml:trace contextRef="#ctx0" brushRef="#br0" timeOffset="68797.9349">19782 11301 15118,'0'-40'64,"20"21"544,-1-21-191,22 20 384,-2-20-129,1 21-159,-1-2-65,-20 21 33,3-19-33,-3 38-128,-19-19 65,0 21 127,-19 18-127,-3-19-1,-16 0-96,-3 20-128,2-21 0,-2-19-127,22 20-33,-20-20-161,18 0-960,21 0-768,0 0-1507,21-20-1376</inkml:trace>
  <inkml:trace contextRef="#ctx0" brushRef="#br0" timeOffset="69107.9526">20317 11043 11883,'22'-20'1697,"-22"20"770,-22 0-1090,3 0-160,-20 20 257,-2 0-353,3 0-64,-3-1-417,2 2-63,18-2-225,21 1-320,0 0 128,0-20-128,21 20 64,-1-20-96,-1 20-192,0-20 224,3 20-64,-3-1 128,-19-19 0,0 20-96,0 0 0,-19-20 257,-3 20-257,-16-20 256,18 20-416,-21-20 352,41 0-608,-19 0-449,19 0-705,0-20-1409,19 20-1601</inkml:trace>
  <inkml:trace contextRef="#ctx0" brushRef="#br0" timeOffset="69436.9714">20676 10983 16431,'-22'21'416,"3"-21"770,0 19 31,-22 1 512,2 0-127,-2 0-705,3-1-673,18 2 96,-1-2-352,21-19 64,21 20-32,-21 0 0,20 0 64,-1-20-256,0 20 352,-19 0-96,0-20-192,0 19 320,0 1-63,-19 0-129,-20 0 192,18-20-64,-18 20 64,1-20-128,16 0-160,22 0-320,-19 0-385,19 0-929,19 0-1088,3-20-1282</inkml:trace>
  <inkml:trace contextRef="#ctx0" brushRef="#br0" timeOffset="69614.9817">20676 11123 13484,'-41'39'3684,"22"-19"-3140,19 0 737,-20 0-288,20 19 96,0-19-928,0-20-33,0 20-641,20-20-1729,-1 20-2434</inkml:trace>
  <inkml:trace contextRef="#ctx0" brushRef="#br0" timeOffset="69738.9887">20755 11142 13676,'-21'-40'385,"21"21"-609,0-1-1,0 0-447,21 0 672,-21 20-449,0 0-4259</inkml:trace>
  <inkml:trace contextRef="#ctx0" brushRef="#br0" timeOffset="70245.0176">21052 10666 17936,'0'20'-320,"-20"-1"737,20 21 447,-19 0 994,0 0-192,-3 20-481,3-21-513,-1 20-255,1-19-33,-22 20-384,22-20 128,0-1-64,-22 1 33,41-40-97,0 20-289,0-20 193,19-20-224,3 0 128,16 0-1,3 0-95,-2 1 128,2-2-64,-3 2 192,-18-1-64,1 20 128,-21 0 192,0 20-64,0-1 128,-21 21-192,1-20-31,-18 20 351,16-20-384,-17 0 256,-1-1-192,20 1-192,-18-20 96,16 20-96,3-20-288,19-20-417,0 20-929,19-20-736,3 1-1281,-3-1-2403</inkml:trace>
  <inkml:trace contextRef="#ctx0" brushRef="#br0" timeOffset="70464.0302">21309 10686 14349,'22'19'2082,"-22"-19"-865,0 40-192,-22 0 417,3 0 479,0 20-479,-22-21-417,2 20-481,20 1-95,-22-1-289,2 1-64,20-20-160,-2-20-160,21 0-449,0-1-1153,0-19-1056,21 0-1923</inkml:trace>
  <inkml:trace contextRef="#ctx0" brushRef="#br0" timeOffset="70835.0515">21309 11123 15374,'0'39'352,"22"-39"-63,-22 20-129,0-20 512,19 0 385,-19 0-672,20 0-353,-1 0-384,22 0-33,-22-20 33,0 0 128,3 20 63,-22-19 65,0-2 128,0 2 32,0-1 33,0 0 95,0 20 192,-22-20 257,3 20-1,0 20 674,-1-20-97,-1 20-224,2 19 0,-20-18 0,17 18-129,3 1-287,19 0-385,0-21-96,0 21-64,19-20 0,3-20-480,17 20-737,1-20-449,-1 0-1120,2 0-1731</inkml:trace>
  <inkml:trace contextRef="#ctx0" brushRef="#br0" timeOffset="71253.0754">22025 10547 17424,'19'0'577,"-19"20"928,0 19 161,0 0 351,0 21-319,-19 0-225,-20 19-480,-2 1-288,2 19 0,-21 1-193,0-1-95,2 0-289,-2-20-224,0-19-129,21 0 1,18-20-1089,1-21-481,20 1-896,-19-20-2083</inkml:trace>
  <inkml:trace contextRef="#ctx0" brushRef="#br0" timeOffset="73013.1761">12616 10467 6886,'-19'0'1890,"19"0"128,0 20-449,0-20-608,0 0-32,0 0 0,0 0-32,0 0-257,-22 0 129,22 0-160,0 20-97,0-20-128,-19 19-63,19-19 63,-20 0-96,20 21-31,0-21-33,-19 20 0,19-20-64,0 19 32,0-19 1,-19 20-65,19 0 96,-22-20-64,22 19 224,0 2-384,-19-1 97,19-1 31,-19-19-32,19 20 192,0 0-320,-20-20 128,20 20 32,0 0 128,0-20-224,-21 20 129,21 0 127,0-20-352,0 19 160,0 1-64,-19-20 96,19 21 64,0-2-256,0-19 160,-20 20 0,20 0 0,0-1 225,0-19-449,-19 20 352,19-20-256,0 21 64,0-2 0,0-19 0,0 20 32,0 0 32,0-20-32,0 20 128,-22-1-192,22 2 193,0-21-258,0 19 194,0 1-65,0 0 32,0-20 0,0 20-32,0 0 96,0-20-32,0 20-256,0-20 160,0 19 128,0-19 64,0 20-192,0-20 33,0 20 223,0 0-288,22 0 96,-22-20 0,0 20 64,19-1-96,-19 1 128,0-20-31,20 20-258,-1-20 290,-19 21 95,21-2-96,-1-19 0,-1 20-160,-19-20 32,19 20 64,3-20 97,-22 0-193,19 0 32,-19 0 32,0 0-160,19 0 96,-19 0-160,0 0-1121,0 0-609,0 0-1666,0 0-6757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16T09:43:41.683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1579 4210 13933,'0'-80'-385,"0"61"834,0-1 896,0 0-576,0 20 544,0 0 481,20 20-833,-1 19-193,-19 1-223,21 20-97,-21 20-448,0-21 160,0 20-96,0 1 1,0-1 63,0-19-64,20-20 32,-20-20 256,19-20 321,1 0 31,1-20-575,18-20 95,1 0-160,-1-20 32,0 1 128,21-20-352,-19-21 64,17 1-96,-17-1-96,-3 21 63,3 20-95,-22 39-352,1 0-225,-20 20-545,0 0-415,0 20-289,0 0-705,0 20-3203</inkml:trace>
  <inkml:trace contextRef="#ctx0" brushRef="#br0" timeOffset="214.0123">1698 4349 11402,'-39'40'5381,"19"-40"-5925,20 0 640,20 0 0,19-20 96,1 0 225,20 0-385,-1 1-64,1-1-321,0 0-896,19 20-993,-21-21-1570</inkml:trace>
  <inkml:trace contextRef="#ctx0" brushRef="#br0" timeOffset="727.0415">2333 4151 12587,'20'0'641,"-20"0"160,-20 0 256,20 39 865,0 1-33,-19 0-319,19 0-769,0-1 63,-19 1-319,19 0-353,0-21-160,0 21-32,0-40 96,0 20-288,0-20 192,0 0 96,19-20 0,20 0 0,-18-19-384,-2-1 192,1 20 224,-1-20-384,2 21 288,-1-1-256,-20 0-65,19 20 129,-19 20 417,0 0-33,0-1 32,0 21-32,0 0 257,0-20-289,0-1 32,0-19-128,0 20-192,0-20 192,20-20 96,1 20 0,-2-19 129,1-1-321,-1 0-96,0 0 64,-19 20-32,22-20 96,-22 20-289,0 0 65,19 20 192,-19-20 192,0 20-288,0 20 224,19-21-320,-19 1-448,0 0-545,20-20-577,1 20-1345,-21 0-1121</inkml:trace>
  <inkml:trace contextRef="#ctx0" brushRef="#br0" timeOffset="906.0517">2849 4567 12171,'21'60'224,"-21"-40"1442,0 19-417,0-18 353,0 18 223,-21-19-928,21 0-448,-20-1-193,20 2-192,-19-21-577,0 20-576,19-20-1377,0 0-1954</inkml:trace>
  <inkml:trace contextRef="#ctx0" brushRef="#br0" timeOffset="1180.0675">3405 4270 18545,'-39'0'-32,"18"0"1025,-18 40-609,0-21 1282,-1 41 64,1-20-802,-2 19-63,22-19-576,-1-20-97,40 20-417,-1-21 290,1 1-258,20-20-287,20 20-641,-2-40-641,3 20-928,-1-20-1346</inkml:trace>
  <inkml:trace contextRef="#ctx0" brushRef="#br0" timeOffset="1345.0769">3703 4249 17680,'-40'21'160,"40"-21"-832,0 0-1218,0 0-737,0 20-383</inkml:trace>
  <inkml:trace contextRef="#ctx0" brushRef="#br0" timeOffset="1446.0826">3723 4429 15310,'0'19'-865,"0"-19"641,-20 0-3299</inkml:trace>
  <inkml:trace contextRef="#ctx0" brushRef="#br0" timeOffset="4573.2616">5548 4032 13516,'22'0'160,"-22"0"1,0 0 479,0 19 802,0 1 672,0 20-769,0 0-544,0 19-161,0 1-191,0-1-1,0 1-480,0-1 288,-22-19-352,22 0 96,0-20 192,0-20-96,0 0 289,0 0 384,0-20-577,0 0-96,0-20-64,0 1-64,0-21-32,0 1-64,22-21 128,-3 1-321,0-1-127,1-19 64,1 19-1,18 1 353,-20 39-128,3 21 128,-3-2-192,0 21 288,1 21 128,1 18 96,-2-19-31,-19 40-1,20-1-96,-20 1 192,0-1-320,-20 20 192,1-39-127,-22 0 63,22-20 160,0 20-352,-22-40 96,21 20-192,1-20-353,19 0-287,0 0-610,0 0-1761,0 0-960</inkml:trace>
  <inkml:trace contextRef="#ctx0" brushRef="#br0" timeOffset="4932.2821">6006 4170 11114,'0'-19'2210,"0"19"-1505,0 19-257,0-19 897,0 40 834,-20-20-482,20 20-768,0 0-288,-19 19-289,19-19-128,-21 19-128,21-19-64,0 0 32,0-21 129,-20 2-161,20-21 96,0 0 448,0-21-255,0 2-321,20-1-97,-20-20 97,21 0 193,-2-19-129,20 19-32,-18 1-256,18-1 191,-20 19 98,3 2-418,-3 19-640,1 0-608,-1 0-802,-19 19-1312</inkml:trace>
  <inkml:trace contextRef="#ctx0" brushRef="#br0" timeOffset="5278.3019">5688 4805 15694,'0'21'545,"0"-21"-449,0 20 641,0-1 192,0 21 864,-20 0-383,20-20-770,-19 19-544,19-19-256,0 1 448,-21-2-512,21 1-641,0 0-1088,21-20-994,-21-20-416</inkml:trace>
  <inkml:trace contextRef="#ctx0" brushRef="#br0" timeOffset="5508.3151">5926 4766 14509,'0'39'224,"-19"-18"-31,-1-1 95,-1 19 769,2 1 1409,-20-20-640,18 20-1153,1-21-1,1-19-159,19 20-193,0-20-320,0 0 224,19 0-96,1 0 33,1 0-226,18 0-31,1 0-961,-1 0-929,2 0-2338,-2 0-5669</inkml:trace>
  <inkml:trace contextRef="#ctx0" brushRef="#br0" timeOffset="6207.3551">7039 3595 15022,'0'-21'96,"0"2"1377,0 19-416,-22 0 321,22-20-257,-19 20-449,-1 0-191,-20 0-321,20 20 224,20-20-480,-19 19 64,0 2-32,-3-2 0,3 21 32,0 0 32,-1 20-96,1 19-32,-3 0 0,3 1 64,0-1 160,-1 20-96,20-20 0,-21 1-161,21 0 161,-19-21 0,19 1 161,-20 0-193,1-1 0,19-20 0,-21 2 64,21-22-64,0 1 32,0 0 128,21-20 160,-21 19 192,19 2-63,20-21 63,-18 0-224,18 20-159,-20-20-129,22 0 64,-21 0-129,-1 0-479,0 0-865,3-20-1474,-3 20-2242</inkml:trace>
  <inkml:trace contextRef="#ctx0" brushRef="#br0" timeOffset="8223.4704">7535 4051 12651,'0'-19'65,"0"-2"1696,-20 21-512,20 0 257,0 0-321,0 21-576,0-2 255,-21 21 225,2 20-416,-1-21-289,1 1-159,-2 20-1,1-21-256,20 1 192,-19 0-256,19-40 96,0 20-577,0-20-608,0-20-480,19 20-674,1-40-1376</inkml:trace>
  <inkml:trace contextRef="#ctx0" brushRef="#br0" timeOffset="8433.4824">7455 4011 14221,'20'0'0,"-20"0"512,0 0-95,19 0 672,2 0 384,-1 0-640,-1 0-352,20 0-257,1-19-64,-1 19-64,2 0-96,-2 0-128,1 0-449,-20 0-832,-1 0-833,-19 0-865</inkml:trace>
  <inkml:trace contextRef="#ctx0" brushRef="#br0" timeOffset="8607.4922">7475 4210 12780,'-20'20'416,"20"-20"-128,20 0 737,-1 0 64,2 0 385,-1 0-930,18-20-352,3 20-160,-2-20-32,2 20-256,-22 0-705,0 0-993,1 0-1761</inkml:trace>
  <inkml:trace contextRef="#ctx0" brushRef="#br0" timeOffset="8784.5025">7436 4468 13324,'0'20'-96,"0"-20"993,19 20-609,1-20 641,-1 0-352,2 0-385,-1-20-192,18 20-929,3 0-1057,-2-20-2018</inkml:trace>
  <inkml:trace contextRef="#ctx0" brushRef="#br0" timeOffset="9133.5224">8368 3773 9961,'19'-59'480,"-19"59"1859,0-20-450,-19 20-319,0 20-417,-3-1-224,-16 21 96,-1 0 96,-21 20 64,19 19-288,2 1-160,-1-1-225,20-20-128,-19 20-288,39-18-63,0-2-33,0-19 96,20-1-449,-1-19-480,22 0-288,-2-20-896,1 20-1475,18-40-2305</inkml:trace>
  <inkml:trace contextRef="#ctx0" brushRef="#br0" timeOffset="9466.5415">8507 4032 14349,'0'0'0,"0"19"1217,0-19 0,0 40 385,0-20 31,0 20-383,-21-1-546,21 1-127,-19 0-353,-1 0-192,20-1-32,-19-19-352,19 0-545,0 0-833,0-20-832,19 0-257,1 0-1761</inkml:trace>
  <inkml:trace contextRef="#ctx0" brushRef="#br0" timeOffset="9702.5549">8746 4011 13869,'-21'0'352,"1"21"1922,1-2-1281,-1 1 929,-1 0-96,-18 19-705,20 1-353,-2-20-191,21 0-289,0 0-256,0-1 32,0 2 225,21-21-353,-2 0 352,20 0-544,-18 0-513,18 0-480,-19 0-801,20 0-1506,-1 0-1024</inkml:trace>
  <inkml:trace contextRef="#ctx0" brushRef="#br0" timeOffset="9850.5634">8883 4349 13164,'0'60'1313,"-19"-40"865,0-1-1089,19 21 449,-20-20-257,-1 0-897,-18 0-159,39-1-770,-19 2-1089,-2-21-2690</inkml:trace>
  <inkml:trace contextRef="#ctx0" brushRef="#br0" timeOffset="10522.6018">9122 4151 14477,'0'-21'641,"0"2"2210,0 19-1730,0 0 160,0 19 32,0 2-833,-20-2 65,20 1 64,-19 20-129,19-21-256,-21 2-160,21 19-32,0-21-32,0-19-64,0 20-224,0-20-128,0 0 320,21-20 31,-2 1 65,1-1 0,-1 0-224,3-1 192,-3 2 192,0-1-352,1 0 128,-20 20 0,0 0 96,0 0 160,21 20 257,-21-20-193,0 20-192,0-1 224,0 22-160,0-41-64,19 20-32,-19-20-160,0 19 96,20-19 96,-1 0 32,-19-19 129,21 19-353,-1 0 96,-1-20 0,-19 20-33,20 0 33,-20 0-224,0 20 192,0-20 224,21 19-256,-21 1-288,0 0-481,0 0-544,19 0-994,-19-20-1664</inkml:trace>
  <inkml:trace contextRef="#ctx0" brushRef="#br0" timeOffset="10780.6165">9599 3714 15855,'40'0'736,"-40"19"321,20 21 0,-20 0 96,19 20 929,-19 19-544,-19-20-481,19 21-417,-41 19-159,22-19-193,-20 19-128,17-39-64,3-1-32,0-19-960,19-20-674,-20-1-1345,20 2-3138</inkml:trace>
  <inkml:trace contextRef="#ctx0" brushRef="#br0" timeOffset="11148.6377">9916 4190 15694,'0'-20'513,"0"20"1281,20 0-866,-1 0 33,-19 0 385,41 0-770,-22 0-416,1 0-192,20-19-160,-20 19-897,20 0-1249,-20 0-1474</inkml:trace>
  <inkml:trace contextRef="#ctx0" brushRef="#br0" timeOffset="11305.6467">9955 4270 13260,'0'20'416,"0"-20"1442,0 0-1249,0 0 95,21 0-159,-21 20-289,39-20-320,-19 0-801,20 0-1024,-20 0-2468</inkml:trace>
  <inkml:trace contextRef="#ctx0" brushRef="#br0" timeOffset="11572.6618">10591 4051 14605,'0'-19'1217,"-20"19"1538,1 0-1730,-2 0-64,1 19 640,-18 1-31,-3 20-577,21 0-256,-18-1-481,16-19-224,22 19-64,0-18-96,0-1-32,41 0-737,-2-20-417,21 0-703,0 0-1699,-2-20-2818</inkml:trace>
  <inkml:trace contextRef="#ctx0" brushRef="#br0" timeOffset="12143.6946">10711 3476 14862,'0'-21'608,"19"21"1346,-19-19-1442,20-2 674,-20 21 159,19-19-769,2 19-512,-1 0 353,-1 0-449,1 0 384,1 40-160,-21 0 449,19 19-321,1 20 1,-20 21-65,0 19 0,0 0 96,0 0-384,19-20 160,-19 1-63,21-21-97,-1 1 32,-1-41 32,0 21 96,3-40-224,-22 20 160,0-40 96,0 19 32,0-19 352,-22 0-319,3 20 127,-20-20-384,-1 0 128,1 20-96,-2-20 160,2 0-288,-1 0 256,20 0-704,1 0-866,-2 0-1793,21 0-3715</inkml:trace>
  <inkml:trace contextRef="#ctx0" brushRef="#br0" timeOffset="13724.7849">11366 4071 15598,'0'20'224,"0"-20"994,19-20 31,-19 20-192,20 0 608,-1 0-704,22 0-704,-22 0 95,22 0-160,-2 0-64,-20 0-128,22 0-544,-3 0-417,-16 0-833,17 0-1409,-39 0-1826</inkml:trace>
  <inkml:trace contextRef="#ctx0" brushRef="#br0" timeOffset="13885.7942">11465 4151 14830,'-41'19'704,"41"1"834,0-20-706,0 0 193,21 0 289,-21 0-450,39 0-735,-19 0 95,20 0-609,20 0-1504,-2 0-2852</inkml:trace>
  <inkml:trace contextRef="#ctx0" brushRef="#br0" timeOffset="14626.8365">13013 3217 9513,'0'-20'288,"0"0"1922,0 20-416,0 0-449,0 0 128,0 20-864,0 0 192,-19 20-33,19-1 161,-22 21-480,22-20 63,-19 19-224,0-19-95,19 20-97,-20-20-96,20-1 0,0 1-257,-21-20-415,21 0-770,0-20-1024,21 0-64,-1-20-2115</inkml:trace>
  <inkml:trace contextRef="#ctx0" brushRef="#br0" timeOffset="14850.8494">13232 3098 13869,'0'40'544,"0"-20"-288,-21-1 962,21 41-65,-20-20 736,1 19-415,0 1-802,-22-20-383,22 19-129,-1 1 0,-1-20-320,21-1-289,-19-19-704,19 0-1057,0-20-1089,0 0-2723</inkml:trace>
  <inkml:trace contextRef="#ctx0" brushRef="#br0" timeOffset="15072.862">12794 3396 13580,'0'-20'929,"20"20"-801,1-20 1154,-2 20-354,20-20 450,2 20-257,19 0-609,-21-19 1,21 19-257,0 0 0,-2-21-352,2 21 64,-21 0-384,-18 0-513,18 0-1089,-39 0-993,0 21-2754</inkml:trace>
  <inkml:trace contextRef="#ctx0" brushRef="#br0" timeOffset="15282.8742">12835 3515 16431,'-21'20'-96,"21"-20"1217,21 0-32,-2 0 449,41 0-353,-21 0-513,41-20-512,-20 0-63,19 20-162,-19-19 65,-2-2-256,-17 21-801,-2 0-1025,-20 0-2338</inkml:trace>
  <inkml:trace contextRef="#ctx0" brushRef="#br0" timeOffset="16816.9619">13668 3277 12651,'0'19'-256,"0"-19"897,0 40 576,-19-20 577,19 20-97,-22 0-832,22 0-481,0-1-63,-19-19-33,19 19-288,0-18-192,0-2-289,0-19-1472,0 20-1026,19-20-1602</inkml:trace>
  <inkml:trace contextRef="#ctx0" brushRef="#br0" timeOffset="17097.978">13926 3237 12523,'0'0'64,"-19"20"129,-1 0 159,-21 20 705,22-21 961,-22 21-609,22-20-576,0-1-64,-1 2 160,-1-2-641,21 2-160,0-21-64,0 19-64,0-19-64,21 0 192,-1 20-96,-1-20 128,22 0-544,-22 20 0,0-20-449,1 20-288,1-20-609,-1 0-576,-20 0-1602</inkml:trace>
  <inkml:trace contextRef="#ctx0" brushRef="#br0" timeOffset="17474.9994">14025 3415 12267,'0'0'-64,"0"0"865,0 21 0,0-21 672,19 0-416,-19 0-641,21 0-127,-1 0-1,-1 0-160,1 0-64,1-21-64,-21 21-32,19-19-32,-19 19 64,0-20 0,-19 20-32,19-20 32,-21 20 0,1 0 64,1 0 0,-22 0 64,22 0 96,-1 20 129,20-20 31,-19 39 225,0-18-225,19-2 257,0 21-449,0-20 160,0 0-448,0 0 160,19-20-32,0 19-256,1-19-545,20 21-1185,-20-21-896,19 0-3044</inkml:trace>
  <inkml:trace contextRef="#ctx0" brushRef="#br0" timeOffset="17682.0113">14323 3336 7975,'0'0'5253,"0"0"-5221,0 20 993,20-20 160,-20 20 289,0 0-385,19-1-833,-19 2-128,21-2-96,-21-19-192,20 21-1025,-1-2-801,0 1-1538</inkml:trace>
  <inkml:trace contextRef="#ctx0" brushRef="#br0" timeOffset="17907.0241">14680 3356 12011,'-39'0'320,"20"0"1506,-3 40-833,-16 0 576,-23 0 545,23 19-544,-3 1-513,-19-21-192,21 21-193,-1 0-448,20-41-31,1 21-353,-1-20 95,20-20-543,0 19-1122,0-19-704,20 0-961,-1-19-2082</inkml:trace>
  <inkml:trace contextRef="#ctx0" brushRef="#br0" timeOffset="18222.0423">14879 3296 14093,'0'0'1185,"-21"0"-288,2 0-32,-1 21-385,1-2 1250,-22 1-97,22 20-960,-1-21-801,20-19 64,0 21 160,20-2-224,-1 2 288,22-2-288,-22 1 192,20 0-32,-18 0-32,-1-1 32,-20 2 192,0-2-32,0-19 64,-20 20 321,-20 0 0,20-20-545,-20 0 192,20 20-352,-19-20-545,18 0-736,21 0-2115,0-20-3394</inkml:trace>
  <inkml:trace contextRef="#ctx0" brushRef="#br0" timeOffset="18619.065">15593 3336 15214,'21'0'96,"-21"0"961,0 20-128,0 0 384,0 0 32,0 20-416,0-21-352,0 21-1,-21 0-191,21-1-289,0-18-64,-20-2-64,20 1-609,0 0-992,0-20-866,20 0-480,1 0-2049</inkml:trace>
  <inkml:trace contextRef="#ctx0" brushRef="#br0" timeOffset="18885.0802">15891 3317 12812,'0'0'416,"-19"19"1186,-1 1-385,-1 0 160,2 0 609,-20-1-641,17 21-608,3-19-32,0-2 95,-1 1-511,20-20-129,-21 20-160,21-20-32,0 0-225,21 0 193,-21 20 32,20-20-64,-1 0-480,0 19-257,3-19-352,-3 21-385,20-21-512,-18 19-993,-1-19-3587</inkml:trace>
  <inkml:trace contextRef="#ctx0" brushRef="#br0" timeOffset="19224.0995">16428 3296 11851,'19'-19'1665,"-19"-1"257,0 20 192,-19 0-737,19 0 257,-22 0-897,3 20-97,-20-1 225,18 2 128,-18 18-384,-1 1 127,20-21-544,1 21-63,-1-19-65,20-2-160,0 1 32,0 0-129,20 0-319,-20-1-353,39-19-224,-18 0-160,-2 21-705,20-21-801,-18-21-800</inkml:trace>
  <inkml:trace contextRef="#ctx0" brushRef="#br0" timeOffset="19398.1094">16228 3436 14253,'-19'19'865,"19"-19"2530,0 0-2402,0 0-609,0 0 289,0 0-545,39 0 96,-18 0-320,18 0-1730,21 0-3042</inkml:trace>
  <inkml:trace contextRef="#ctx0" brushRef="#br0" timeOffset="20240.1576">17061 3177 11755,'22'-19'384,"-22"-1"2307,0 20-1154,0 0 65,-22 0-802,3 0-672,0 20-96,-1-1 417,-20 1 256,20 0-513,-20 0-96,40 0 0,-20-20 64,1 0 128,-1 0-128,1 0-224,19-20 32,-21 0-160,21 0-128,0 0 96,0 1 192,0-21-289,21 20 225,-2-20 0,1 21 0,-1-2 96,1 2-160,1-1-32,-2 20 320,1 0-64,20 20-128,-20-1 416,-1 2-224,0 18 353,3 1 63,-22 19-127,19-19-65,-19 20 160,0-1-415,0 1 127,-19-1 128,-3 21-416,-16-20 384,18-1-352,-20 1-256,1-1 224,-2-19-416,22-20 287,-20-1 321,18-19-160,21 0 0,-20-19-192,1-1 288,19 0-64,0 0 0,0-20-32,0 21-32,19-21 64,-19 20 0,20 0 96,1 20 64,-21 0-320,19 0 224,1 0 129,-1 20-354,1 0 257,1-20 33,-2 20-354,1 0-255,-20-20-897,19 19-1602,2-19-1634</inkml:trace>
  <inkml:trace contextRef="#ctx0" brushRef="#br0" timeOffset="20678.1827">17499 3138 14413,'0'0'801,"0"20"-257,0 19 738,-19-19 383,-2 40 193,1-20-545,1-1-736,-22 20-193,22-19 0,-20 20-319,-2-20-33,3 0 96,-3-21-96,22 1-96,-22 0-64,22-20-161,19-20 193,-20 20 0,20-20 96,0 1-320,0-2 160,20 2 192,-1-1-192,2 0 192,-1 20 128,-1 0 0,22 0 224,-22 20-224,0 0 257,22-1-385,-21 21 288,-1-20-288,0 20 192,3-20-160,-3 0-544,0-1-449,1-19-961,-20 21-2274</inkml:trace>
  <inkml:trace contextRef="#ctx0" brushRef="#br0" timeOffset="22558.2903">18631 3296 14733,'0'0'97,"-21"-19"1408,2 19-864,-1 19 95,1-19 449,-22 21-448,2 18 96,-1-19 64,20 0-289,1-20-351,19 19-161,0-19 32,0 21-256,19-21 96,20 19 64,-18 2 0,-1-2 96,18 1-288,-38 0 160,22 0 32,-22-1 32,0 2 256,0-2 32,-22-19 385,3 20-32,0-20-545,-1 0 96,-1 0-128,21 0-32,-19 0-736,19 0-609,0 0-1058,19 0-1440,2-20-1891</inkml:trace>
  <inkml:trace contextRef="#ctx0" brushRef="#br0" timeOffset="22705.2987">18730 3654 14157,'0'20'256,"0"-20"321,0 0-65,0 0-63,0 0-257,0 0-416,0-20-1570,0 20-3203</inkml:trace>
  <inkml:trace contextRef="#ctx0" brushRef="#br0" timeOffset="22991.3149">19207 3018 17936,'-22'0'0,"3"21"865,-20 18 160,18 1 705,-18 19-353,20-19-160,-22 20-736,22-20-97,-1 19-64,20-20-448,0 1 160,0 0-32,20 0-128,-20-20-705,19-1-31,1 2-674,1-21-640,-21 19-1473,19-38-2083</inkml:trace>
  <inkml:trace contextRef="#ctx0" brushRef="#br0" timeOffset="23133.3231">18928 3376 13741,'-39'0'1601,"20"0"-608,19 0-192,0 0-1346,19 0 449,0 20 96,22-20-865,-2 19-2786</inkml:trace>
  <inkml:trace contextRef="#ctx0" brushRef="#br0" timeOffset="23281.3315">19246 3574 17520,'0'0'2018,"0"0"-993,0 0-641,0 0-800,0 0-1057,0 0-2467</inkml:trace>
  <inkml:trace contextRef="#ctx0" brushRef="#br0" timeOffset="23731.3574">19881 3237 13516,'39'-60'225,"-39"60"1889,21-19-705,-21 19-32,0 19-384,-21-19 0,21 40-160,-19 0 32,-1-1-129,1 1-63,-3 0-481,3-1-32,0 1 32,19-19-288,-20-2 160,20 1-768,0-20-834,0 0-351,20 0-514,-20-20-704</inkml:trace>
  <inkml:trace contextRef="#ctx0" brushRef="#br0" timeOffset="23949.3698">19840 3197 16239,'22'-20'-192,"-3"20"1569,20 0-256,2-19 32,-3 19 224,3 0-544,-2-20-384,2 20-33,-3 0-416,3 0 160,-2 0-288,1 0 32,-20 0-705,-1 0-608,3 20-577,-22-20-769,-22 19-127,3-19-2692</inkml:trace>
  <inkml:trace contextRef="#ctx0" brushRef="#br0" timeOffset="24092.378">20040 3277 11627,'-19'19'768,"19"-19"161,0 0 801,19 0 95,0 0-287,1 0-705,21 0-449,-22 0-416,22 0 224,-3 0-416,-18 21-673,1-21-1249,-21 0-1153</inkml:trace>
  <inkml:trace contextRef="#ctx0" brushRef="#br0" timeOffset="24268.3881">19881 3595 14029,'-19'0'-160,"38"0"2306,1 0-449,-1 0-223,2 0-770,18 0-511,2 0-97,-3-21 0,3 21-1057,-2 0-929,21 0-1505</inkml:trace>
  <inkml:trace contextRef="#ctx0" brushRef="#br0" timeOffset="24553.4044">20835 2939 17840,'0'0'-128,"0"0"417,-22 20 736,3 20 448,-20 0 545,-2-1-801,-19 41-160,22-21 96,-3 1-224,2 19-545,20-20-63,-3 2-450,22-22 162,22 20-226,-3-19-1248,20 0-481,-18 0-1761,18-1-3492</inkml:trace>
  <inkml:trace contextRef="#ctx0" brushRef="#br0" timeOffset="28851.6501">20953 3237 8840,'19'-20'576,"-19"20"1282,0 0 544,0 0-512,0 0-1121,0 0 224,0 20 160,0 20-160,0-21-224,-19 21-129,19-20-255,0 20-193,0-21 64,-20 2-224,20-2-128,0 2 96,0-2-545,0 1-479,0-20-930,0 0-545,20 0-319,-1 0-2531</inkml:trace>
  <inkml:trace contextRef="#ctx0" brushRef="#br0" timeOffset="29097.6643">21191 3177 13036,'0'0'865,"0"0"192,-19 20 32,19 0 576,-21 0-95,-18 0-673,19 0-97,1-1 1,-2 21-64,21-40-161,-20 20-480,20 0 1,0-20 95,0 20-288,20-1 128,-20-19-160,21 21-353,18-21-960,-20 0-737,1 19-1057,20 2-1122</inkml:trace>
  <inkml:trace contextRef="#ctx0" brushRef="#br0" timeOffset="29273.6743">21309 3574 10570,'0'40'288,"0"-20"1570,-19 0 352,19 0-289,-19 0-31,19 0-609,-20-1-736,-1 2-321,21-21-192,-19 19-288,19-19-897,-20 20-1249,20-20-1922</inkml:trace>
  <inkml:trace contextRef="#ctx0" brushRef="#br0" timeOffset="29969.7141">21548 3336 9929,'0'-40'576,"21"40"1570,-21 0 289,0 0-289,0 0-769,0 0-864,0 21 255,-21-2 33,21 1 64,0 0-128,-20 0-545,20-1 192,-19 2-416,19-2 96,-19 2 128,19-2-384,0 1 192,-22-20-320,22 0 0,22 0-33,-22-20 417,19 20-256,0-19 192,1-2-288,1 2 320,-2-2-288,1 2 320,-20 19-256,0 0 127,0 0 194,0 19-161,0-19 128,0 21 96,0-2-64,0-19 128,0 21-128,0-21-288,0 19 288,0-19-320,0 0 224,19 0 32,3 0-64,-3 0 64,0 0-64,1 0-64,1 0 192,-21 0-384,19 0 192,1 20 160,-20 0-32,19 0-224,-19-1 192,0-19-160,0 21-641,0-21-864,0 19-1218,0-19-1601</inkml:trace>
  <inkml:trace contextRef="#ctx0" brushRef="#br0" timeOffset="30242.7298">22005 3039 11338,'20'19'1858,"-1"1"-1634,-19 20 1282,0 0 576,0 19 288,0 1-673,-19-1-768,-1 41-384,-21-21-193,22 20 417,-20-39-577,18-1-32,2-19 96,-1-20-448,20 0-384,0 0-385,0-20-801,0 0-1345,0-20-2050</inkml:trace>
  <inkml:trace contextRef="#ctx0" brushRef="#br0" timeOffset="30494.7442">22224 3396 17136,'20'-20'-160,"-1"20"928,22 0 289,-22 0-160,20-20-64,1 20-385,-20 0-287,20-20-226,-1 20-191,-19 0-865,1 0-1153,-2 20-1089</inkml:trace>
  <inkml:trace contextRef="#ctx0" brushRef="#br0" timeOffset="30653.7533">22282 3515 16912,'-19'0'192,"19"0"-865,0 20 769,19-20 353,3 0-65,-3 0-224,20 0-736,1 0-1250,-1 0-1313</inkml:trace>
  <inkml:trace contextRef="#ctx0" brushRef="#br0" timeOffset="30918.7685">22978 3356 15726,'-19'-20'96,"-22"40"929,2-20-128,-2 20 929,-19 19 192,2 1-577,18-19-320,1 18-160,-2 1-480,41-21-513,19 21 96,3-20 32,17 0 128,21-20-833,19 0-255,20 0-994,-20 0-801,1 0-1857</inkml:trace>
  <inkml:trace contextRef="#ctx0" brushRef="#br0" timeOffset="32734.8722">12358 4190 6213,'0'0'641,"0"0"1377,0 0-1249,0 0 320,0 0 448,0 0-480,0 0-512,20 0 319,-20 0-31,19-20-160,2 20-65,18 0-95,-20 0-33,22 0 65,17 0-129,-17 0-63,19 0-33,-2 0 96,2 0-320,20 0 161,-1 0 223,1 0-256,18 0 65,-18 0-65,19 0-128,1-19 192,-1 19-224,0 0 160,0 0-95,21-21-97,-21 21-96,19-19 256,2 19-160,-21-20-96,21 20 96,-21 0 32,19-20 0,2 20 128,-1-20-128,20 20-224,-21 0 192,22-19 192,-20 19-384,18 0 224,-18 0 128,17-21-384,3 21 224,0 0 0,-3 0 32,-17 0 96,20-19-288,-22 19 96,22 0 96,-1 0-64,-21 0 128,22 0-128,-3 0 64,-16 0-192,18 0 128,-21 0 32,22 19 129,-3-19-129,3 0-32,-1 0-161,-1 0 225,-18 0-64,20 0 97,-3 0-194,3 0 290,-1 0-289,-1 0 64,-18 0 160,20 0-224,-3 0 192,-17 0-160,18 0 128,2 0-96,-1 0 64,-21 0 128,22 0-192,-22 0 0,2 0 0,20 0 64,-22 0-32,21 0 32,-20 0-64,1 0 224,-21 0-352,19 0 352,2 0-352,-2 0 192,2 0 160,-1 0-384,1 0 192,-21 0 128,19 0-128,-17 0 96,-3 0-160,1 0 32,-19 0 32,-1 0 96,1 0 32,-1 0-288,1 0 352,-1 0-256,-19 21 0,-2-21 128,-17 0-64,-22 0 0,22 0 96,-22 0-32,20 0-32,-20 0-32,-19 0 160,22 0-448,-22 0-481,0 0-768,19 0-1410,-19 0-2210</inkml:trace>
  <inkml:trace contextRef="#ctx0" brushRef="#br0" timeOffset="34017.9456">16467 4329 12267,'0'-39'641,"0"39"864,0 0 1,0 0-674,0 0 289,0 39 417,0 1-257,0 20-32,0-1-288,-20 20-128,20-19-289,-19 20-31,19-1-129,-22 0-288,22-19 1,-19 0 95,19-21-288,-19 1 96,19-20 448,0 0-416,0-20-288,0 0-705,0 0 416,0 0-736,0-20-609,19 20-576,0-20-1698</inkml:trace>
  <inkml:trace contextRef="#ctx0" brushRef="#br0" timeOffset="34664.9827">16963 4528 13100,'0'-20'1345,"0"20"-832,0 0 416,0 20-321,0 0 930,-20-1-257,1 21-801,-2-20 33,1 20 159,1-21-640,-1 2 64,1-21 129,-2 20-1,21-20-224,-20-20 96,1 20-480,19-21 63,-19 2 65,19-1 0,0 0-64,0-19 95,19 18 97,0 2-192,-19 19 96,20-20-65,1 20 289,-2 20-96,1-1 160,-1 2 65,1 18-33,1 1 192,-21 0-128,19-1 64,-19 1 129,0 20-321,0-21 64,-19 1 64,-2 0 384,1-1-672,1-19 160,-1 1-32,-20-2 32,20-19 321,1 0-514,-22 0 129,41 0 97,-19 0 63,0-19-417,19-2 257,0 1-192,0 1 192,0-1-128,19 0-96,-19 20-129,19-20 578,3 20-1,-3 0-160,0 20 32,1 0 512,1 0-448,-2-1 1,1 1-226,-20-20 354,19 21-161,1-2-96,-20-19-481,0 0-1024,21 0-1282,-21 0-1120</inkml:trace>
  <inkml:trace contextRef="#ctx0" brushRef="#br0" timeOffset="35300.019">17321 4567 12780,'0'0'480,"0"0"481,0 21-352,-21-2 1024,21 21-31,-20-1-353,1-18-416,-22 38-161,22-20-287,-20 2-257,-1-2 0,1 1 96,-2-20-320,22 0 640,-1-20-447,-1 0-482,21 0 481,-19 0-128,19-20-160,0 0-449,0 0 673,19 0-160,2 0 128,-1 20-288,-1-19 320,0 19 0,3 19 288,-3-19-320,1 40 193,-1-20 95,-19 0-416,21 0 384,-1 0-64,-20-1-480,19 1 576,-19 1-672,0-21-449,19 19-1633,-19-19-1026,0 0-5252</inkml:trace>
  <inkml:trace contextRef="#ctx0" brushRef="#br0" timeOffset="35617.0371">17618 4230 18129,'19'19'993,"-19"2"-1186,0 19 674,-19 19 512,19 20 993,0 1-513,-20 19-448,1 1-32,19-1-320,-21 0-353,1 0 289,1 0-513,19-39-128,-20-1 544,20 1-512,-19-39 192,19-2-416,0 0 0,0-19 0,0 0-833,0 0 448,0 0-448,19-19-801,-19 19-2049</inkml:trace>
  <inkml:trace contextRef="#ctx0" brushRef="#br0" timeOffset="37613.1513">16486 4249 7206,'0'-19'1378,"0"19"-449,0 0 95,0 0-31,0 0-96,0 0-96,0-20-160,0 20 127,0 0-31,0 0-224,0 0-65,0 0-256,0 20 289,0-1 63,0-19 33,0 21-65,0 19 65,0-21-193,0 21 193,-19-20-257,19 20 160,0-1-255,0-19 223,0 20-224,0-20 32,0 20-63,0-1-193,-20-19 96,20 19 0,0 2 0,0-22 0,0 21 96,-19 0-192,19-20 0,0 19 96,0-19-64,-22 0 96,22 20 417,0-20-673,0-1 128,-19 1 256,19 1-256,0-2 96,0 1-288,0 0 544,0-1-640,0 1 576,-19 1-288,19-21 192,0 19-480,0 2 641,0-21-289,0 19-96,0-19-257,0 19 674,0-19-545,0 0 352,-20 21-224,20-21-193,0 20 514,0-20-129,0 0-192,0 19-160,0-19 224,0 0 288,0 0-352,0 0 160,0 0-32,0 0-128,0 0 96,0 0 96,0 0-192,0 0-64,0 0-384,0 0-257,0 0-993,0 0-2337</inkml:trace>
  <inkml:trace contextRef="#ctx0" brushRef="#br0" timeOffset="40369.309">1141 6673 13100,'22'-19'160,"-22"19"449,0-20 1248,0 20-960,-22 0-192,22 20 128,-19-20-289,-20 19 1,20 21 223,-22-20-95,2 20-257,18-21-255,-18 21-193,39-20-64,-19 0-65,19 0 161,19-20-96,1 19 224,-1 2-288,22-2 192,-2 2-32,1-2 32,-20 1-32,18-1 192,-38 2-31,22-1 415,-22-20 481,0 20-224,-22-1-353,3-19-95,0 20-225,-20-20-96,-2 0-32,2 20-96,18-20-416,2 0-930,19 0-1408,0 0-418,19 0-447</inkml:trace>
  <inkml:trace contextRef="#ctx0" brushRef="#br0" timeOffset="40670.3262">1380 7170 12940,'-20'0'1313,"1"0"-736,0-20 1152,19 0-576,-22 0-64,3-19-544,19 19-385,0-20-32,19 1 32,3 18-64,-3-19 97,20 21-290,-18 19 290,-2 0-225,1 0 256,-1 19 448,-19 2-95,0-2-97,0 21-31,-19-20-97,-20 20-160,-2-20-64,3 0-31,16-1-161,-16 1-577,18-20-672,20 0-1858,-21 0-2018</inkml:trace>
  <inkml:trace contextRef="#ctx0" brushRef="#br0" timeOffset="40823.3349">1758 6792 10794,'0'20'3811,"0"-20"-3907,0 20 417,-20-20-353,20 0-385,0 20-2402</inkml:trace>
  <inkml:trace contextRef="#ctx0" brushRef="#br0" timeOffset="40950.3422">1857 6932 15470,'-20'59'-384,"20"-59"832,-19 20-95,19-20-321,0 0-897,0 0-3876</inkml:trace>
  <inkml:trace contextRef="#ctx0" brushRef="#br0" timeOffset="42941.4561">2810 6932 16239,'-19'19'-192,"19"2"256,0-2 769,0 20-225,0-18 33,0 19-481,19-21-192,0 1-1121,1-20-2274</inkml:trace>
  <inkml:trace contextRef="#ctx0" brushRef="#br0" timeOffset="43071.4635">2950 6832 13516,'-61'-40'-64,"42"40"353,-2-19-225,1 19-257,20-20-607,0 20-2788</inkml:trace>
  <inkml:trace contextRef="#ctx0" brushRef="#br0" timeOffset="43439.4846">3484 6634 13805,'20'-20'448,"-20"-1"1826,0 21-832,-20 0-97,20-19-416,-38 19-385,16 0-448,-16 0 96,-3 0-256,2 0 96,0 0 0,-1 19-224,20-19 513,1 21-450,-2-1 33,21 19-32,0 1 96,-20-20 64,20 39 64,0-19 32,0 0 65,0 20-33,0-20 0,0-1 0,0 1-64,0 0-32,-19-1 64,19-19-224,0 0-672,0 0-674,-20-20-864,20 0-96,0 0-1154</inkml:trace>
  <inkml:trace contextRef="#ctx0" brushRef="#br0" timeOffset="43571.4922">2969 7030 13869,'-19'0'864,"19"0"642,0 0-1506,19 0 256,0 0 225,1 21-257,20-21-96,-1 0-705,41 0-2273</inkml:trace>
  <inkml:trace contextRef="#ctx0" brushRef="#br0" timeOffset="44146.525">4418 6673 12107,'0'-80'480,"0"61"834,0 19-65,20 0-512,-20 19 384,19 22 192,1-2-224,1 21-416,-21 19 512,19 1-577,-19 0 129,0-1-673,20-20 64,-20 1 32,19-40 129,-19 0-257,0-20 224,21 0 288,-21-20 129,20 0-353,-1-20-64,1-19-352,20-1 160,-20 0-32,18-19 1,3-1-33,19 1-65,-21 20 33,2-2-96,-3 22-32,3 0-128,-41 18-417,19 21-640,1 0 0,-20 0-225,19 21-864,-19-1-545,0 19-2562</inkml:trace>
  <inkml:trace contextRef="#ctx0" brushRef="#br0" timeOffset="44336.5358">4498 6932 17008,'-21'0'320,"21"0"769,0 0-705,40 0 321,-20-21 256,40 21-897,0-19-320,17-1 224,3 0-1410,-1 0-2241,1 20-2083</inkml:trace>
  <inkml:trace contextRef="#ctx0" brushRef="#br0" timeOffset="44966.572">5291 6733 14285,'0'-40'480,"0"40"2243,0 0-1570,0 0-768,0 20 1248,0 0-864,0 20-161,0-1 1,0 1-65,0-20-191,0 19-161,0 1-32,0-19-32,0 18 128,0-39-352,0 0 32,0 0 96,21-20 32,-2 1-288,1-21 384,-1 0-224,2 0 192,-1 0-288,18 1-64,-18 19 384,-20 0-96,21 0-256,-21 20 0,0 20 320,20-20 64,-20 20 161,0 19-65,0-19-224,0 0 224,0 0-96,0 0 65,19-20-33,-19 0-224,0 0 224,19-20-96,3 0 0,16 0 64,-18 0-320,20 1 192,-20-21 97,-1 20-482,3 20 449,-22 0-192,0 0 96,19 0-192,-19 20 192,0 0 192,0 19-288,0-19 32,0 0-384,0 20 96,0-20-962,19-1-639,-19 21-450,20-19-1664,-20-2-2083</inkml:trace>
  <inkml:trace contextRef="#ctx0" brushRef="#br0" timeOffset="45133.5815">5926 7071 13420,'20'39'1057,"-20"-19"1313,0 0-1281,0 0-384,-20 0 961,20 0-513,-19-1-641,19 1-352,-20 0-63,-1-20-322,21 20-736,0-20-768,0 0-2051,0 0-2466</inkml:trace>
  <inkml:trace contextRef="#ctx0" brushRef="#br0" timeOffset="45400.5967">6463 6792 14798,'0'-19'1153,"-21"-1"1633,1 20-1601,1 20-544,0-1 1217,-22 21-833,2-20 320,-2 39-512,22-19-449,19-19 225,0 18-705,19-20 192,22-19 96,17 21-609,2-21-928,0 0-288,0-21-1795,-1 21-1376</inkml:trace>
  <inkml:trace contextRef="#ctx0" brushRef="#br0" timeOffset="47515.7177">6938 6773 14926,'0'19'128,"0"-19"640,0 0-671,0 0-1,0 0-32,0 0-417,0 0-1889,0 0-2370</inkml:trace>
  <inkml:trace contextRef="#ctx0" brushRef="#br0" timeOffset="47625.724">6959 6892 10634,'0'19'480,"0"-19"-160,0 0 257,0 0-353,0 0-192,0 0-1281</inkml:trace>
  <inkml:trace contextRef="#ctx0" brushRef="#br0" timeOffset="50257.8746">8507 6654 9993,'0'-40'737,"-21"40"1729,21-21-320,0 21-576,0 21-610,0 19-191,0-1-64,-19 1 288,19 19-577,-20 1-96,1 20-31,-2-1-257,21 1-160,-20-1 384,1-20-256,19 1-64,0-20-32,0-21-833,0 2 384,19-21-672,1-21-96,1-18-128,-2-1-353,1 0-320,-1-19-833</inkml:trace>
  <inkml:trace contextRef="#ctx0" brushRef="#br0" timeOffset="50467.8866">8725 6535 10634,'21'0'1121,"-21"0"608,0 19 225,0 41-448,0-20 191,-21 39-448,1 0-672,1 1 320,-22 0-801,22-1 96,-1 0 288,-20 1-576,40-21 257,-20-19-386,20-1-383,0-39-289,0 21-416,-19-21-1314,19-21-1120</inkml:trace>
  <inkml:trace contextRef="#ctx0" brushRef="#br0" timeOffset="50693.8994">8209 6932 13292,'0'-21'128,"0"2"1346,19 19-193,22 0 64,-2 0-128,2-20-512,17 20-417,2 0 449,19 0-737,-19 0 192,20-20 160,-20 20-288,19 0-352,-40 0-609,2 0-192,-2 0-1281,-39 20-1538</inkml:trace>
  <inkml:trace contextRef="#ctx0" brushRef="#br0" timeOffset="50933.9133">8190 7110 16976,'-20'0'160,"20"0"769,39 0 96,2 0 512,-2 0-288,21-19-384,19 19-609,0-20 417,1 0-353,-1-1-128,1 21-192,-22 0-320,2 0-577,-19 0-800,-2 0-1635,-20 0-1376</inkml:trace>
  <inkml:trace contextRef="#ctx0" brushRef="#br0" timeOffset="53342.0509">9401 6474 9064,'0'0'1249,"0"0"1506,0 0-1314,0 0 97,-21 0-449,21 0-577,-20 0-95,20 0 127,-19 0-288,19 0 577,-20 0-320,20 0-161,0 0 128,0 0-351,-21 0-129,21 0 384,0 0-640,0 0 416,0 0-384,0 0 480,0 0-352,0 0-257,0 0 674,0 0-642,0 0 385,0 0 385,0 0-417,0 0 0,0 0 0,0 0-160,0 0 544,-19 0-352,19 0-32,0 0-128,0 0-96,-20 0 224,20 0 96,-19 20-96,-2-20-64,1 21 64,20-21-64,-19 20-160,19-20 352,0 19-32,0-19-384,0 20-32,0-20 480,19 19-192,1 2 96,1-21-128,-21 20-96,19 0 288,1-1-320,-20 1 320,0 0-256,0 0-64,-20 0 384,20 0-96,-19-1-32,-2 1 0,1 0-128,20 0-224,-19 0 448,19-20-192,-19 20 96,19-20-544,0 19 704,0-19-320,0 21-352,0-2 416,0 21 352,0-20-512,0 20 160,0 19-160,-22-19 416,22 0 64,-19 19-224,-1 1-128,1-21 32,-2 21 417,21-20-97,-20 0-288,20-1 32,0 1 0,20-20-96,1 0 128,-2 0 0,1-20-736,21 19-481,-3-19-577,3-19-1409,17-1-1025</inkml:trace>
  <inkml:trace contextRef="#ctx0" brushRef="#br0" timeOffset="53682.0705">9678 6812 12395,'19'0'545,"-19"0"800,0 0-224,0 20 417,-19 0 31,19 20-576,-19 0-384,19 0-33,-20-1-127,20 1-353,-21 0-64,21-1 64,-19 1-353,19-20-415,0 0-481,19-20-865,-19-20 128,21 20-32,18-40-1089</inkml:trace>
  <inkml:trace contextRef="#ctx0" brushRef="#br0" timeOffset="53938.085">9916 6832 7975,'20'-40'2530,"-20"40"706,0 0-1603,0 0-832,-20 20-32,-20 0-1,20 20 97,-18-1-320,-3-18 512,2 19-161,18-21-191,1 1-321,1-1 1,0 2-513,19-21 480,0 20-320,0-20-224,0 20 192,19-20 0,0 19-192,1-19-129,1 20-704,18 0 353,-20-20-994,3 20-544,16-20-897</inkml:trace>
  <inkml:trace contextRef="#ctx0" brushRef="#br0" timeOffset="54255.1031">10393 6872 12171,'0'-20'320,"-19"0"1314,19 20-705,-22 0 64,-16 0 352,18 20-352,-20 0-352,1 19 351,-2-18-127,2 19 64,18-1-512,2 1 159,-1 0-416,20-21-352,0 1 384,20 0-384,20 0 416,-20-20-960,18 0-225,23 0-833,-21 0-256,-1-20-1121,2 20-2530</inkml:trace>
  <inkml:trace contextRef="#ctx0" brushRef="#br0" timeOffset="54426.1129">10135 7030 13292,'-40'0'833,"40"0"2402,0 0-2723,0 0-31,19 0-129,22 0-352,-3-19-256,3 19-1442,19 0-1889</inkml:trace>
  <inkml:trace contextRef="#ctx0" brushRef="#br0" timeOffset="55186.1565">10909 6634 12171,'0'-20'416,"0"20"1987,0 0-1250,0 20-577,0-20 417,-20 39-320,1-19-65,-2 20-127,1-20 31,1 0-159,-22 19-225,22-19-64,-1 0-32,-20 0 192,20-20 96,1 0-287,19 0-33,-20-20 32,-1 0-32,21 0-161,0 0-31,0 1 64,0-1-32,21 0 0,-1 0-32,-1 0-65,1 20 33,1 0-96,-2 0 480,1 20-96,-1 20-96,2-1 160,-21 1 160,20 20-191,-1-1 479,-19 1-448,0 20-128,-19-1 160,19 0-160,-20-19-256,-20 19 416,20-19-32,1-20-128,-2-21 32,1 1-96,1-20 160,-1 0 1,-1-20-33,21 1 128,-19-1-352,19-20 192,0 20-32,0-19 64,19 18-32,2-18 128,-1 39-32,-1-20-224,1 20 288,1 0-320,18 0 192,-20 0-96,2 20 160,-1-20-96,-1 20-576,1-20-674,1 19-1120,-2-19-1345</inkml:trace>
  <inkml:trace contextRef="#ctx0" brushRef="#br0" timeOffset="55611.1808">11286 6753 14349,'0'0'769,"0"20"-545,0 19 929,-21 1 64,2 19 641,-20-19-705,-2 20-576,22 0-1,-41-21-640,21 21 577,20-20-770,-22-1 418,22-19-33,-22 0 224,22-20-192,-1 0-352,1-20-64,19 0 128,0 0-1,0 1 129,0-1-224,19-20 224,1 20-64,-1 20-192,2 0 576,18 0-31,2 0 159,-3 20-224,3 20 225,-21-20-353,18 19 192,3-19 0,-2 20-512,-20-20 416,22-1-288,-22 2-993,1-2-769,1-19-2850</inkml:trace>
  <inkml:trace contextRef="#ctx0" brushRef="#br0" timeOffset="57231.2734">11742 6951 13164,'-19'0'32,"19"0"929,0 21-833,0-21-64,-20 0 0,20 0-736,0 19-2083</inkml:trace>
  <inkml:trace contextRef="#ctx0" brushRef="#br0" timeOffset="57353.2803">11723 7091 12075,'-20'19'-64,"20"-19"833,0 0-449,0 0-192,20 0-160,-20 0-1281</inkml:trace>
  <inkml:trace contextRef="#ctx0" brushRef="#br0" timeOffset="57775.3046">12457 6892 12684,'19'-20'480,"-19"20"577,0 20-64,0-1 416,0 2-63,-19 19-514,19-1-223,-19 1-129,19 0-31,-20-1-417,-1 1-128,2-20 448,19 19-544,0-19-257,-20-20-672,20 0-1089,20 0-576,-20-20-1122</inkml:trace>
  <inkml:trace contextRef="#ctx0" brushRef="#br0" timeOffset="57988.3168">12438 6892 13004,'19'0'865,"-19"0"-737,0 0 1153,19 0-320,3-20 704,-3 20-896,0 0-64,20 0-225,2 0-640,-22-20 256,22 20 160,-2 0-544,-20 0-64,22 0-1218,-41 0-896,19 0-673</inkml:trace>
  <inkml:trace contextRef="#ctx0" brushRef="#br0" timeOffset="58165.3269">12476 7051 12171,'0'20'192,"22"-20"1153,-22 0-127,19 0-257,20 0-65,-20 0-543,22-20-289,-2 20-64,-18 0-321,18 0-1056,-20 0-1025,-19 0-2819</inkml:trace>
  <inkml:trace contextRef="#ctx0" brushRef="#br0" timeOffset="58344.337">12438 7289 11979,'-20'0'384,"20"20"1378,20-20-737,-20 0 96,19-20-448,0 20-481,22 0-192,-2-20-128,2 20-737,-22-20-833,20 20-672,1-20-2531</inkml:trace>
  <inkml:trace contextRef="#ctx0" brushRef="#br0" timeOffset="58645.3543">13211 6713 12267,'0'-40'993,"0"40"1890,-20 0-1346,1 0-512,0 20 609,-3 0-705,-16 20-225,-3-1 129,2 21-256,-2-1 223,22 2-319,0-3-257,-1 3 32,20-2-320,0-19 417,0-1-514,20 1 258,-1-20-450,0 20-416,22-21-576,-21 2-320,20-21-1058,-20 0-512,-1 0-1441</inkml:trace>
  <inkml:trace contextRef="#ctx0" brushRef="#br0" timeOffset="58875.3675">13389 6872 11530,'21'0'1730,"-21"0"32,0 20-417,-21-1-32,21 2 321,-19 19-481,-1-1-320,1 1-193,-2 0-512,21-1 129,-20 1-578,20-20 353,0 0-704,0-1-1090,20-19-576,-20 0-1025,21 0-2787</inkml:trace>
  <inkml:trace contextRef="#ctx0" brushRef="#br0" timeOffset="59102.3805">13608 6872 10730,'0'-20'1537,"-19"20"1122,-1 20-1090,-20 0-192,1-1 513,-2 21-737,2-19 96,-1 18-224,20 1-480,1-20-129,19 0-127,0-20-417,0 19 160,19-19-32,1 20-321,20-20-832,-1 0-448,2 0-1186,-2 0-864,1 0-2211</inkml:trace>
  <inkml:trace contextRef="#ctx0" brushRef="#br0" timeOffset="59250.3889">13707 7150 9513,'-39'60'3363,"20"-41"-2018,-3 1 577,3 20-929,0-20 576,-1 0-576,-1-1-544,2 2-481,-1-2 64,1-19-577,-2 0-1121,21 0-1216,0 0-2788</inkml:trace>
  <inkml:trace contextRef="#ctx0" brushRef="#br0" timeOffset="59857.4236">13967 6872 15630,'19'-20'513,"-19"0"1665,0 20-1185,0 20 64,0 0 512,-19 19-255,-3 1-610,3 0-287,0-1 447,-1 2-735,20-21-97,-21 19 160,21-19-288,-20 20 160,20-40-32,0 20-64,0-20-160,0 0-129,20-20 257,1 0-320,-1 0 256,-1-20 0,22 21-257,-22-21 289,20 0 0,-20 20 32,2 1 256,-1-2-224,-20 21 96,0 21 160,0-2 1,0 1-193,-20 20 480,-1-20-448,21 0 224,-19-1-224,19 1-96,0 0-96,0-20 192,19 0-224,2 0 384,-1-20-288,-1 0 96,22 1-288,-22 19 288,1-20 192,-1 20-256,2 0-224,-1 0 448,-20 20-192,0-1 96,0 21-288,0-20 384,0 0-192,0 0-512,0-1-289,0 1-704,0-20-705,0 0-1602,0 0-992</inkml:trace>
  <inkml:trace contextRef="#ctx0" brushRef="#br0" timeOffset="60091.437">14521 6733 14733,'41'0'1602,"-22"20"864,0 0-1088,-19-1-482,0 41 898,0-20-320,-19 40-321,0-22-769,-22 22 32,2 0-320,-2-21-160,3 1 161,18-21-258,-1 1-287,2-20-353,19 0-993,0-20-544,19 0-1473,2 0-1699</inkml:trace>
  <inkml:trace contextRef="#ctx0" brushRef="#br0" timeOffset="60423.456">14858 7030 15406,'0'-19'1089,"21"-1"1506,-1 20-2051,19-19 865,-18 19-512,18 0-480,1 0 63,-1 0-256,2-21-320,-22 21-256,20 0 0,-18 0-898,-1 0-1216,-20 0-1474</inkml:trace>
  <inkml:trace contextRef="#ctx0" brushRef="#br0" timeOffset="60597.466">14899 7110 16783,'0'0'737,"0"0"1057,19 0-1410,1-19 385,20 19-673,-20 0 224,20 0-544,-1 0-352,2 19-706,-22-19-2145,20 0-2755</inkml:trace>
  <inkml:trace contextRef="#ctx0" brushRef="#br0" timeOffset="60886.4825">15672 6872 10634,'0'-20'3843,"-19"20"-1120,-1 0-1250,-20 20-160,1 0 641,-2-1-352,-17 21-129,-2 20-608,21-20 32,18 0-96,1-1-513,20 1-288,20-20 192,1 0-288,18-1-192,21-19-769,-2 0-289,2 0-1472,0 0-2691</inkml:trace>
  <inkml:trace contextRef="#ctx0" brushRef="#br0" timeOffset="63621.6389">15792 6395 13100,'0'0'256,"0"0"929,0 0-576,20 0-33,-1 21 385,-19-21-256,21 19-225,-1 1-191,-1-1 31,-19 22-192,19-21 32,-19 19-160,0-20 128,0 22 33,0-21-1,0-1 64,0 1-160,-19 0 32,19 0 0,0 0-224,19 0 352,-19 19-160,41-19-32,-22 20 0,1-1 32,1 1-64,-1 20-64,-1-20 481,0 19 319,-19 1-255,0-20-33,0-1 33,0 1-33,-19 0 129,-20 0-257,-2-1 0,22 1 1,-41-20-65,21 0-128,18-1-96,-18 1 64,-2 0-1153,22-20-1313,0 20-3139</inkml:trace>
  <inkml:trace contextRef="#ctx0" brushRef="#br0" timeOffset="64100.6663">16527 6951 15342,'0'0'609,"19"-19"1761,0 19-769,22 0-800,-2-21 416,21 21-352,-19 0-513,17-19-223,2 19-226,0 0 290,-21 0-482,1 0-543,-20 0-129,-1 0-1442,-19 19-960,0 2-1473</inkml:trace>
  <inkml:trace contextRef="#ctx0" brushRef="#br0" timeOffset="64266.6758">16645 7051 12684,'-39'20'1985,"39"-20"-575,0 0 640,19 20-1057,1-20 448,21 0-832,-3-20-417,3 20-128,19 0 64,-2 0-929,2 0-1185,-21-20-1729</inkml:trace>
  <inkml:trace contextRef="#ctx0" brushRef="#br0" timeOffset="65146.7261">17637 6892 11242,'41'-40'929,"-41"20"-160,0 0 1505,-20 0-929,-1 20 257,2 0-321,-1 0-640,-20 0 383,20 20-351,1 20-256,-1-20 351,1 19-223,-2 1-481,21 0-160,0-1 96,21 2-96,-2-2-481,20-19-448,2 0-1281,-2 0-1217,1 0-2659</inkml:trace>
  <inkml:trace contextRef="#ctx0" brushRef="#br0" timeOffset="65418.7417">17796 7110 9801,'-19'-39'672,"19"-2"2531,0 22-1697,0-1 63,19-20-31,2 21-641,18-2-97,-20 21 65,3 0-416,-3 21 31,0-21-31,1 40 31,-20-21-96,0 1 1,0 20-161,-20-20 32,1 19-160,0-19 193,-3-20-354,3 20 65,0-20-256,-1 0-352,20 0-513,0-20-641,0 0-865,20 1-864,-1-1-2595</inkml:trace>
  <inkml:trace contextRef="#ctx0" brushRef="#br0" timeOffset="65734.7597">18114 6812 12171,'21'0'1537,"-21"20"1122,0 0-1154,0 0-159,-21 0 95,21-1-512,-20 2-256,20 19-257,-19-21 96,19 1-447,-19-1 127,19 2-352,0-1-97,0-20-159,19 0 320,-19 0-289,19-20 546,22-1-1,-22 2-288,1-1 160,-1 1-64,3 19 64,-22-21-160,19 21 320,-19 0 0,0 21-192,0-21 288,0 19-288,0 1-96,0-1-32,0 2-577,0-1-512,0 0-1313,0-20-1442</inkml:trace>
  <inkml:trace contextRef="#ctx0" brushRef="#br0" timeOffset="66045.7776">18651 6872 13004,'-20'0'993,"-1"0"1281,2 20-833,-1-1 257,1 2-193,-3-2-704,3 2-641,19-2 321,0 1-129,0-1-64,0 2-352,19-1 256,3 0-31,-22-1-161,19 1 96,-19 0 128,0 0-128,0 0 160,-19 0 129,-3-20-193,3 19-224,0-19 0,-1 0-32,-1 0-769,21 0-288,0 0-1025,0-19-1249,21-1-801</inkml:trace>
  <inkml:trace contextRef="#ctx0" brushRef="#br0" timeOffset="66313.7929">19007 6593 12651,'41'-19'2627,"-41"38"-1730,0-19 544,-21 41-256,1-2 481,1 1-129,-20 0-736,-2 19 288,22 1-480,-22-21-225,22 22-288,19-3-32,-19-17 32,38-2-128,-19-19 64,19 0 32,3 0-512,16 0-321,-18-20-480,1 0-641,18-20-1249,-20 0-1633</inkml:trace>
  <inkml:trace contextRef="#ctx0" brushRef="#br0" timeOffset="66473.8021">18810 6872 14445,'-61'-20'1121,"61"0"801,0 20-320,0 0-449,0 0-385,20 0-415,21 0-257,-3 20 0,3-20-288,19 20-801,-21 0-1442,21-1-1857</inkml:trace>
  <inkml:trace contextRef="#ctx0" brushRef="#br0" timeOffset="66624.8107">19226 7170 20339,'0'20'448,"0"0"1346,0-20-1218,0 0-447,0 0-33,0 19-769,0-19-4580</inkml:trace>
  <inkml:trace contextRef="#ctx0" brushRef="#br0" timeOffset="68887.9401">4120 8878 12908,'-19'0'160,"19"0"577,0 0 352,0 0-353,19 0 1090,0-20-577,22 20-288,17 0-384,2 0-1,20-20-223,-1 20 95,1-20-416,-1 20 64,20 0 192,0-20 1,2 20-257,-22 0-64,0 0-161,1 0-223,-41 0-417,1 0-544,-1 0-257,-39 20-512,0-20-288,-19 20-2178</inkml:trace>
  <inkml:trace contextRef="#ctx0" brushRef="#br0" timeOffset="69130.9541">4159 9017 14381,'-80'19'256,"80"-19"513,0 0-224,41 0 351,-2 0 129,40-19-288,1 19-224,-1 0 31,22-20-288,-2 20 33,19 0 63,-19-20-160,2 20-288,-3 0-96,-18-20-289,-20 20-672,19-20-1089,-40 20-576,-19-20-1667</inkml:trace>
  <inkml:trace contextRef="#ctx0" brushRef="#br0" timeOffset="69407.9698">5112 8679 6470,'-39'-40'3683,"39"20"-3459,0 20 1282,0-20-481,20 20-160,19 0 288,-18 20-385,18 0-63,1 1-32,-1 18-161,2 1-160,-2 0-63,-20-1-97,2 21 0,-21-21 0,0 21 129,-21-20 127,-18-21 161,-1 21-353,-19-19-128,-1 18 0,20-20-128,-19 1 32,19-20-672,1 0-1090,18 0-1185,21 0-2658</inkml:trace>
  <inkml:trace contextRef="#ctx0" brushRef="#br0" timeOffset="69879.9968">6502 8779 12780,'-20'-40'288,"20"19"-128,-40 21 1570,20 0-866,1 21 642,-22-2-225,2 21-320,-1 0-32,20 20-192,1-21-257,0 1-256,19 0-96,19-1-64,0-19-128,22 1-288,-2-2-577,2-19-1057,-3 0-1697,3 0-2851</inkml:trace>
  <inkml:trace contextRef="#ctx0" brushRef="#br0" timeOffset="70042.0061">6740 8818 12523,'-19'40'353,"-1"0"1761,20-21-1185,0 21-129,0-20-351,20 20-385,-1-21-449,0-19-1632,22 20-3685</inkml:trace>
  <inkml:trace contextRef="#ctx0" brushRef="#br0" timeOffset="70165.0131">6839 8718 7527,'-58'-39'64,"36"20"160,22-2-224,0 21-865</inkml:trace>
  <inkml:trace contextRef="#ctx0" brushRef="#br0" timeOffset="70625.0394">6918 8937 13324,'0'80'609,"0"-21"1729,0 1-1345,0 20-321,0-22 193,0 24-640,0-24 63,0 3-256,-19-3 32,19-17-192,0-23 192,0-18-96,0 0 192,0-18 32,0-3-320,0-20 320,0 4-224,0-24 96,0 21-192,19-39 160,1 19 96,1-39-352,-2 19 288,1-19-96,21 0 0,-22 20 0,20 18 192,-18 22-256,-2 39 288,1 0 97,-1 20 319,-19 20-256,0 0 129,-19 19-97,-1 20-160,1-19-31,-2-1 31,-18 2-224,20-22 0,-22 0 64,21-18-641,1-21-384,-2-21-480,21 1-865,-20 1-737,20-20-2658</inkml:trace>
  <inkml:trace contextRef="#ctx0" brushRef="#br0" timeOffset="70984.0601">7277 8342 13837,'19'19'1377,"-19"21"0,0 0-128,0 19-672,0 1 928,-19-1 33,-2 21-801,1 0-417,1-1-192,-1-20-32,-1 21 0,21-41-32,0 1 96,0-19-352,21-42 0,-1 1 224,19-19-256,-18-1 256,18-20-288,1 21 320,-1-21-321,-19 21 161,20-1 96,-20 19 0,-1 21 0,-19 21 128,0 19 97,0-1 63,0 1-128,-19 19-224,19 1 128,-20-20-96,20-1-128,0-19-961,0 1-737,20-2-2018,-20-19-1537</inkml:trace>
  <inkml:trace contextRef="#ctx0" brushRef="#br0" timeOffset="71360.0816">7633 8878 12684,'0'20'1633,"0"-1"-960,0 1 384,0 0-801,20 0 481,-20-20 63,19 0-383,22 0-289,-2 0-96,-18-20-192,18 0-257,1-19 97,-20 19 32,-1 0-32,-19 0 127,0-20 225,0 21-64,-19 19 64,19-21 0,-20 21 193,-1 0 191,2 0 289,-20 21 63,18-2 450,1 21-161,-18 20 96,16-21-513,3 1-63,19 19-225,0-39-256,0 21 32,0-22-192,41-19-64,-22 20-416,0-20-641,22-20-1218,-2 20-1697,1-19-1761</inkml:trace>
  <inkml:trace contextRef="#ctx0" brushRef="#br0" timeOffset="71942.1149">8149 8779 13741,'-19'0'288,"19"0"897,0 19-288,0 21 32,-20-20 576,20 39-352,0-19-448,-19 0-417,19-1-96,0 1-288,0-19 320,-21 18-448,21-20 192,0 1 0,-20-20 96,20-20-96,0 1 32,0-20 128,20 18-224,-20-19 192,21 1-192,-2-1 288,1 0-96,-1 21 65,22-21-129,-3 40 64,3-20 0,-2 20-96,2 0-192,17 0-1090,-18 0-2177</inkml:trace>
  <inkml:trace contextRef="#ctx0" brushRef="#br0" timeOffset="72506.1471">9480 8262 17360,'-21'59'-128,"21"-19"256,0 0 192,0 20 65,0-1 800,0 1-256,-19-1-353,19 20-448,-20-18 161,1 18-321,19-20 32,-21 1 160,21-40-192,0 0-257,0-20 482,21-20-290,-2-20 33,1 0-64,20 1-128,-20-1 256,18 0-352,3 0 416,-2 0-224,-18 21 128,18-1-32,-20 20 96,-19 20 128,0 20 224,0 0 97,0 19-257,-19 1-64,0-1 64,19-19-256,-20 19 64,20-39-32,0 20-576,0-20-1154,0-20-1890,20 0-1632</inkml:trace>
  <inkml:trace contextRef="#ctx0" brushRef="#br0" timeOffset="72865.1677">10035 8718 14637,'-39'21'705,"19"19"1089,-1-1-897,-18 1-65,20 0 834,-2-1-737,1-19-417,20 0-448,0 0-64,0-20 161,20 0-514,20-20 97,-20 0-449,20-20-448,-1 21 128,2-21 417,-2 0 95,-20 20 289,2 1 160,-21-2 64,0 2 64,0 19 416,0 0-95,-21 19 95,2 2 33,-1 18-97,1-19 0,-2 20-512,21-20 128,0-1-320,0 1-1121,0-20-1538,21 0-2882</inkml:trace>
  <inkml:trace contextRef="#ctx0" brushRef="#br0" timeOffset="73139.1833">10451 8679 11082,'-19'0'1377,"19"0"65,-20 20 95,1-20-640,-22 19 704,22 21-223,0-19-802,-1-2-255,20 1-33,20 0-416,-1 0 160,0 0-32,22-20 160,-22 20-32,1-1 32,-1 1-320,3-20 256,-22 20 160,-22 0 129,3 0 63,-20 0-224,20-1 97,-22-19-417,2 20 96,-1-20-1153,40 0-1186,-20 0-2593</inkml:trace>
  <inkml:trace contextRef="#ctx0" brushRef="#br0" timeOffset="73766.2191">11424 8858 19314,'-19'20'-160,"19"19"416,19 1-160,-19 0 192,0 19 705,0-18-160,-19 17-353,-1-17-63,1 18-193,-2-19-160,21 0-256,-20-1-289,20-20-287,0 2-289,0-21-192,0-21-705,0 2-160,20-20 32,-20 19 352,0-21 577,21-17 608,-21 17 257,0-37 192,19 17-320,-19-18 224,20 20 448,-1-1 480,2 1 642,18 19 448,-19 0 159,20 20-351,-20 20-321,20 0-224,-20 20-96,-1-1-160,0 21-257,-19 0-95,0 0-193,-19 0 97,0-1 63,-22-19 129,22 20-481,-20-20 96,-2 0-192,2-20 32,-1 0-256,20 0-449,1 0-704,19-20-1314,0 20-2049</inkml:trace>
  <inkml:trace contextRef="#ctx0" brushRef="#br0" timeOffset="74110.2388">11723 8858 15054,'0'20'-32,"0"0"1313,19-20-672,2 0 544,-1 0-160,18 0-545,-16 0-352,16 0 0,-18-20-96,-1 0-96,2 0-32,-1 0 0,-20 0 96,0 20 0,0-19 0,-20-2 64,20 21-32,-40-19 0,20 19 32,1 0 256,-22 19 128,22 2 353,0-2-192,-1 21 95,-1 0-63,2-20-161,19 19-159,0-19-97,19 0-160,2 0-288,-1-20-449,-1 0-704,22 0-1026,-3 0-1633</inkml:trace>
  <inkml:trace contextRef="#ctx0" brushRef="#br0" timeOffset="74416.2563">12021 8779 13036,'19'0'1057,"-19"0"1249,20 19-1185,-20 1 64,0 20 193,0-20-386,19 19-319,-19-19-96,0 20-385,0-20-64,0 0-128,0-1 64,-19 1-128,19-20 128,-20 0-32,20 0 128,0-20-352,0 1 384,0-21-320,20 20 224,-20 0 0,19-19-32,2 19 0,-1 0-64,-1 0 0,1 20 0,1-20-64,-2 20-256,20 20-833,-18-20-2178,-1 20-1186</inkml:trace>
  <inkml:trace contextRef="#ctx0" brushRef="#br0" timeOffset="74910.2845">12835 8480 6950,'0'-39'9097,"0"39"-9001,-21 0 416,21-20-384,-20 20 449,1 0 736,-22 0-544,22 0-449,-1 0-288,1 0 257,-2 0-289,1 0 32,1 20-225,0-20 321,19 20-192,-22-1 449,22 21 255,0 0-31,0-1 192,0 22-289,-19-3 65,19 3 31,0-22-448,0 21 193,-20-1-289,20-19-32,0-20-256,-19 0-289,19-20-576,0 19-705,0-38-800,0 19-1314,0-20-2498</inkml:trace>
  <inkml:trace contextRef="#ctx0" brushRef="#br0" timeOffset="75064.2934">12457 8798 9096,'-19'-40'5413,"19"40"-3331,0 0-256,19 0-1057,-19 21 480,19-21-609,3 19-255,-3-19-225,20 20 32,-20-20-640,22 20-1090,-2-20-1761,-18 20-2082</inkml:trace>
  <inkml:trace contextRef="#ctx0" brushRef="#br0" timeOffset="75415.3134">12755 8838 14221,'0'20'1858,"0"-20"-1186,20 0 481,-1 0-768,1 0 640,1 0-385,-2 0-511,20 0-33,-18-20-32,18 20-128,-20-20 64,3 20-96,-22-20 96,0 20 32,0-19-64,0 19 128,-22-21-64,22 21-64,-19 0 128,0 0 32,-22 0 160,22 21 289,-1-2 127,1 1-159,-2 0-129,21 0-95,-20 0-33,20 0-416,0-1 128,0 1-96,20 0-609,1-20-480,-2 0-1250,20 0-1536,-18 0-3877</inkml:trace>
  <inkml:trace contextRef="#ctx0" brushRef="#br0" timeOffset="75636.3261">13232 8818 8712,'20'-20'2786,"-20"1"-928,0 19 512,0 0-672,-20 0 96,-1 0-33,1 19-479,-18 1-386,16 0-63,3 20-288,0-20 95,-1 19-640,20-19 0,0 20 32,20-40-160,-1 20-576,22-20-578,-3 0-1056,3 0-1538,-2-20-2273</inkml:trace>
  <inkml:trace contextRef="#ctx0" brushRef="#br0" timeOffset="75884.3404">13688 8421 14349,'40'-40'2563,"-40"40"-161,0 0-1730,-21 20 674,21 0-1,-19 20-96,-1 19-320,1 1-256,-22-1 31,22 1-31,-1-1-577,-1-19 0,2 20 96,19-20-544,0-1-64,0 1-65,19-20-608,2 0-737,-1-20-832,-1 0-1858</inkml:trace>
  <inkml:trace contextRef="#ctx0" brushRef="#br0" timeOffset="76043.3494">13430 8718 14637,'0'-19'3492,"0"19"-3588,19 0 224,22 0-192,-22 0-32,1 0-1154,20 19-1568</inkml:trace>
  <inkml:trace contextRef="#ctx0" brushRef="#br0" timeOffset="76582.3803">15217 8540 17712,'-41'0'289,"22"20"-578,-1 0 289,1-1 128,-3 1 897,3 0 0,0 1-672,19-2-225,0 1 64,19-1 0,0 2-288,22-2 128,-21 21 32,-1-20-64,2 0 160,-21 0-192,0 0 289,0 0 255,-21-1 225,2 1-65,-20 0-159,-2-20-353,-19 20 64,41-20-192,-20 0-32,18 0-192,21-20-769,0 20-897,21-20-1505,-2 0-577</inkml:trace>
  <inkml:trace contextRef="#ctx0" brushRef="#br0" timeOffset="76942.4008">15315 8779 10954,'0'19'5541,"-19"-19"-5541,19 0 1185,19 0-160,-19 20 641,20-20-705,-20 0-481,40 0-192,-20 0-191,-1-20 31,22 20-96,-22-19-160,1-2-65,-1 21 161,2-19 128,-21-2-128,0 21 96,-21-19-96,21-1 193,-19 20-193,-20 0-97,18 0 129,1 0 32,-19 0 161,20 20 191,-2-1-64,1 2-63,1 19-129,0-21 224,19 1-288,0 20-96,0-20 224,19 0-480,0-1-225,1 1-832,20-20-481,-1 0-2049,2 0-1987</inkml:trace>
  <inkml:trace contextRef="#ctx0" brushRef="#br0" timeOffset="77153.4128">15812 8739 13100,'0'-40'608,"0"40"1859,-20 0-802,20-20 97,-19 20 160,-3 20-705,3-20-32,0 19-224,-1 21 96,-1-19-576,2 18-257,-1-19-320,1 20 0,19-20-609,19-1-544,1 1-1186,20 0-2241</inkml:trace>
  <inkml:trace contextRef="#ctx0" brushRef="#br0" timeOffset="77640.4407">15951 8758 17296,'19'0'352,"1"21"33,-20-2 672,21 1-289,-21 0 738,0 0-385,0 20-641,0-21-159,0 1 159,0 0-448,0 0 192,0-20-192,-21 0 257,21 0 127,0 0-256,0 0-96,0-20-32,0 0 32,0-19-128,21 19 224,-1 0-416,-1-20 224,0 20-64,22 1-192,-22 19-417,20-21-512,-18 21-513,18 0-1281,-19 21-992</inkml:trace>
  <inkml:trace contextRef="#ctx0" brushRef="#br0" timeOffset="77993.4609">16348 8838 11530,'20'0'1570,"-1"0"-641,0-20-193,22 20-671,-21-20 511,20 20 225,-20 0-449,18-19-192,-16 19-96,-3-21 97,0 21-97,-19-19 160,0 19-32,0-21 0,0 21 128,-19-19 65,0 19 63,-3 0-63,3 0 351,0 0-159,-1 19 288,-20-19-33,20 40-63,1-19-192,-22-2-1,22 21-255,19-20-97,-20 0-320,20 0 160,20-1-417,-1-19-543,0 0-642,3 0-1184,17 0-1635</inkml:trace>
  <inkml:trace contextRef="#ctx0" brushRef="#br0" timeOffset="78226.4743">16903 8699 12684,'0'-39'1825,"-20"39"513,20 0-448,-19 0-256,-1 19 448,1 1-577,-2 20-448,1 0 32,1-1-544,0 1-97,19-20-352,0 19-32,19-19-160,0 0-608,1 0-321,20-20-705,-20 0-1409,19 0-2498</inkml:trace>
  <inkml:trace contextRef="#ctx0" brushRef="#br0" timeOffset="78406.4845">17083 8699 13292,'0'0'3748,"0"0"-2403,0 0-128,0 19-256,0 2 96,19-2-480,-19 2-353,20-2-64,-1-19-737,2 20-864,-1 0-2082,18-20-2531</inkml:trace>
  <inkml:trace contextRef="#ctx0" brushRef="#br0" timeOffset="78612.4963">17579 8718 17552,'-41'0'1441,"2"21"1218,-21 19-1090,0-1 353,-19 21 224,-1 19-768,1-19-546,-20 20-543,20-22-65,19 3-576,1-3-225,19-17-640,20-21-417,1 19-1601,19-39-3523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2/6/12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Define CT,</a:t>
            </a:r>
            <a:r>
              <a:rPr lang="en-US" baseline="0" dirty="0" smtClean="0"/>
              <a:t> PT, and key</a:t>
            </a:r>
            <a:r>
              <a:rPr lang="en-US" dirty="0" smtClean="0"/>
              <a:t> spaces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242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Define OTP operation:  equation and example.  Verify correctness.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221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</a:t>
            </a:r>
            <a:r>
              <a:rPr lang="en-US" dirty="0" err="1" smtClean="0"/>
              <a:t>impications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597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29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9585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9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Relationship Id="rId9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8229600" cy="409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95978" y="494241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Dan Boneh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  <p:sldLayoutId id="2147483736" r:id="rId13"/>
    <p:sldLayoutId id="2147483738" r:id="rId14"/>
    <p:sldLayoutId id="2147483739" r:id="rId15"/>
    <p:sldLayoutId id="2147483740" r:id="rId1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9.xml"/><Relationship Id="rId3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customXml" Target="../ink/ink10.xml"/><Relationship Id="rId5" Type="http://schemas.openxmlformats.org/officeDocument/2006/relationships/image" Target="../media/image12.emf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1.xml"/><Relationship Id="rId3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4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2.xml"/><Relationship Id="rId3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ustomXml" Target="../ink/ink5.xml"/><Relationship Id="rId3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6.xml"/><Relationship Id="rId3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customXml" Target="../ink/ink8.xml"/><Relationship Id="rId5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Stream ciphers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One Time Pad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74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50"/>
            <a:ext cx="8229600" cy="4308873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Lemma</a:t>
            </a:r>
            <a:r>
              <a:rPr lang="en-US" dirty="0" smtClean="0"/>
              <a:t>:    OTP has perfect secrecy.</a:t>
            </a:r>
          </a:p>
          <a:p>
            <a:pPr marL="0" indent="0">
              <a:buNone/>
            </a:pPr>
            <a:r>
              <a:rPr lang="en-US" dirty="0" smtClean="0"/>
              <a:t>Proof: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25800" y="1058040"/>
              <a:ext cx="8067960" cy="23954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4280" y="1047960"/>
                <a:ext cx="8089920" cy="241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9015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16257" y="666750"/>
                <a:ext cx="6683240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800" dirty="0" smtClean="0"/>
                  <a:t>Let   </a:t>
                </a:r>
                <a14:m>
                  <m:oMath xmlns="" xmlns:m="http://schemas.openxmlformats.org/officeDocument/2006/math"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ℳ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  </m:t>
                    </m:r>
                  </m:oMath>
                </a14:m>
                <a:r>
                  <a:rPr lang="en-US" sz="2800" dirty="0" smtClean="0"/>
                  <a:t>and    </a:t>
                </a:r>
                <a14:m>
                  <m:oMath xmlns=""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𝒞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/>
                  <a:t>.   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sz="2800" dirty="0"/>
                  <a:t> </a:t>
                </a:r>
                <a:r>
                  <a:rPr lang="en-US" sz="2800" dirty="0" smtClean="0"/>
                  <a:t>              How many OTP keys map  </a:t>
                </a:r>
                <a14:m>
                  <m:oMath xmlns="" xmlns:m="http://schemas.openxmlformats.org/officeDocument/2006/math">
                    <m:r>
                      <a:rPr lang="en-US" sz="2800" b="1" i="1">
                        <a:latin typeface="Cambria Math"/>
                        <a:ea typeface="Cambria Math"/>
                      </a:rPr>
                      <m:t>𝒎</m:t>
                    </m:r>
                  </m:oMath>
                </a14:m>
                <a:r>
                  <a:rPr lang="en-US" sz="2800" dirty="0" smtClean="0"/>
                  <a:t>  to  </a:t>
                </a:r>
                <a14:m>
                  <m:oMath xmlns="" xmlns:m="http://schemas.openxmlformats.org/officeDocument/2006/math">
                    <m:r>
                      <a:rPr lang="en-US" sz="2800" b="1" i="1">
                        <a:latin typeface="Cambria Math"/>
                        <a:ea typeface="Cambria Math"/>
                      </a:rPr>
                      <m:t>𝒄</m:t>
                    </m:r>
                  </m:oMath>
                </a14:m>
                <a:r>
                  <a:rPr lang="en-US" sz="2800" dirty="0" smtClean="0"/>
                  <a:t>  ?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57" y="666750"/>
                <a:ext cx="6683240" cy="1169551"/>
              </a:xfrm>
              <a:prstGeom prst="rect">
                <a:avLst/>
              </a:prstGeom>
              <a:blipFill rotWithShape="1">
                <a:blip r:embed="rId2"/>
                <a:stretch>
                  <a:fillRect l="-1916" t="-521" r="-1277" b="-9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434062" y="264795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29216" y="318135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47800" y="363855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424570" y="4167485"/>
                <a:ext cx="21034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Depends on </a:t>
                </a:r>
                <a14:m>
                  <m:oMath xmlns="" xmlns:m="http://schemas.openxmlformats.org/officeDocument/2006/math">
                    <m:r>
                      <a:rPr lang="en-US" sz="2400" b="1" i="1">
                        <a:latin typeface="Cambria Math"/>
                        <a:ea typeface="Cambria Math"/>
                      </a:rPr>
                      <m:t>𝒎</m:t>
                    </m:r>
                  </m:oMath>
                </a14:m>
                <a:r>
                  <a:rPr lang="en-US" sz="2400" dirty="0" smtClean="0"/>
                  <a:t> 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570" y="4167485"/>
                <a:ext cx="2103461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4638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2083320" y="3246120"/>
              <a:ext cx="815040" cy="2221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71800" y="3237120"/>
                <a:ext cx="837000" cy="23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5676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50"/>
            <a:ext cx="8229600" cy="4308873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Lemma</a:t>
            </a:r>
            <a:r>
              <a:rPr lang="en-US" dirty="0" smtClean="0"/>
              <a:t>:    OTP has perfect secrecy.</a:t>
            </a:r>
          </a:p>
          <a:p>
            <a:pPr marL="0" indent="0">
              <a:buNone/>
            </a:pPr>
            <a:r>
              <a:rPr lang="en-US" dirty="0" smtClean="0"/>
              <a:t>Proof: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39720" y="1215360"/>
              <a:ext cx="6153840" cy="24674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8200" y="1203120"/>
                <a:ext cx="6176520" cy="249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5150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bad news 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00151"/>
                <a:ext cx="8229600" cy="33944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u="sng" dirty="0" smtClean="0"/>
                  <a:t>Thm</a:t>
                </a:r>
                <a:r>
                  <a:rPr lang="en-US" sz="2800" dirty="0" smtClean="0"/>
                  <a:t>:    perfect secrecy        </a:t>
                </a:r>
                <a:r>
                  <a:rPr lang="en-US" sz="4400" baseline="-6000" dirty="0"/>
                  <a:t>⇒</a:t>
                </a:r>
                <a:r>
                  <a:rPr lang="en-US" dirty="0" smtClean="0">
                    <a:sym typeface="Wingdings"/>
                  </a:rPr>
                  <a:t> </a:t>
                </a:r>
                <a14:m>
                  <m:oMath xmlns="" xmlns:m="http://schemas.openxmlformats.org/officeDocument/2006/math">
                    <m:r>
                      <a:rPr lang="en-US" b="0" i="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     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𝒦</m:t>
                        </m:r>
                      </m:e>
                    </m:d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≥|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ℳ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|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00151"/>
                <a:ext cx="8229600" cy="3394472"/>
              </a:xfrm>
              <a:blipFill rotWithShape="1">
                <a:blip r:embed="rId2"/>
                <a:stretch>
                  <a:fillRect l="-1556" t="-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261000" y="2445120"/>
              <a:ext cx="7203600" cy="14022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2000" y="2434320"/>
                <a:ext cx="7226280" cy="142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2452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18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dirty="0" smtClean="0"/>
              <a:t>Symmetric Ciphers: 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71550"/>
            <a:ext cx="88392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err="1" smtClean="0"/>
              <a:t>Def</a:t>
            </a:r>
            <a:r>
              <a:rPr lang="en-US" dirty="0" smtClean="0"/>
              <a:t>:   a </a:t>
            </a:r>
            <a:r>
              <a:rPr lang="en-US" b="1" dirty="0" smtClean="0"/>
              <a:t>cipher</a:t>
            </a:r>
            <a:r>
              <a:rPr lang="en-US" dirty="0" smtClean="0"/>
              <a:t> defined over 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is a pair of “efficient” </a:t>
            </a:r>
            <a:r>
              <a:rPr lang="en-US" dirty="0" err="1" smtClean="0"/>
              <a:t>algs</a:t>
            </a:r>
            <a:r>
              <a:rPr lang="en-US" dirty="0" smtClean="0"/>
              <a:t>   (</a:t>
            </a:r>
            <a:r>
              <a:rPr lang="en-US" b="1" i="1" dirty="0" smtClean="0"/>
              <a:t>E</a:t>
            </a:r>
            <a:r>
              <a:rPr lang="en-US" dirty="0" smtClean="0"/>
              <a:t>,  </a:t>
            </a:r>
            <a:r>
              <a:rPr lang="en-US" b="1" i="1" dirty="0" smtClean="0"/>
              <a:t>D</a:t>
            </a:r>
            <a:r>
              <a:rPr lang="en-US" dirty="0" smtClean="0"/>
              <a:t>)   where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b="1" i="1" dirty="0" smtClean="0"/>
              <a:t>E</a:t>
            </a:r>
            <a:r>
              <a:rPr lang="en-US" dirty="0" smtClean="0"/>
              <a:t>  is often randomized.      </a:t>
            </a:r>
            <a:r>
              <a:rPr lang="en-US" b="1" i="1" dirty="0" smtClean="0"/>
              <a:t>D</a:t>
            </a:r>
            <a:r>
              <a:rPr lang="en-US" dirty="0" smtClean="0"/>
              <a:t>  is always deterministic.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204200" y="1043640"/>
              <a:ext cx="5388840" cy="20743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1960" y="1032840"/>
                <a:ext cx="5414760" cy="209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6873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One Time Pad        </a:t>
            </a:r>
            <a:r>
              <a:rPr lang="en-US" sz="2800" dirty="0" smtClean="0"/>
              <a:t>(</a:t>
            </a:r>
            <a:r>
              <a:rPr lang="en-US" sz="2800" dirty="0" err="1" smtClean="0"/>
              <a:t>Vernam</a:t>
            </a:r>
            <a:r>
              <a:rPr lang="en-US" sz="2800" dirty="0" smtClean="0"/>
              <a:t> 1917)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7525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First example of a “secure” cipher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0" y="3867150"/>
            <a:ext cx="5853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</a:t>
            </a:r>
            <a:r>
              <a:rPr lang="en-US" sz="2400" dirty="0" smtClean="0"/>
              <a:t>ey = (random bit string as long the message)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1626120" y="2116440"/>
              <a:ext cx="4995720" cy="4795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17120" y="2105640"/>
                <a:ext cx="5016960" cy="50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343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One Time Pad        </a:t>
            </a:r>
            <a:r>
              <a:rPr lang="en-US" sz="2800" dirty="0" smtClean="0"/>
              <a:t>(</a:t>
            </a:r>
            <a:r>
              <a:rPr lang="en-US" sz="2800" dirty="0" err="1" smtClean="0"/>
              <a:t>Vernam</a:t>
            </a:r>
            <a:r>
              <a:rPr lang="en-US" sz="2800" dirty="0" smtClean="0"/>
              <a:t> 1917)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724400" y="1352550"/>
            <a:ext cx="4343400" cy="1981200"/>
            <a:chOff x="4648200" y="1200150"/>
            <a:chExt cx="4343400" cy="1981200"/>
          </a:xfrm>
        </p:grpSpPr>
        <p:sp>
          <p:nvSpPr>
            <p:cNvPr id="5" name="Rounded Rectangle 4"/>
            <p:cNvSpPr/>
            <p:nvPr/>
          </p:nvSpPr>
          <p:spPr>
            <a:xfrm>
              <a:off x="4648200" y="1200150"/>
              <a:ext cx="4343400" cy="19812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defTabSz="909638">
                <a:tabLst>
                  <a:tab pos="909638" algn="l"/>
                </a:tabLst>
              </a:pPr>
              <a:r>
                <a:rPr lang="en-US" sz="2800" dirty="0" err="1">
                  <a:solidFill>
                    <a:srgbClr val="0000FF"/>
                  </a:solidFill>
                </a:rPr>
                <a:t>m</a:t>
              </a:r>
              <a:r>
                <a:rPr lang="en-US" sz="2800" dirty="0" err="1" smtClean="0">
                  <a:solidFill>
                    <a:srgbClr val="0000FF"/>
                  </a:solidFill>
                </a:rPr>
                <a:t>sg</a:t>
              </a:r>
              <a:r>
                <a:rPr lang="en-US" sz="2800" dirty="0" smtClean="0">
                  <a:solidFill>
                    <a:srgbClr val="0000FF"/>
                  </a:solidFill>
                </a:rPr>
                <a:t>:	0  1  1  0  1  1  1</a:t>
              </a:r>
            </a:p>
            <a:p>
              <a:pPr defTabSz="909638">
                <a:lnSpc>
                  <a:spcPct val="140000"/>
                </a:lnSpc>
                <a:tabLst>
                  <a:tab pos="909638" algn="l"/>
                </a:tabLst>
              </a:pPr>
              <a:r>
                <a:rPr lang="en-US" sz="2800" dirty="0">
                  <a:solidFill>
                    <a:srgbClr val="0000FF"/>
                  </a:solidFill>
                </a:rPr>
                <a:t>k</a:t>
              </a:r>
              <a:r>
                <a:rPr lang="en-US" sz="2800" dirty="0" smtClean="0">
                  <a:solidFill>
                    <a:srgbClr val="0000FF"/>
                  </a:solidFill>
                </a:rPr>
                <a:t>ey:	1  0  1  1  0  1  0</a:t>
              </a:r>
            </a:p>
            <a:p>
              <a:pPr defTabSz="909638">
                <a:lnSpc>
                  <a:spcPct val="150000"/>
                </a:lnSpc>
                <a:tabLst>
                  <a:tab pos="909638" algn="l"/>
                </a:tabLst>
              </a:pPr>
              <a:r>
                <a:rPr lang="en-US" sz="2800" smtClean="0">
                  <a:solidFill>
                    <a:srgbClr val="0000FF"/>
                  </a:solidFill>
                </a:rPr>
                <a:t>CT:</a:t>
              </a:r>
              <a:endParaRPr lang="en-US" sz="2800" dirty="0">
                <a:solidFill>
                  <a:srgbClr val="0000FF"/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724400" y="2495550"/>
              <a:ext cx="41148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8322598" y="158115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⊕</a:t>
              </a:r>
              <a:endParaRPr lang="en-US" sz="2800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203760" y="1565640"/>
              <a:ext cx="8261280" cy="25459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2600" y="1555200"/>
                <a:ext cx="8286840" cy="256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149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400" y="590550"/>
            <a:ext cx="8714822" cy="1255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Y</a:t>
            </a:r>
            <a:r>
              <a:rPr lang="en-US" sz="2800" dirty="0" smtClean="0"/>
              <a:t>ou are given a message (</a:t>
            </a:r>
            <a:r>
              <a:rPr lang="en-US" sz="2800" i="1" dirty="0" smtClean="0"/>
              <a:t>m</a:t>
            </a:r>
            <a:r>
              <a:rPr lang="en-US" sz="2800" dirty="0" smtClean="0"/>
              <a:t>) and its OTP encryption (</a:t>
            </a:r>
            <a:r>
              <a:rPr lang="en-US" sz="2800" i="1" dirty="0" smtClean="0"/>
              <a:t>c</a:t>
            </a:r>
            <a:r>
              <a:rPr lang="en-US" sz="2800" dirty="0" smtClean="0"/>
              <a:t>). </a:t>
            </a:r>
            <a:r>
              <a:rPr lang="en-US" sz="2800" dirty="0"/>
              <a:t> </a:t>
            </a:r>
            <a:r>
              <a:rPr lang="en-US" sz="2800" dirty="0" smtClean="0"/>
              <a:t>    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 </a:t>
            </a:r>
            <a:r>
              <a:rPr lang="en-US" sz="2800" dirty="0" smtClean="0"/>
              <a:t>        Can you compute the OTP key from  </a:t>
            </a:r>
            <a:r>
              <a:rPr lang="en-US" sz="2800" i="1" dirty="0" smtClean="0"/>
              <a:t>m</a:t>
            </a:r>
            <a:r>
              <a:rPr lang="en-US" sz="2800" dirty="0" smtClean="0"/>
              <a:t>  and  </a:t>
            </a:r>
            <a:r>
              <a:rPr lang="en-US" sz="2800" i="1" dirty="0" smtClean="0"/>
              <a:t>c </a:t>
            </a:r>
            <a:r>
              <a:rPr lang="en-US" sz="2800" dirty="0" smtClean="0"/>
              <a:t>? 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34062" y="2672013"/>
            <a:ext cx="3914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No, I cannot compute the key.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29216" y="3160843"/>
            <a:ext cx="3638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Yes,  the key is    </a:t>
            </a:r>
            <a:r>
              <a:rPr lang="en-US" sz="2400" i="1" dirty="0" smtClean="0">
                <a:ea typeface="Cambria Math" pitchFamily="18" charset="0"/>
              </a:rPr>
              <a:t>k</a:t>
            </a:r>
            <a:r>
              <a:rPr lang="en-US" sz="2400" dirty="0" smtClean="0"/>
              <a:t> = </a:t>
            </a:r>
            <a:r>
              <a:rPr lang="en-US" sz="2400" i="1" dirty="0" smtClean="0">
                <a:ea typeface="Cambria Math" pitchFamily="18" charset="0"/>
              </a:rPr>
              <a:t>m</a:t>
            </a:r>
            <a:r>
              <a:rPr lang="en-US" sz="2400" dirty="0" smtClean="0"/>
              <a:t> </a:t>
            </a:r>
            <a:r>
              <a:rPr lang="en-US" sz="2000" dirty="0" smtClean="0"/>
              <a:t>⊕</a:t>
            </a:r>
            <a:r>
              <a:rPr lang="en-US" sz="2400" dirty="0" smtClean="0"/>
              <a:t> </a:t>
            </a:r>
            <a:r>
              <a:rPr lang="en-US" sz="2400" i="1" dirty="0" smtClean="0">
                <a:ea typeface="Cambria Math" pitchFamily="18" charset="0"/>
              </a:rPr>
              <a:t>c</a:t>
            </a:r>
            <a:r>
              <a:rPr lang="en-US" sz="2400" dirty="0" smtClean="0"/>
              <a:t>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47800" y="3630331"/>
            <a:ext cx="5470668" cy="485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 can only compute half the bits of the key.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24570" y="4115348"/>
            <a:ext cx="3702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Yes,  the key is   </a:t>
            </a:r>
            <a:r>
              <a:rPr lang="en-US" sz="2400" i="1" dirty="0" smtClean="0"/>
              <a:t>k </a:t>
            </a:r>
            <a:r>
              <a:rPr lang="en-US" sz="2400" b="1" i="1" dirty="0" smtClean="0"/>
              <a:t>=</a:t>
            </a:r>
            <a:r>
              <a:rPr lang="en-US" sz="2400" i="1" dirty="0" smtClean="0"/>
              <a:t> m </a:t>
            </a:r>
            <a:r>
              <a:rPr lang="en-US" sz="2000" dirty="0" smtClean="0"/>
              <a:t>⊕</a:t>
            </a:r>
            <a:r>
              <a:rPr lang="en-US" sz="2400" dirty="0" smtClean="0"/>
              <a:t> </a:t>
            </a:r>
            <a:r>
              <a:rPr lang="en-US" sz="2400" i="1" dirty="0" smtClean="0"/>
              <a:t>m</a:t>
            </a:r>
            <a:r>
              <a:rPr lang="en-US" sz="2400" dirty="0" smtClean="0"/>
              <a:t>. 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270760" y="3288960"/>
              <a:ext cx="800640" cy="2502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59600" y="3280320"/>
                <a:ext cx="821160" cy="26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3969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One Time Pad        </a:t>
            </a:r>
            <a:r>
              <a:rPr lang="en-US" sz="2800" dirty="0" smtClean="0"/>
              <a:t>(</a:t>
            </a:r>
            <a:r>
              <a:rPr lang="en-US" sz="2800" dirty="0" err="1" smtClean="0"/>
              <a:t>Vernam</a:t>
            </a:r>
            <a:r>
              <a:rPr lang="en-US" sz="2800" dirty="0" smtClean="0"/>
              <a:t> 1917)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63278"/>
            <a:ext cx="85344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Very fast </a:t>
            </a:r>
            <a:r>
              <a:rPr lang="en-US" dirty="0" err="1" smtClean="0"/>
              <a:t>enc</a:t>
            </a:r>
            <a:r>
              <a:rPr lang="en-US" dirty="0" smtClean="0"/>
              <a:t>/</a:t>
            </a:r>
            <a:r>
              <a:rPr lang="en-US" dirty="0" err="1" smtClean="0"/>
              <a:t>dec</a:t>
            </a:r>
            <a:r>
              <a:rPr lang="en-US" dirty="0" smtClean="0"/>
              <a:t> !! 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 but long keys   (as long as plaintext)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Is the OTP secure?    What is a secure cipher?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18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dirty="0" smtClean="0"/>
              <a:t>What is a secure cipher?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Attacker’s abilities:    </a:t>
            </a:r>
            <a:r>
              <a:rPr lang="en-US" sz="2800" b="1" dirty="0" smtClean="0">
                <a:solidFill>
                  <a:srgbClr val="FF0000"/>
                </a:solidFill>
              </a:rPr>
              <a:t>CT only attack</a:t>
            </a:r>
            <a:r>
              <a:rPr lang="en-US" sz="2800" dirty="0" smtClean="0"/>
              <a:t>       </a:t>
            </a:r>
            <a:r>
              <a:rPr lang="en-US" sz="2000" dirty="0" smtClean="0"/>
              <a:t>(for now)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2472"/>
              </a:spcBef>
              <a:buNone/>
            </a:pPr>
            <a:r>
              <a:rPr lang="en-US" sz="2800" dirty="0" smtClean="0"/>
              <a:t>Possible security requirements:   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attempt #1:  </a:t>
            </a:r>
            <a:r>
              <a:rPr lang="en-US" sz="2800" b="1" dirty="0" smtClean="0">
                <a:solidFill>
                  <a:srgbClr val="FF0000"/>
                </a:solidFill>
              </a:rPr>
              <a:t>attacker cannot recover secret key</a:t>
            </a:r>
            <a:endParaRPr lang="en-US" sz="2800" b="1" dirty="0">
              <a:solidFill>
                <a:srgbClr val="FF0000"/>
              </a:solidFill>
            </a:endParaRPr>
          </a:p>
          <a:p>
            <a:pPr marL="0" indent="0">
              <a:lnSpc>
                <a:spcPct val="140000"/>
              </a:lnSpc>
              <a:spcBef>
                <a:spcPts val="3072"/>
              </a:spcBef>
              <a:spcAft>
                <a:spcPts val="600"/>
              </a:spcAft>
              <a:buNone/>
            </a:pPr>
            <a:r>
              <a:rPr lang="en-US" sz="2800" dirty="0" smtClean="0"/>
              <a:t>    attempt #2:  </a:t>
            </a:r>
            <a:r>
              <a:rPr lang="en-US" sz="2800" b="1" dirty="0" smtClean="0">
                <a:solidFill>
                  <a:srgbClr val="FF0000"/>
                </a:solidFill>
              </a:rPr>
              <a:t>attacker cannot </a:t>
            </a:r>
            <a:r>
              <a:rPr lang="en-US" sz="2800" b="1" dirty="0">
                <a:solidFill>
                  <a:srgbClr val="FF0000"/>
                </a:solidFill>
              </a:rPr>
              <a:t>r</a:t>
            </a:r>
            <a:r>
              <a:rPr lang="en-US" sz="2800" b="1" dirty="0" smtClean="0">
                <a:solidFill>
                  <a:srgbClr val="FF0000"/>
                </a:solidFill>
              </a:rPr>
              <a:t>ecover all of plaintext</a:t>
            </a:r>
          </a:p>
          <a:p>
            <a:pPr marL="0" indent="0">
              <a:lnSpc>
                <a:spcPct val="140000"/>
              </a:lnSpc>
              <a:spcBef>
                <a:spcPts val="1872"/>
              </a:spcBef>
              <a:buNone/>
            </a:pPr>
            <a:r>
              <a:rPr lang="en-US" sz="2800" dirty="0" smtClean="0"/>
              <a:t>    Shannon’s idea:  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b="1" dirty="0" smtClean="0">
                <a:solidFill>
                  <a:srgbClr val="FF0000"/>
                </a:solidFill>
              </a:rPr>
              <a:t>CT should reveal no “info” about PT 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420000" y="2688480"/>
              <a:ext cx="5130720" cy="12445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08480" y="2680560"/>
                <a:ext cx="5154120" cy="126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034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Information Theoretic Security  </a:t>
            </a:r>
            <a:r>
              <a:rPr lang="en-US" dirty="0"/>
              <a:t/>
            </a:r>
            <a:br>
              <a:rPr lang="en-US" dirty="0"/>
            </a:br>
            <a:r>
              <a:rPr lang="en-US" sz="3100" dirty="0" smtClean="0"/>
              <a:t>(Shannon 1949)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329928"/>
                <a:ext cx="8915400" cy="368022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u="sng" dirty="0" err="1" smtClean="0"/>
                  <a:t>Def</a:t>
                </a:r>
                <a:r>
                  <a:rPr lang="en-US" sz="2800" dirty="0" smtClean="0"/>
                  <a:t>:  A cipher  (</a:t>
                </a:r>
                <a:r>
                  <a:rPr lang="en-US" sz="2800" b="1" i="1" dirty="0" smtClean="0"/>
                  <a:t>E</a:t>
                </a:r>
                <a:r>
                  <a:rPr lang="en-US" sz="2800" dirty="0" smtClean="0"/>
                  <a:t>, </a:t>
                </a:r>
                <a:r>
                  <a:rPr lang="en-US" sz="2800" b="1" i="1" dirty="0" smtClean="0"/>
                  <a:t>D</a:t>
                </a:r>
                <a:r>
                  <a:rPr lang="en-US" sz="2800" dirty="0" smtClean="0"/>
                  <a:t>)  over  (</a:t>
                </a:r>
                <a14:m>
                  <m:oMath xmlns="" xmlns:m="http://schemas.openxmlformats.org/officeDocument/2006/math">
                    <m:r>
                      <a:rPr lang="en-US" sz="2800" i="1" smtClean="0">
                        <a:latin typeface="Cambria Math"/>
                        <a:ea typeface="Cambria Math"/>
                      </a:rPr>
                      <m:t>𝒦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ℳ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𝒞</m:t>
                    </m:r>
                  </m:oMath>
                </a14:m>
                <a:r>
                  <a:rPr lang="en-US" sz="2800" dirty="0" smtClean="0"/>
                  <a:t>)  has  </a:t>
                </a:r>
                <a:r>
                  <a:rPr lang="en-US" sz="2800" b="1" u="sng" dirty="0" smtClean="0"/>
                  <a:t>perfect secrecy</a:t>
                </a:r>
                <a:r>
                  <a:rPr lang="en-US" sz="2800" b="1" dirty="0"/>
                  <a:t> </a:t>
                </a:r>
                <a:r>
                  <a:rPr lang="en-US" sz="2800" b="1" dirty="0" smtClean="0"/>
                  <a:t> </a:t>
                </a:r>
                <a:r>
                  <a:rPr lang="en-US" sz="2800" dirty="0" smtClean="0"/>
                  <a:t>if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329928"/>
                <a:ext cx="8915400" cy="3680222"/>
              </a:xfrm>
              <a:blipFill rotWithShape="1">
                <a:blip r:embed="rId2"/>
                <a:stretch>
                  <a:fillRect l="-1367" t="-1490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804240" y="1944720"/>
              <a:ext cx="6289200" cy="20667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3440" y="1935720"/>
                <a:ext cx="6312600" cy="208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9236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Information Theoretic Security  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895350"/>
                <a:ext cx="8915400" cy="182880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400" u="sng" dirty="0" smtClean="0"/>
                  <a:t>Def</a:t>
                </a:r>
                <a:r>
                  <a:rPr lang="en-US" sz="2400" dirty="0" smtClean="0"/>
                  <a:t>:   A cipher  (</a:t>
                </a:r>
                <a:r>
                  <a:rPr lang="en-US" sz="2400" b="1" i="1" dirty="0" smtClean="0"/>
                  <a:t>E</a:t>
                </a:r>
                <a:r>
                  <a:rPr lang="en-US" sz="2400" dirty="0" smtClean="0"/>
                  <a:t>, </a:t>
                </a:r>
                <a:r>
                  <a:rPr lang="en-US" sz="2400" b="1" i="1" dirty="0" smtClean="0"/>
                  <a:t>D</a:t>
                </a:r>
                <a:r>
                  <a:rPr lang="en-US" sz="2400" dirty="0" smtClean="0"/>
                  <a:t>)  over  (</a:t>
                </a:r>
                <a14:m>
                  <m:oMath xmlns=""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𝒦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ℳ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𝒞</m:t>
                    </m:r>
                  </m:oMath>
                </a14:m>
                <a:r>
                  <a:rPr lang="en-US" sz="2400" dirty="0" smtClean="0"/>
                  <a:t>)  has  </a:t>
                </a:r>
                <a:r>
                  <a:rPr lang="en-US" sz="2400" b="1" dirty="0" smtClean="0"/>
                  <a:t>perfect secrecy</a:t>
                </a:r>
                <a:r>
                  <a:rPr lang="en-US" sz="2400" b="1" dirty="0"/>
                  <a:t> </a:t>
                </a:r>
                <a:r>
                  <a:rPr lang="en-US" sz="2400" b="1" dirty="0" smtClean="0"/>
                  <a:t> </a:t>
                </a:r>
                <a:r>
                  <a:rPr lang="en-US" sz="2400" dirty="0" smtClean="0"/>
                  <a:t>if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600"/>
                  </a:spcBef>
                  <a:buNone/>
                </a:pPr>
                <a:r>
                  <a:rPr lang="en-US" sz="2400" b="1" dirty="0"/>
                  <a:t> </a:t>
                </a:r>
                <a:r>
                  <a:rPr lang="en-US" sz="2400" b="1" dirty="0" smtClean="0"/>
                  <a:t>          </a:t>
                </a:r>
                <a14:m>
                  <m:oMath xmlns="" xmlns:m="http://schemas.openxmlformats.org/officeDocument/2006/math"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∀</m:t>
                    </m:r>
                    <m:sSub>
                      <m:sSubPr>
                        <m:ctrlPr>
                          <a:rPr lang="en-US" sz="240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US" sz="2400" b="0" i="0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ℳ</m:t>
                    </m:r>
                  </m:oMath>
                </a14:m>
                <a:r>
                  <a:rPr lang="en-US" sz="2400" dirty="0" smtClean="0"/>
                  <a:t>     (</a:t>
                </a:r>
                <a14:m>
                  <m:oMath xmlns=""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=|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|)     and     </a:t>
                </a:r>
                <a14:m>
                  <m:oMath xmlns=""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sz="240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𝒞</m:t>
                    </m:r>
                  </m:oMath>
                </a14:m>
                <a:r>
                  <a:rPr lang="en-US" sz="2400" dirty="0"/>
                  <a:t> 	 </a:t>
                </a:r>
                <a:r>
                  <a:rPr lang="en-US" sz="2400" dirty="0" smtClean="0"/>
                  <a:t>  </a:t>
                </a:r>
                <a:br>
                  <a:rPr lang="en-US" sz="2400" dirty="0" smtClean="0"/>
                </a:br>
                <a:r>
                  <a:rPr lang="en-US" sz="2400" dirty="0" smtClean="0"/>
                  <a:t>	      </a:t>
                </a:r>
                <a:r>
                  <a:rPr lang="en-US" sz="2800" i="1" dirty="0" err="1" smtClean="0"/>
                  <a:t>Pr</a:t>
                </a:r>
                <a:r>
                  <a:rPr lang="en-US" i="1" dirty="0" smtClean="0"/>
                  <a:t>[</a:t>
                </a:r>
                <a:r>
                  <a:rPr lang="en-US" sz="2400" i="1" dirty="0" smtClean="0"/>
                  <a:t> </a:t>
                </a:r>
                <a:r>
                  <a:rPr lang="en-US" sz="2400" b="1" i="1" dirty="0" smtClean="0"/>
                  <a:t>E(k, m</a:t>
                </a:r>
                <a:r>
                  <a:rPr lang="en-US" sz="2400" b="1" i="1" baseline="-25000" dirty="0" smtClean="0"/>
                  <a:t>0</a:t>
                </a:r>
                <a:r>
                  <a:rPr lang="en-US" sz="2400" b="1" i="1" dirty="0" smtClean="0"/>
                  <a:t>) = c</a:t>
                </a:r>
                <a:r>
                  <a:rPr lang="en-US" i="1" dirty="0" smtClean="0"/>
                  <a:t>]</a:t>
                </a:r>
                <a:r>
                  <a:rPr lang="en-US" sz="2400" i="1" dirty="0" smtClean="0"/>
                  <a:t>   </a:t>
                </a:r>
                <a:r>
                  <a:rPr lang="en-US" sz="3600" i="1" dirty="0" smtClean="0"/>
                  <a:t>= </a:t>
                </a:r>
                <a:r>
                  <a:rPr lang="en-US" sz="2400" i="1" dirty="0" smtClean="0"/>
                  <a:t>  </a:t>
                </a:r>
                <a:r>
                  <a:rPr lang="en-US" sz="2800" i="1" dirty="0" err="1" smtClean="0"/>
                  <a:t>Pr</a:t>
                </a:r>
                <a:r>
                  <a:rPr lang="en-US" i="1" dirty="0" smtClean="0"/>
                  <a:t>[</a:t>
                </a:r>
                <a:r>
                  <a:rPr lang="en-US" sz="2400" i="1" dirty="0" smtClean="0"/>
                  <a:t> </a:t>
                </a:r>
                <a:r>
                  <a:rPr lang="en-US" sz="2400" b="1" i="1" dirty="0" smtClean="0"/>
                  <a:t>E(k, m</a:t>
                </a:r>
                <a:r>
                  <a:rPr lang="en-US" sz="2400" b="1" i="1" baseline="-25000" dirty="0" smtClean="0"/>
                  <a:t>1</a:t>
                </a:r>
                <a:r>
                  <a:rPr lang="en-US" sz="2400" b="1" i="1" dirty="0" smtClean="0"/>
                  <a:t>) = c</a:t>
                </a:r>
                <a:r>
                  <a:rPr lang="en-US" i="1" dirty="0" smtClean="0"/>
                  <a:t>]</a:t>
                </a:r>
                <a:r>
                  <a:rPr lang="en-US" sz="2800" i="1" dirty="0" smtClean="0"/>
                  <a:t>        </a:t>
                </a:r>
                <a:r>
                  <a:rPr lang="en-US" sz="2400" dirty="0" smtClean="0"/>
                  <a:t>where     </a:t>
                </a:r>
                <a14:m>
                  <m:oMath xmlns=""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𝑘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ea typeface="Cambria Math"/>
                  </a:rPr>
                  <a:t> </a:t>
                </a:r>
                <a14:m>
                  <m:oMath xmlns=""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𝒦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895350"/>
                <a:ext cx="8915400" cy="1828800"/>
              </a:xfrm>
              <a:blipFill rotWithShape="1">
                <a:blip r:embed="rId3"/>
                <a:stretch>
                  <a:fillRect l="-102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0" y="249555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342578" y="196215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46800" y="2631240"/>
              <a:ext cx="8503920" cy="15735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60" y="2621880"/>
                <a:ext cx="8528400" cy="159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5186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80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5192</TotalTime>
  <Words>361</Words>
  <Application>Microsoft Macintosh PowerPoint</Application>
  <PresentationFormat>On-screen Show (16:9)</PresentationFormat>
  <Paragraphs>66</Paragraphs>
  <Slides>14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1_Lecture</vt:lpstr>
      <vt:lpstr>2_Office Theme</vt:lpstr>
      <vt:lpstr>3_Office Theme</vt:lpstr>
      <vt:lpstr>The One Time Pad</vt:lpstr>
      <vt:lpstr>Symmetric Ciphers:  definition</vt:lpstr>
      <vt:lpstr>The One Time Pad        (Vernam 1917)</vt:lpstr>
      <vt:lpstr>The One Time Pad        (Vernam 1917)</vt:lpstr>
      <vt:lpstr>PowerPoint Presentation</vt:lpstr>
      <vt:lpstr>The One Time Pad        (Vernam 1917)</vt:lpstr>
      <vt:lpstr>What is a secure cipher?</vt:lpstr>
      <vt:lpstr>Information Theoretic Security   (Shannon 1949)</vt:lpstr>
      <vt:lpstr>Information Theoretic Security  </vt:lpstr>
      <vt:lpstr>PowerPoint Presentation</vt:lpstr>
      <vt:lpstr>PowerPoint Presentation</vt:lpstr>
      <vt:lpstr>PowerPoint Presentation</vt:lpstr>
      <vt:lpstr>The bad news …</vt:lpstr>
      <vt:lpstr>End of Segment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Vaibhav Chidrewar</cp:lastModifiedBy>
  <cp:revision>315</cp:revision>
  <cp:lastPrinted>2012-01-15T02:09:53Z</cp:lastPrinted>
  <dcterms:created xsi:type="dcterms:W3CDTF">2010-11-06T18:36:35Z</dcterms:created>
  <dcterms:modified xsi:type="dcterms:W3CDTF">2012-02-06T22:51:15Z</dcterms:modified>
</cp:coreProperties>
</file>