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7"/>
  </p:notesMasterIdLst>
  <p:handoutMasterIdLst>
    <p:handoutMasterId r:id="rId18"/>
  </p:handoutMasterIdLst>
  <p:sldIdLst>
    <p:sldId id="369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71" r:id="rId16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1376" y="-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09:48:11.14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2711 5799 8968,'0'-20'192,"0"1"1634,-21 19-128,21 0-449,0 0 224,0 0-832,0 19 512,0 21-160,0-20-353,0 20 33,0 19-96,0-18-129,0 18-576,0 1 192,0-1 224,-20-19-96,20-22-288,0 3 224,0-21 97,0 0 223,0-21-256,0 3-96,0-22-384,0-19 448,0-1-160,0 1 0,0-22-672,0-18 31,20 20-64,1 0 577,-1-2-64,-1 63 160,0-3 32,-19 1 0,22 20 0,-22 20 705,19 1-449,-19-3 128,0 23-192,0-1-96,0 19 97,0-20-129,-19 1 96,-22 0-64,22 1-64,-1-22-64,-1 0-416,1-19-1,1 0-768,19 0-1538,0 0-864,19-19-3236</inkml:trace>
  <inkml:trace contextRef="#ctx0" brushRef="#br0" timeOffset="489.0279">2988 5720 13132,'0'59'0,"0"-39"993,-19 20 833,19 0 159,-19 19-223,-3-18-641,22-2-961,-19 21 1,19-22-161,-20 3 192,20-21-128,0 0 0,0-20 0,-19 0-32,19-20 0,0-20-160,0 1-64,19-21-161,1 1 449,-1-2-832,3-18 511,16 19-191,-18 1 128,20 18 256,-20 3-385,20 38 642,-20-21-225,-20 42 224,19-21-160,1 18 224,-20 2-96,0 21-192,-20-1 289,1-1-225,-1 1-224,-1 0 256,2-21 0,-1 1 128,1 0-192,-2 1-192,21-21 352,0 0 192,0 20-608,0-20 384,21 18-160,-21-18 353,19 21-385,1-1 192,-1-20-224,2 19-257,-1-19-351,-20 21-834,19-21-992,1 20-1538</inkml:trace>
  <inkml:trace contextRef="#ctx0" brushRef="#br0" timeOffset="843.0481">3504 5542 13516,'-20'39'705,"1"-19"-321,0 38 1410,-22 3 96,2-2 96,18 22-545,-18-3-800,20 2-353,19-20-256,19-22-32,0 3-64,1-41-32,21 0-32,-3 0-321,3-20-31,-22-19 384,-19 19-353,20-20 545,-20-1-96,0 23-128,-20-2 449,20-1 159,0 21-64,0 0-416,0 0 32,20 0-256,-20 0-128,40 0 128,-20 21-833,21-21-1634,17 20-1537</inkml:trace>
  <inkml:trace contextRef="#ctx0" brushRef="#br0" timeOffset="1107.0632">4397 5839 17232,'-19'0'192,"-1"21"513,1-2 256,19 0 96,0 21 64,-21-19-801,21 17-448,0-17 0,21-1-1121,-2-1-1122,20-19-832,2 0-4932</inkml:trace>
  <inkml:trace contextRef="#ctx0" brushRef="#br0" timeOffset="1232.0705">4537 5739 12716,'-39'-39'2210,"18"39"-1538,1-21 33,20 21-897,-19 0-321,19 21-736,0-21-1121,19 20-1346</inkml:trace>
  <inkml:trace contextRef="#ctx0" brushRef="#br0" timeOffset="1507.0861">4696 5760 6662,'0'19'4004,"-20"1"-929,1-20-1026,-2 20-415,-18 0 384,19 1-481,-1-2-768,2 0-288,19-19-481,0 20 160,19 0-160,2 1-32,18-21 96,2 20 96,-2-2-384,-20 3 288,22-21 224,-22 0-384,-19 20 192,0-20 481,-19 19-129,-3-19-64,-16 21-224,-1-21-95,18 20-450,-18-20 225,39 0-769,-20 0-1377,20 18-2370</inkml:trace>
  <inkml:trace contextRef="#ctx0" brushRef="#br0" timeOffset="1987.1135">5787 5879 13612,'0'0'993,"-20"0"2114,20 0-1569,-19 0-1282,0 19 1378,-3 21-449,3 1-192,-1-23-513,1 23-480,-2-22 192,21 2-192,0-21-160,21 20 0,-21-20-192,39-20-1,-20-1-351,3 2 127,-3-22 257,0 23 63,1-2 193,-20-1 257,0 1-450,0 20 738,0 0 63,-20 0-255,20 20-353,-19 1 480,19-1-192,-19 19 32,19-19-320,0 20-192,19-20-737,0-2-1409,22 3-2563</inkml:trace>
  <inkml:trace contextRef="#ctx0" brushRef="#br0" timeOffset="2493.1425">6998 5620 12139,'0'-19'2178,"0"19"-288,0-20 320,0 20-1025,-20 0-96,1-21-673,-2 21-351,-18-18 351,-2 18-256,3 0-416,-1 0 576,-2-21-288,22 21-128,-22 0-96,22 0 352,-1 0-96,1 0-576,19 21 512,-21-3-481,21 23 769,0 17 65,-20 3-193,20-2 96,0 22-32,-19-23-63,19 21-258,-20-19 322,20-19-1,0-2-288,0-19-96,0 0-513,-21 0-800,21-20-1026,0 0-1601</inkml:trace>
  <inkml:trace contextRef="#ctx0" brushRef="#br0" timeOffset="2660.1521">6343 5997 14317,'0'-18'897,"0"18"-577,19 0 481,-19 0 0,22 18 448,-3-18-352,0 21-577,22-21 0,-22 20-384,1-20-192,20 19-897,-20-19-1377,19 0-1795</inkml:trace>
  <inkml:trace contextRef="#ctx0" brushRef="#br0" timeOffset="2876.1644">6740 5938 13036,'-19'0'608,"19"21"578,0-1 63,0-2 641,0 23 159,0-22-992,19 2-896,0-1 255,3-2-96,-3-18-448,20 0 705,-20-18-481,3-2 0,-3-1-737,0 2-448,1-1-608,-20-19-1442,0 19-2787</inkml:trace>
  <inkml:trace contextRef="#ctx0" brushRef="#br0" timeOffset="3204.1833">7039 5918 13132,'0'41'320,"0"-21"2339,0-2-1122,-22 3 289,22-1-737,0-1-448,0 2-738,0-1 258,0-2-354,0-18-31,0 21-448,22-21 960,-3-21-288,0 3 0,1-2 32,1-20 32,-2 20-64,1-1 0,-20 21 416,19 0-95,-19 0-353,0 0 480,0 21-192,0-1-288,0-1 160,0 2-256,0-1-448,21-2-641,-21 3-929,20-1-1122,-1-20-2977</inkml:trace>
  <inkml:trace contextRef="#ctx0" brushRef="#br0" timeOffset="3402.1945">7475 5979 11659,'-20'-20'3171,"1"20"-1154,19 0 258,-21 20-1218,21-2 993,-20 3-353,1-1-1248,-1 20-225,20-20 96,0-2-608,0 3-929,20-1-865,19-20-1730,21 0-7334</inkml:trace>
  <inkml:trace contextRef="#ctx0" brushRef="#br0" timeOffset="3832.2192">7713 5700 12235,'19'-59'641,"-19"19"1697,20 20-929,-20 20 193,0 0 480,0 0-1410,0 39 193,-20 0 160,20 2 0,-19 19-192,0 19-577,-3-20 225,3 22 31,19-22-288,-20 1-320,20-1 224,0-19-320,0-22-64,20 3-353,-20-1-768,19-20-321,3-20-736,16-1-1185,-38-17-5702</inkml:trace>
  <inkml:trace contextRef="#ctx0" brushRef="#br0" timeOffset="3997.2285">7653 5898 14157,'-39'-19'1057,"39"19"1762,-21-19-1506,21 19-384,0 19 192,0 0-288,0 1-449,21 0-544,-21 1 416,19-1-160,20-2-929,-17 3-1185,16-1-2498</inkml:trace>
  <inkml:trace contextRef="#ctx0" brushRef="#br0" timeOffset="4172.2385">7872 5938 14285,'-20'41'1634,"20"-2"31,-21-19 353,42 20-1345,-21-20 95,20 19-960,-1-19-96,1 0-865,20 0-2178,-1-20-6182</inkml:trace>
  <inkml:trace contextRef="#ctx0" brushRef="#br0" timeOffset="4314.2466">8011 5839 10762,'-60'-20'3651,"41"0"-3363,-2 20 129,21-20-1378,21 20-96,-2 0-769</inkml:trace>
  <inkml:trace contextRef="#ctx0" brushRef="#br0" timeOffset="4606.2635">8110 6098 15118,'-19'-41'256,"19"22"1986,19-22-1729,1 3 255,-1 17 385,2-19-544,-1 21-193,-1 19-223,0 0-97,3 0 96,-3 19 32,-19 21 64,0-19-31,0 17-65,-19 22-224,-3-19 384,3-23-416,0 23-192,-1-41-64,-1 20-1,21-20-1184,0-20-930,0 0-992,0-1-2274</inkml:trace>
  <inkml:trace contextRef="#ctx0" brushRef="#br0" timeOffset="4905.2806">8428 5819 15630,'19'0'1570,"-19"20"896,0 1-1825,0 17 960,-19-18-191,19 21-129,-21-21-929,21-2 32,0 3-351,0-21-130,0 20 97,0-20-256,21 0 160,-2 0-128,1-20 128,20-1-128,-20 3 352,19-2-224,-18-1-129,-2 1 706,1 20-257,-20 0 128,19 20 321,-19 1-513,0 17 385,21-17-321,-21 18-160,0-18-32,0 17-673,0-17-832,20-21-1698,-20 0-1890</inkml:trace>
  <inkml:trace contextRef="#ctx0" brushRef="#br0" timeOffset="6784.3879">10909 5521 13901,'0'-39'1121,"-20"39"-417,1 0 994,-2 0-1186,1 39 578,-19 0 575,-21 21-640,20 20-480,-19 19 351,19-19 129,-20 0-672,40-1-257,20-19 96,0-1-288,20-19 160,1-22-160,18-18 32,1 0 32,-1-18-417,2-2 1,-22-20 128,1 1 95,-20-2 65,0 22 192,0-1-160,0-1 545,-20 3 127,20-2-31,0 20-513,0 0 320,0 0-288,20 0-64,-1 0-192,22 0 480,-22 0-192,22 20-256,-2-20-513,1 0-768,-20 0-577,18 0-1089,3-20-1570</inkml:trace>
  <inkml:trace contextRef="#ctx0" brushRef="#br0" timeOffset="6970.3986">11325 5760 16143,'-19'19'801,"-1"-19"95,20 0-223,0 20-609,0-20-32,20 0-608,-20 0-2243,19 20-3811</inkml:trace>
  <inkml:trace contextRef="#ctx0" brushRef="#br0" timeOffset="7087.4053">11325 5959 14509,'-19'38'705,"-1"-38"993,20 0-321,0 0-1153,0 0-320,0 0-1666,20 0-1889</inkml:trace>
  <inkml:trace contextRef="#ctx0" brushRef="#br0" timeOffset="7902.452">12159 5501 7975,'0'0'1954,"0"0"1089,0-19-1217,0 19 480,0 0-320,0 0-801,0 0-385,0 0 65,0 0-288,0-21 160,0 21-802,-20 0 162,1 0 287,-1 21-544,-1-21 256,2 19-416,-1 1 640,1-20-640,19 21 223,0-21-31,0 18 256,0 3-352,0-21-32,19 20 416,1-1-32,-1 2-448,2-3 512,-21 2-192,20 1-160,-20 18 192,-20-18 416,20 18-672,-21-19 320,-18 21-64,20-22 96,-2 20 353,1-19-449,1 1-160,-1-1 512,-1-2-480,21 3 480,0-1-480,-19-1 257,19 2 255,0-1-192,0 19 0,0 1 129,0-20 31,0 19-608,19 1 288,-19-19 96,21-2-32,-21 1-448,20-1-641,19-19-448,1 0-1090,-1-19-2562</inkml:trace>
  <inkml:trace contextRef="#ctx0" brushRef="#br0" timeOffset="8205.4692">12339 6018 11370,'-41'-21'4677,"22"3"-4101,19-23 1314,19 21-1634,0-19 865,3-1-544,17 20 128,1-20-129,-1 21-192,2-2 33,-3 21-289,1 0-32,-17 21-64,-3-2 481,-19 21-129,0 1-192,-19-3 289,-3 2-97,-17 1-192,-21-2-160,22-19 160,-3-1-576,2 2-32,-2-21-673,22 0-801,19-21-1057,0 21-1858</inkml:trace>
  <inkml:trace contextRef="#ctx0" brushRef="#br0" timeOffset="8390.4798">12755 5959 14509,'0'59'641,"-21"-39"1697,21 20-1025,-19-20 289,-1 19-1,1-19-1088,-2 0-321,1 18-224,20-38-705,0 21-736,0-21-993,0 0-994,20 0-2946</inkml:trace>
  <inkml:trace contextRef="#ctx0" brushRef="#br0" timeOffset="8572.4902">13052 5779 18225,'0'20'384,"0"0"609,0 0-224,-19 20 544,-1-1 0,1-19-704,19 21-673,-22-2 352,3-19-800,19-1-513,0 2-1474,0-21-1857</inkml:trace>
  <inkml:trace contextRef="#ctx0" brushRef="#br0" timeOffset="9139.5227">13252 5382 14509,'-20'0'801,"20"0"1601,0 0-1953,0 0 127,0 0 97,0 20 320,20-20-417,-1 39-95,-19-19-385,19 1 384,1 18-544,-20-18 609,21 18-737,-21 0 640,19-18-416,-19 17 160,0-17-160,0 18-160,0-18 577,0 18-545,0-19 63,0 0-191,0 20 481,20-21-225,-20 21-193,0 1 1,19-23 449,-19 23-257,0-1 96,0 19-32,0-19 384,0-2-95,-19 3 223,-1 0 1,1-2-257,-2-20 193,-18 1-385,20 0 192,-1 1-448,-1-21 0,1 0-417,1 0-1312,0 0-770,-3-21-2369</inkml:trace>
  <inkml:trace contextRef="#ctx0" brushRef="#br0" timeOffset="10329.5907">13808 5064 10473,'19'-19'1186,"-19"-2"1696,0 21-960,0 0 224,0 0-801,-19 0-992,-3 0 95,-16 21 577,18-2-320,-1-19-129,-18 20-287,39 0 63,-19-20-640,19 0 256,0 19 352,19-19-704,-19 20 800,20 1-480,-1-2 160,22 2-192,-22 17-96,-19-17 608,19-1-704,-19-1 800,0-19-95,-19 21 31,0-2-256,-1-19 353,-20 19-417,1-19-224,17 0 448,-16 0-480,18 21-609,-1-21-1120,21 0-450,0 0-3202</inkml:trace>
  <inkml:trace contextRef="#ctx0" brushRef="#br0" timeOffset="11063.6328">14025 5760 16079,'-39'0'1025,"39"-21"480,0 21-512,0 0-480,39 0 896,-20 0-288,41 0-64,20 0-160,-20 0 64,39 0-481,-20 0-512,20 0 256,2 0-31,-24 0 287,3 0-704,-20 0 576,0 0-288,0 0 32,-21-19 160,-20 19-544,2 0 673,-21 0-65,0 0 353,0-20-577,0-1-449,-21 1 481,2 2-192,-20-3-448,18 21 736,-18-19-672,19 19 608,-20 0-160,20-20 0,20 20-160,-19 0-65,19 0 322,0 20-290,0-20-159,0 19 352,19 2-192,1-3 224,-1 2 160,2 1-32,18 18-480,-19-18 704,-20-2-544,21 1 224,-21 0-160,0 0 480,-21 1-159,1-2 31,-19 0-352,18-19 384,-18 20-256,-1-20-160,1 0-545,-2 0-95,22 0-1250,-1 0-449,20 0-3522</inkml:trace>
  <inkml:trace contextRef="#ctx0" brushRef="#br0" timeOffset="11828.6765">15653 5441 8648,'0'-18'2722,"0"18"-1825,0 0 1153,0 0-577,0 0 770,0 0-994,0 0-481,-20 0-639,20 0-193,-19 18 224,-2-18 256,1 20-704,1-20 672,19 21-512,0-21 96,0 19-384,0 1 416,0 1 288,0-3-224,19 3-192,-19-1 128,0-1-160,0 2 384,0 17-352,0-17 576,-19-1-576,19 20 0,-20-21 128,-1 1 416,2 0-736,-1 0 320,20 1 224,-19-21-384,-2 19 352,21 0-416,-20 1 512,20 0-704,-19 1 640,19-1-160,-20-2-128,1 23 609,19-1 159,-21-2-63,21 3-257,-20-21 481,20 18-480,0 3-321,0-21 224,0 1-352,20-2-32,-20 1-929,21-1-833,18-19-736,0 0-1667</inkml:trace>
  <inkml:trace contextRef="#ctx0" brushRef="#br0" timeOffset="12137.6942">15693 6116 14541,'-40'-38'737,"40"-2"256,0-1-417,0 3-31,19-3 704,2 2-288,-1-1-288,18 0-449,23 20 64,-21-20 385,18 40-513,-17 0 64,-2 0-224,2 21 288,-22-2 225,0 21-289,-19-20 481,-19 20-449,0-1 96,-22 2-63,-17-3-385,17 3 512,-19-22-320,21-19-224,-2 21-353,22-21-351,0 0-866,19 0-1217,0-21-2306</inkml:trace>
  <inkml:trace contextRef="#ctx0" brushRef="#br0" timeOffset="12331.7052">16129 5938 14830,'20'41'1217,"-20"-2"672,0-19-1088,0-1 0,0 2 961,-20 17-609,20-17-513,-19-1-576,19 0 97,-19 0-482,19-2-415,0-18-546,0 21-1280,0-21-929,0 0-2243</inkml:trace>
  <inkml:trace contextRef="#ctx0" brushRef="#br0" timeOffset="12526.7165">16447 5799 14253,'20'0'3972,"-20"0"-3396,0 20 161,0 0 544,0 20 32,-20-1 129,-21 2-385,22-3-673,0 3-352,-1-22 0,-1 22-480,21-23-705,0-18-1153,0 21-2147</inkml:trace>
  <inkml:trace contextRef="#ctx0" brushRef="#br0" timeOffset="13284.7597">16606 5402 9320,'-19'21'3940,"19"-21"-3492,0 0 257,0 0-577,0 0 865,19 0 160,-19 0-192,19 18-416,-19-18-97,20 20-63,1 1-418,-1-2 642,-20 1-417,19 1 129,-19-3-257,0 3 160,0-1-256,0-1 128,0 2 128,0-3-384,0 2 160,0 1 192,0-1-416,19-20 64,-19 19 384,22 2-128,-22 18 128,19-19-480,-19 0 801,19 20-353,-19-1 32,0-19 0,0 21 128,0-2-63,-19 0 95,19 2-32,-19-2 161,19 1-289,-22-20 32,3 19 97,-20-19 191,18 0-255,-18 1-161,20-2 32,-22 1-96,22-20 96,-22 0-416,22 0 0,19 0-289,-20-20-128,20 1-672,0-2-256,0 1-898,20 0-896,-1-1-1025</inkml:trace>
  <inkml:trace contextRef="#ctx0" brushRef="#br0" timeOffset="13817.7903">16864 5183 9384,'0'-40'4517,"19"20"-2083,-19 1-320,0 19-416,0 0 31,0 19-992,-19 1-96,19 1 127,-20-2 257,20 21-801,-19-21 1,19 22 31,-21-22-160,21 21-128,0-21-224,0-19 288,0 0 256,0 0-512,0 0 288,21 0 128,18-19-544,-20 0 256,22-21 192,-22 20-128,20-1 64,-18 2-321,18 0 193,-20 19 96,-19 0 160,22 0 321,-22 19-545,19 0 288,-19 22 321,0-22-449,20 2-32,-20-2 0,0 0-64,0 2-705,0-1-64,0 1-1537,0-3-1185,0 2-4164</inkml:trace>
  <inkml:trace contextRef="#ctx0" brushRef="#br0" timeOffset="15529.8881">20059 5760 13100,'0'-60'801,"0"39"31,0 21 738,0 0 480,0 0-160,0 0-993,0 21-65,0 18 289,0 1-352,0 0-32,0 1-193,0-3-255,-19 2-33,19 1-320,-19-2 352,19 0-224,0-18 0,0-21-160,0 20 224,0-20-256,0-20 128,0-1-64,19 2 32,0-22-160,1 3 160,1-3-128,-1 2-129,-1-1 225,0 20-384,3 0 256,-22 0 320,19 20-96,0 20 288,1 0-416,1 0 609,-2 20-225,-19 19 96,20-18-384,-20-2 481,0 0-577,19 2 288,-19-23-352,0 3 63,22-1 65,-22 0-928,19-20-162,0 0-383,-19 0-865,20 0-769,-20 0-1538</inkml:trace>
  <inkml:trace contextRef="#ctx0" brushRef="#br0" timeOffset="16039.9174">20517 5879 9865,'0'-19'1121,"0"-2"224,-22 21 961,22 0-192,0 0 64,0 0-1024,0 0-1058,22 0 768,-3 21 225,1-2-32,40-19-352,-22 19-321,22-19 321,-19 20-673,17 0 321,-17-20-450,-2 21 290,1-21-161,-20 20 32,-1-20 160,3 0-352,-22 0 224,0 0 224,-22 0-64,3 18 33,-20-18-321,-21 21 96,19-1 0,-17-20-192,17 19 480,3-19-384,16 0 0,22 21-32,-19-21-32,19 0 32,0 0-545,19 0-288,-19 20-288,22-20-705,-3 0-864,20 0-1410</inkml:trace>
  <inkml:trace contextRef="#ctx0" brushRef="#br0" timeOffset="16428.9396">20873 5860 14445,'0'-21'865,"0"21"448,0 0 417,41 0 96,-22 0-193,42 0-544,-23 21-64,22-21-448,-1 19-33,-19 0-191,-1-19-225,2 20-96,-3 0 0,-16 1 32,-3-21-32,1 20 32,-20-20 64,0 18 128,-20 3 129,1-21-193,-3 20 64,-16-20 32,-3 0-256,2 19-64,-1-19 64,1 21 128,-21-21-320,40 0 96,1 20 32,0-20-256,-3 0-513,22 18-416,0-18-384,22 0-642,-3 21-1280,0-21-2018</inkml:trace>
  <inkml:trace contextRef="#ctx0" brushRef="#br0" timeOffset="16811.9616">22005 5760 17232,'39'0'1217,"-39"-21"-256,0 21 544,0 21 193,-39-21-481,-2 19-512,-17 1 63,-21 20 65,19-19-64,0-2-289,21 0-287,20 1-97,-3 0-192,22 1 32,22-21 64,16 20 0,3-2 64,17 23-32,22-22 0,-20 2 0,0-1-64,-21-2 0,-20 3 0,-19 19 128,0-20 224,-19-20 32,-20 18-159,-2 3 31,-19-21 128,2 0-448,-2 0 32,21 0-481,-2 0-704,3 0-1025,-3 0-1890,21 0-10730</inkml:trace>
  <inkml:trace contextRef="#ctx0" brushRef="#br0" timeOffset="19113.0931">11544 6733 6566,'0'-20'1345,"0"20"1346,0 0-1154,0 0 449,0 0-481,0 0-576,0 0-352,0 0-33,0 0-191,0 0-65,0 0-96,0 0 128,0 0-63,0 0-1,20 0 64,-20 0-64,0 20-192,0-20 385,0 0-193,0 20-160,0-20 32,0 20-32,19-20-32,-19 0 129,21 0 95,-1 0-192,-1 0 64,0 0-128,3 0-96,-3 0 32,1 0 96,20 0-32,-20 0-64,18 0-32,-16 0 545,16 0-481,1 0 288,21-20-64,-19 20-416,-2 0 544,1 0-192,-1 0 65,-19 0-418,20 0 578,-20 0-481,-1 20 192,2-20 128,-1 19-352,-20-19 320,19 20-256,-19 0-64,0-20 448,0 20-384,0 0 512,0-20-704,0 0 577,-19 20-321,19-20 384,0 0-32,0 0-576,-20 0 480,20-20-384,0 20 384,0-20-448,0 20 32,20-20 224,-1 20-288,0-20 192,22 20 32,-2-20 0,2 20-96,-3 0-128,42 0 512,-20 0-192,19 0-256,20 0 448,-19 0-288,18 0-96,3 0 224,-2 0-64,-19 0 224,-1-19-95,-21 19-289,22-20 256,-20 0 288,0 0-480,-22 0 128,3 0 128,-2-19-352,-18-2 224,-21 22 289,0-1-449,0 1-513,0-1-192,0 20-1056,-21 0-1571,-18 0-1985</inkml:trace>
  <inkml:trace contextRef="#ctx0" brushRef="#br0" timeOffset="19754.1298">11742 7229 6662,'0'-19'1057,"0"-1"2146,0 20-1441,0 0-1,0 0-416,-19 0-736,-1 20-161,1-20 129,-3 19 160,3 1-97,0 0-191,-1 0-225,-1-20 0,21 20-32,0-20-128,0 20-160,21-20 96,-1 19 160,-1-19-288,0 21 128,3-2 0,-3 1 32,-19 0 32,0 0 97,0 0 383,0 0 97,-19-1-161,-3-19 33,-16 20-129,18-20 0,-1 0-223,-18 0-226,39 0 226,-19-20-354,19 20-255,0 0-609,19-19-801,-19 19-640,39-20-993</inkml:trace>
  <inkml:trace contextRef="#ctx0" brushRef="#br0" timeOffset="20144.1521">11843 7369 9096,'0'19'929,"19"-19"96,-19 0 641,19 0-513,1 0 384,-1-19-640,22 19-513,-22-21-31,22 21-129,-22-19-64,20-1-64,-18 20 64,-1-20 0,-20 20 129,0-20-97,0 0 0,-20 20-96,-1 0 64,2 0 193,-20 0-193,18 0 224,-18 20 321,19 0-161,-1 0-191,-18 0 319,20-1-351,0 2-33,19-2-128,0 1-160,0 0 0,0-20 0,19 20 0,0 0-224,1-20-801,20 0-545,-1 20-800,-19-20-545,20 0-2594</inkml:trace>
  <inkml:trace contextRef="#ctx0" brushRef="#br0" timeOffset="20511.1731">12159 7369 8872,'0'19'833,"0"-19"1377,0 0-929,0 20-128,21-20-32,-2 0-352,1 0-417,20 0-160,-1 0-31,2-20-65,-2 20 0,-20-19 0,22-2-64,-22 21 32,0-19 96,-19 19 64,0-20 33,-19 20-33,19 0 0,-19 0 96,-1 0 33,-1 0-129,-18 0 128,20 20 65,-3-1 63,3 2 0,-20-21-191,39 19-129,-21 1-192,21 0 32,0 0 96,0 0-128,0-20-609,21 20-512,-1-1-737,-1-19-896,0 0-1378</inkml:trace>
  <inkml:trace contextRef="#ctx0" brushRef="#br0" timeOffset="20936.1974">12695 7329 11755,'-19'0'512,"-2"19"1442,1 2-737,1-2 865,-22 21-416,22-20-769,19 0-481,-20 0-288,20-1-64,20 1-64,-20-20 96,19 0 64,3 0-128,16-20-96,-18-19-192,20 19-128,-1-20 63,2 1 129,-2 18 64,-18-18 32,18-21 64,-20 21-64,2-1 192,-1 0-352,-1 1 224,-19-1 224,0 40-96,0-21 673,0 42-289,0-21-352,-19 40 449,-22-1-97,22 1 193,-20 19-257,18 1-159,1-20-225,1 19-32,19-19-513,0 0-1024,0-1-994,0 1-2081</inkml:trace>
  <inkml:trace contextRef="#ctx0" brushRef="#br0" timeOffset="21476.2284">11723 7825 10409,'0'-20'1218,"0"0"255,0 20 545,-20 0-1025,20 0 192,-19 20-384,-3 0-257,-16 0 257,18 0 32,-1 0-225,2 0-448,-1-1-128,20 1-32,20-20 97,-20 20-194,19-20 290,2 20-193,-1 0-128,-1 0 192,-19 0-32,0-1 160,0 1 0,-19 0 320,19 0 33,-41 0-33,22-20-31,-1 20-161,1-20-352,-2 0 96,1 0-192,20 0-577,0-20-544,0 20-1153,20-20-609,-20 20-1089</inkml:trace>
  <inkml:trace contextRef="#ctx0" brushRef="#br0" timeOffset="21961.2561">11783 7964 13292,'0'40'64,"-20"0"1954,20-1-448,-21 1 351,21 0-351,-19-1-641,19 1-353,-20 20-31,20-20-289,-19-1-288,19 1 64,0 0 0,0-40 0,0 19 32,0-19 160,0 0-224,0-19 193,0-1-322,0 0 226,0-20-290,19 1 65,1-21-96,-1 1-160,2-1-97,18 0 33,2 1 288,-3-1 31,1 20 97,-18 20 225,18 1-161,-19-1 224,1 20-64,-2 20 0,-19-1 289,0 1-193,0 0-128,0 20 96,-40 0 1,20-21-33,-19 21 64,-1-20 64,1-20-223,20 20-129,-22-20-97,22 0-63,-1 0-64,20 0-673,0 0-288,0 0-865,20-20-576,-1 20-802,22-20-4483</inkml:trace>
  <inkml:trace contextRef="#ctx0" brushRef="#br0" timeOffset="22347.2782">12279 7964 11274,'19'-20'929,"-19"0"2082,0 20-1378,-19 0 1,-1 0-481,-1 20 32,-18 0-320,-1 20 64,20-20-192,-19 19-33,39-19-319,-21 0-481,21 0 64,21-20 32,-1 20 32,-1-20 0,22-20-161,-2 0-447,1 0 63,-1 0 65,-20 1 160,22-1 160,-41 0 224,20 0-64,-20 0-160,0 20 288,0 0-64,-20 0-160,1 20 288,-3 0 160,3 20-191,0-21 31,-1 1-32,20 0-192,0 20 0,0-40-32,0 20-545,0-20-287,20 0-1282,-1 0-1314,22 0-2305</inkml:trace>
  <inkml:trace contextRef="#ctx0" brushRef="#br0" timeOffset="22585.2918">12655 7944 12651,'0'0'1378,"-20"0"159,1 0 321,0 0-481,-3 20 609,-17 20-448,20-20-385,-22 19-513,22 1-223,19-20-65,-19 0-512,19 0 128,19 0 32,0-20-417,3 0-832,16 0-480,1 0-1218,2 0-1249</inkml:trace>
  <inkml:trace contextRef="#ctx0" brushRef="#br0" timeOffset="22953.3127">12814 8044 15214,'0'0'0,"21"0"1890,-21 19-737,19-19 608,20 0-896,-18 0-544,-1-19-65,18 19-320,3-20 128,-2 20-64,-18-20 192,18 0-320,-20 0 128,-19 20-64,0-20 256,0 0-160,-19 1-160,0 19 64,-1-20 224,-20 20-352,1 0 448,17 20-128,-16-1 545,18 1 224,-1 0 64,-18 20 224,39-20-192,-19 19-641,19 1-64,19-20-160,20 0-64,2 0-160,19-20-672,19 0-930,-21 0-1729,2-20-4901</inkml:trace>
  <inkml:trace contextRef="#ctx0" brushRef="#br0" timeOffset="26439.5121">3227 9970 8071,'0'-19'1602,"-20"19"-673,20 0 1185,-19 19-993,-2 1 480,1 21 97,1 17-481,-1 1-32,-20 22 64,20-22-192,1 20-320,-2-19-417,1 20-320,20-20-32,0-21-32,20 0-544,20-18-898,-1-1-576,2-20-1249,19 0-2434</inkml:trace>
  <inkml:trace contextRef="#ctx0" brushRef="#br0" timeOffset="27009.5448">3624 10427 11819,'0'0'0,"0"0"448,0 0 865,0 0-95,19 21-546,-19-21-320,20 0 33,-20 0 31,21-21-63,-2 21-65,-19-20-32,20 1-32,-20 19 33,0-21-33,0 2-32,0 0-32,-20 19-32,20-21-32,-19 21 129,-2-20 159,1 20-64,1 0 129,0 0 127,-3 20-95,3 20-225,-1-21 288,20 21-31,-19 1 31,-2-2 33,21 0-545,0-18 0,0-1 32,21-1 0,-21 1-256,19-20-449,1 20-384,21-20-736,-22 0-1538,20 0-1378</inkml:trace>
  <inkml:trace contextRef="#ctx0" brushRef="#br0" timeOffset="27403.5674">4339 10049 15694,'19'0'32,"-19"0"673,0 0 1089,0 0 224,-19 0-929,-2 0-673,1 21-320,1-21 32,0 0 0,-22 19 97,21-19-386,-20 0 194,20 0-98,-18 0-31,16 0 192,3-19-288,0 19 192,-1 0-32,-1 0 128,21 0-384,-20 19 224,20 2 32,-19-1 64,19 19 0,0-19 160,0 20 0,0-2 33,-19 3-354,19-1 290,19-21-322,-19 21 129,0-20-768,0 1-610,0-2-1184,0 1-929</inkml:trace>
  <inkml:trace contextRef="#ctx0" brushRef="#br0" timeOffset="27587.5779">3843 10348 13292,'0'0'609,"0"0"-577,0 0 1057,19 0-160,1 0 64,-1 0-513,2 0-288,18 0-64,0 0-256,-18 0-1121,18 0-1442,2 19-4035</inkml:trace>
  <inkml:trace contextRef="#ctx0" brushRef="#br0" timeOffset="27989.6008">4676 10070 14477,'20'-21'513,"-20"21"1921,-20-18-448,20 18-833,-19 0-352,-2 0-673,-18 0-64,19 0 32,-20 0-64,20 0 64,-20 18-192,20-18 256,-19 0-256,18 0 64,21 0 160,-19 0-352,19 21 0,0-2 96,0 2 192,0 17 192,-20 3 224,20-1 193,0 19-64,0-18-417,0 18 192,0-20-224,-19 21-128,19-40-128,0-1 64,0 2-224,0-1-801,0-20-352,0 0-737,0 0-897,-21-20-3075</inkml:trace>
  <inkml:trace contextRef="#ctx0" brushRef="#br0" timeOffset="28142.6096">4159 10388 13997,'0'0'736,"0"0"-704,0 0 1314,21 0-129,-2 0-192,1 0-545,-1 19-416,22-19-64,-2 0-576,21 0-1666,-41 20-2755</inkml:trace>
  <inkml:trace contextRef="#ctx0" brushRef="#br0" timeOffset="28291.6181">4616 10526 16719,'-19'0'385,"19"21"1569,0-21-1602,0 0-256,0 0-1666,0 0-2690</inkml:trace>
  <inkml:trace contextRef="#ctx0" brushRef="#br0" timeOffset="28736.6435">5628 10249 14509,'-39'-20'417,"20"20"1024,-3 0 1057,3 0-1569,-20 20 449,18 19-225,-18 2-128,0-3-513,18-17-288,2 18-256,19 1-96,19-20-224,22 0-513,-3-1-929,3-19-608,17 0-961,2-19-1954</inkml:trace>
  <inkml:trace contextRef="#ctx0" brushRef="#br0" timeOffset="28989.6581">5767 10388 9128,'-19'-21'673,"0"2"3010,19 0-1825,0-2-256,0 1-449,0-1-513,19 21-159,0-18 319,1 18-415,1 0 127,-2 0 33,1 18 127,-1 3-287,-19-1 287,0 1-287,-19-2 95,19 0-159,-20 2 95,1-2-416,-2 1 256,1-20-480,1 0-224,19 0-641,-19 0-513,19 0-1056,19 0-1186,-19-20-1313</inkml:trace>
  <inkml:trace contextRef="#ctx0" brushRef="#br0" timeOffset="29442.684">5926 10208 12203,'20'0'2210,"-20"-19"-224,0 38-256,0-19 95,0 21-447,0-1-321,-20-2-257,20 23-95,-19-20-224,19-2-225,-20 0-192,20 2 96,0-2-352,0-19-96,0 0-193,20 0 97,-1 0 256,1-19-257,1-2 225,-2-17-32,1 17 224,-1 1-256,2-1 384,-21 21-224,0 0 64,20 0 96,-20 0 256,0 21 193,-20-1-385,20 20 224,0-21-224,0-19 65,0 21-353,0-21 224,0 19-160,20-19 64,-20-19 224,19 19-288,22-21-160,-22 2 320,1 19-128,-20-19-65,19 19 97,-19 0-224,0 0 192,0 0 96,19 19 128,-19 0-95,0 2-129,0-21-225,0 19-351,0 1-802,22 1-1344,-22-21-1602</inkml:trace>
  <inkml:trace contextRef="#ctx0" brushRef="#br0" timeOffset="29875.7088">6323 10348 5733,'20'19'5317,"-20"21"-3683,0-20 800,0 20-256,0 0 64,0 20-769,0-1-544,0-19-256,0 19-481,0 1 64,-20-1-384,20-18 288,-19-2-288,19-19 128,0-20 0,-21 0-160,21-20 64,0-19 32,0-2 32,0 2-64,21-1 64,-21-39-32,19 19-160,20-19-321,-17-1-160,-3 20 225,0 1 384,1 19 160,1 20 256,-2 20 0,-19 0-127,20 0 447,-20 41-31,0-22-193,0 21-95,-20-1-1,20 1 160,-19 0-352,-2 0-192,1-20 128,20-1-32,-19 1-416,19-20-385,0 0-512,0-20-1185,0 1-1026,19-1-2145</inkml:trace>
  <inkml:trace contextRef="#ctx0" brushRef="#br0" timeOffset="30090.7211">6581 10249 13644,'0'39'1218,"0"-19"351,0 20 481,-19 0-448,19-1 415,0 1-1024,19-20-544,-19 0-193,20-1-160,1-19 64,-2-19-32,1-1-32,20 0-288,-20-20-416,-1 1-289,0 18-577,3-17-1120,-3 17-1922</inkml:trace>
  <inkml:trace contextRef="#ctx0" brushRef="#br0" timeOffset="30516.7454">7197 9830 15630,'0'-19'481,"0"19"320,0 0-1,0 40 546,0 0 607,-21 20-735,2 0-65,-1 18-289,1 2-95,-22-20-481,41 19-31,-19-20-129,19-19 32,0 1-256,19-2 0,1-19-289,1-20-255,18 0-609,-20-20-705,22 0-1281,-2-20-1506</inkml:trace>
  <inkml:trace contextRef="#ctx0" brushRef="#br0" timeOffset="30677.7547">7137 10169 13068,'-79'20'512,"60"-20"2339,19 19-1666,-22-19-384,22 0-417,0 21-159,22-1-193,-3-20-32,20 18-641,1-18-1601,-1 0-1474</inkml:trace>
  <inkml:trace contextRef="#ctx0" brushRef="#br0" timeOffset="31008.7736">7494 10208 11242,'-19'0'1442,"-1"0"95,1 21 641,-2-1-737,1-2 449,-19 3-192,18 20-577,2-22-641,19 0-288,0 2-63,19-21-161,2 0 160,-1 0-481,19 0-159,-18-21-161,18-17 33,-20 17 255,2 1 1,-21-1 160,20 3 224,-20 18 32,0 0 352,0 0-192,-20 0 385,20 18-225,0 23 97,-21-20-129,21 17-32,0-17-448,0-2 96,0 1-384,21-20-577,-21 0-1378,20 0-1729</inkml:trace>
  <inkml:trace contextRef="#ctx0" brushRef="#br0" timeOffset="31416.7969">7852 9830 9224,'0'21'6919,"0"19"-6022,-21-20 736,21 20-704,-19 20 833,-1-22-449,1 23-672,-2-23-385,1 3-96,1-1 0,0-2-224,19-17-96,0-1-128,0-20-65,0-20 97,38-1 96,-18 3-32,1-2 0,18-1-97,-20 21 193,22-19 32,-22 19 224,-19 0-192,20 19 160,-20 2-32,0 17 289,-20 3-257,1-20 224,-1 17-31,-1-17-33,2-21-64,-20 19 64,-2-19-320,22 0 96,0 0-192,-3-19-416,3 19-193,19-21-352,0-17-1537,19 17-1795</inkml:trace>
  <inkml:trace contextRef="#ctx0" brushRef="#br0" timeOffset="31646.81">8110 9732 17520,'0'60'641,"-19"-22"1281,19 23-641,-21-1 352,1 0 33,1 18-513,-22 2-544,22-20-321,-1-1 0,-20 1-224,20-1-224,20-18 160,-19-22-513,19 1-544,19-20-448,-19 0-417,20 0-1473,1-20-1345</inkml:trace>
  <inkml:trace contextRef="#ctx0" brushRef="#br0" timeOffset="32044.8328">8110 10308 16335,'20'0'1217,"-20"0"1314,19 21-1539,-19-21-319,21 0 96,-1 19-481,-1-38-192,0 19-64,22-21 64,-2 1-480,-20 20 256,3-21-192,-3 3 287,-19-2-191,0-1 224,0 2 0,-19-1 192,-22 20-288,22 0 321,-20 0-161,-2 20 288,22-20 385,-1 40 320,-1-20-160,2 19-129,-1 2-287,40-22-417,-20 21-32,40-21-96,-1 1-929,21-20-897,-21 0-2754</inkml:trace>
  <inkml:trace contextRef="#ctx0" brushRef="#br0" timeOffset="32598.8644">9281 9811 17168,'-20'19'1697,"20"2"-1921,-19 19 897,19-1-257,0 1 577,-21 21 96,-18-3-640,20-17-129,-3 18-192,3-19-64,-1-2-32,20-17-128,0-21 128,0 0-352,20-21 128,-1 3-1,22-2 97,-2-20-128,1-1-32,-1 23 160,2-2 64,-2 20 96,-18 0-128,-2 20 192,-19-2 0,0 3 128,0 18 161,-19 2-257,-2-23 224,-18 23 97,-2-20-65,2-2 64,-21-19-512,22 0 225,-3 0-258,21 0-511,1-19-225,19-2-1217,0 1-2114</inkml:trace>
  <inkml:trace contextRef="#ctx0" brushRef="#br0" timeOffset="32789.8755">9560 10110 17520,'19'38'288,"1"-17"1794,-20-1-1089,19-1-256,2-19 160,-1 21-545,-1-1-288,0-20-96,22 18-640,-22-18-1442,20 0-1698,-17 0-2242</inkml:trace>
  <inkml:trace contextRef="#ctx0" brushRef="#br0" timeOffset="32950.8847">9955 10148 15662,'-39'0'577,"-1"21"1953,1-1-928,-2 40-33,-17-21 193,-2 21-449,-19-20-480,18 20-449,23-1-512,-3-19-32,2-1-1025,20-19-737,19 0-2370</inkml:trace>
  <inkml:trace contextRef="#ctx0" brushRef="#br0" timeOffset="33578.9205">10870 10189 14541,'-21'0'289,"1"0"1344,1 0-384,-1 19 129,-20 22 543,1-2-607,-2 2-289,2-3-97,-1 2-351,20-20-353,1 1-224,19-2 0,19-19 128,1 0-160,20-19-320,-1-22-321,21 22-159,-21-21-33,21 0 192,-19-1 65,-22 23 127,20-23 353,-39 41 96,21-19 256,-21 19-64,-21 0 481,2 19-225,-20 2 321,18 17 32,-18-17 96,19 20-289,-20-3-352,20-17-160,20-2-64,0 1-512,20-20-1154,20 21-1665</inkml:trace>
  <inkml:trace contextRef="#ctx0" brushRef="#br0" timeOffset="34283.9608">12139 10267 13196,'-19'-38'96,"19"17"801,-20 21 256,-1-19-64,2 19 609,-1 19-417,-20 2-512,1 17 288,-2 3-96,-17-1-289,17 19 129,22-18-160,-20-2-193,18 0-288,21-18-128,0-1 0,21-20 32,-1 0-64,18-20 0,3-20-128,17 0-160,2-20-65,20 1 1,-20-1 96,0 1 32,-2-1 256,2-20-224,-19 2 127,-2-3-127,1 2 64,-20 20-32,-1 19 128,-19 20 288,-19 20-32,-1 20-95,-1 20 319,-18 19-32,-2 1 193,3 19-225,-22 1 193,21-2-1,-21-18-287,19 20-225,22-20 0,-1-1-32,20-18-224,0-2-353,20 0-384,-1-39-1057,2 21-832,-1-21-2115</inkml:trace>
  <inkml:trace contextRef="#ctx0" brushRef="#br0" timeOffset="34670.983">12259 10367 16335,'0'21'128,"0"-21"1281,0 19-288,20-19-576,-1 0 480,0 0-641,22 0-159,-2-19-290,2-2 226,-3 2-257,3 0 96,-2-2 0,-20 1-289,3-1 257,-3 3-32,0-23 64,-19 22 192,0-1-320,-19 20 256,0-21-256,-3 21 224,-17 0 129,20 21 383,-22 18 33,3 2-129,18-2 289,-20 2-160,20-3-1,-21 22-191,41-20-257,-19 0-32,19-21-128,19 22-160,-19-22-609,22-19-128,17 0-832,1 0-641,-20-19-1570,18-1-1986</inkml:trace>
  <inkml:trace contextRef="#ctx0" brushRef="#br0" timeOffset="34931.9979">13033 9752 15790,'0'0'577,"0"20"1121,-20 0-385,1 39 64,-22 1 225,2-1-225,-1 20-512,1 2-129,-2-22-63,2 19-321,18-16-384,2-24 225,19 2-225,0 1-129,19-22-159,2 1-417,-1-20-544,-1 0-609,1 0-896,1-20-1538</inkml:trace>
  <inkml:trace contextRef="#ctx0" brushRef="#br0" timeOffset="35112.0083">12676 10169 15054,'-21'0'897,"21"0"1217,21 0-1186,-2 0-223,1 0-128,20 0-385,-20 20-416,19-20-609,-18 19-1665,18-19-1506</inkml:trace>
  <inkml:trace contextRef="#ctx0" brushRef="#br0" timeOffset="35429.0263">12953 10267 14445,'19'21'385,"-19"-21"1248,22 0-63,-3 0-738,20 0 353,-18 0-448,18-21-288,2 21-481,-3-18 192,3-2-64,-2 20-224,-20-21 128,1 2 0,-20-1 160,0 20-192,-20-21-32,1 3 64,0 18 160,-22 0-256,2 0 128,-2 18 224,3 3 353,-3-1 223,22-1-31,-20 22-96,17-2-193,3 2-448,19-22-64,0 21-32,41-21-288,-2 1-1089,21-20-289,19 21-3395</inkml:trace>
  <inkml:trace contextRef="#ctx0" brushRef="#br0" timeOffset="36011.0596">13430 10208 12043,'0'-19'1377,"0"19"65,-20 0 415,20 19-223,0 2 288,0 17-385,0 3-448,0-20-128,0 17-448,0 2-193,-21 1 0,21-22-352,0 1 96,-19 0 32,19-20 161,0 0-257,0-20 128,0 0-192,0 1 64,19-2 0,2-18 96,-1-1 0,-1 21-288,1-22 192,20 20 32,-20 3 32,20-2-224,-20-1-161,-1 21-704,22 0-865,-22 21-1665,1-21-705</inkml:trace>
  <inkml:trace contextRef="#ctx0" brushRef="#br0" timeOffset="36581.0922">13808 10208 14285,'19'-19'2755,"-19"19"-1602,0 0 993,0 19-1025,0 2 544,0-1-415,-19 19-354,-3-19-287,22 20-193,-19-21-191,0 2-129,19-2 96,-20 1-160,20 1-224,0-21 0,0 0-33,20-21 225,-1 21-288,0-39 96,22 18-64,-22-17 160,1 17 160,21-20-96,-22 23 64,0-2-193,3-1 226,-3 21 95,-19 0 224,0 0-192,0 21 225,-19-1-257,-3-2-128,22 3 192,-19-1-64,19 1-64,0-2-128,0-19 64,0 0-96,19 0 32,3 0-64,-3-19-96,0 19 192,20-21-192,-18 21 128,-1 0 224,-20 0-352,19 0 352,-19 21-96,0-2 0,0 0-160,0 2 96,-19 18 64,19-18-192,0-2-673,0-19-865,19 20-800,1-20-1826,1-20-3844</inkml:trace>
  <inkml:trace contextRef="#ctx0" brushRef="#br0" timeOffset="36755.1022">14283 10288 15342,'-39'41'1249,"39"-22"1282,-20 21-1122,20-21-416,0 22-224,0-22-641,20 1-320,-1 0-994,1-20-2529</inkml:trace>
  <inkml:trace contextRef="#ctx0" brushRef="#br0" timeOffset="36883.1095">14422 10229 16335,'-19'-81'288,"-1"43"33,20-2 63,0 1-512,0 19 96,0 20-865,0-21-2018</inkml:trace>
  <inkml:trace contextRef="#ctx0" brushRef="#br0" timeOffset="37466.1428">14521 10267 16495,'21'-38'1217,"-1"38"1186,-20-21-1346,19 21 480,-19 21-64,-19-1-672,19-2-192,-20 3-161,20 20-128,-21-22-63,1 0-193,20 2 0,0 18-96,0-39 96,0 21-416,0-21 63,20 0 33,1-21 320,-1 1-256,18 1 96,-16-21 0,-3 21-32,20-22 128,-20 20 96,2 3-160,-1 18 352,-20 0-160,0 0-32,0 18 160,0 23-63,-20-20 31,20 17-256,-21-17 32,21-2 128,0 1-705,0 1-127,0-2-1250,21-19-1185,-21 0-2274</inkml:trace>
  <inkml:trace contextRef="#ctx0" brushRef="#br0" timeOffset="37653.1535">14938 10267 17552,'-20'62'993,"1"-43"1025,19 21-352,0-1-994,-20-18 193,20-2-737,20-19-448,-1 20-1122,22-20-1472,-2-20-3076</inkml:trace>
  <inkml:trace contextRef="#ctx0" brushRef="#br0" timeOffset="37782.1609">15137 10110 15310,'-60'-21'32,"41"21"384,19 0-416,0 0-96,0 0-384,0 0-897,19 21-3332</inkml:trace>
  <inkml:trace contextRef="#ctx0" brushRef="#br0" timeOffset="38065.1771">15277 10169 12972,'0'20'1761,"-22"-20"706,3 0-577,0 19-705,-1-19 672,-1 21-415,-18-1-641,39-2-129,-19 3-159,19-1-65,0 1-352,19-2 0,1 0 129,-1 2-322,2-2 161,-1 1 65,-20 1-225,19-21 224,-19 19-128,-19 1 224,19 0-224,-20-1-64,-1-19 128,2 0-64,-1 0-577,1 0-255,19 0-546,0-19-640,19 19-928,1-20-1731</inkml:trace>
  <inkml:trace contextRef="#ctx0" brushRef="#br0" timeOffset="38332.1924">15614 9772 14830,'19'-20'2434,"-19"20"-1025,0 20 289,0 19-705,0 1 544,-19 20 33,-22-1-385,22 20-416,-22 2-33,2-3-415,-1 2-65,20-1 0,1-19-160,-1 0-128,20-21-224,20-18-289,-20-1-544,39-20-448,-18 0-865,18-20-2339,-20-1-7206</inkml:trace>
  <inkml:trace contextRef="#ctx0" brushRef="#br0" timeOffset="38507.2024">15414 10208 16431,'-39'0'1890,"39"0"160,0 0-961,20 21-32,-1-21-96,1 20-353,20-20-608,-20 18-96,20 3-416,-20-21-641,19 20-1474,-18-20-1729</inkml:trace>
  <inkml:trace contextRef="#ctx0" brushRef="#br0" timeOffset="38663.2113">15653 10308 8712,'-20'40'8296,"20"-40"-6599,0 19 417,0 21-961,0-20 161,-19 20-738,19-20-320,19 0-448,1-20-545,-1 19-1280,2-19-2884</inkml:trace>
  <inkml:trace contextRef="#ctx0" brushRef="#br0" timeOffset="38820.2203">15831 10208 12780,'-19'-39'1441,"-1"39"897,20-21-1729,0 21-481,-19 0-192,19 21-96,0-1-1474,0-1-2145</inkml:trace>
  <inkml:trace contextRef="#ctx0" brushRef="#br0" timeOffset="39296.2475">16228 10229 10986,'-19'-21'5445,"19"2"-4164,-20 19 929,-1 0-1249,-18 19 865,1 2-160,-3-1-193,2-2-640,-2 23-257,3-1-319,38 0-33,0-21-256,0 1-673,38 1-320,3-2-1057,17 1-2338</inkml:trace>
  <inkml:trace contextRef="#ctx0" brushRef="#br0" timeOffset="39844.2789">17439 10208 19218,'-38'-19'-289,"16"19"866,3 0 128,0 19 384,-22 22 512,2-23-320,-2 3-480,3 20-224,38-22-193,0-19-448,0 19-32,38-19 64,3 0-256,-2-19-385,21 0-352,0-2 0,0 1 96,-21-1 385,-20-17 544,1 17-161,1 2 226,-21-1-33,-21 20 384,21 0 289,-20 20 31,-19-1-95,20 2 0,-2 17-129,-18-17-224,20-1-128,19 20 1,0-21-193,0 2-417,0-21-576,19 0-640,0 19-1410,1-38-1986</inkml:trace>
  <inkml:trace contextRef="#ctx0" brushRef="#br0" timeOffset="40077.2922">17837 9830 17552,'19'-19'2531,"-19"38"-1250,0 2 32,19 19-288,-38-1 128,0 21 32,-1-1-64,-20 2-608,1-2-129,-2 1-384,2-22 0,-1 24-288,40-24-865,-20 22-225,20-39-928,0-2-1409,20 1-2819</inkml:trace>
  <inkml:trace contextRef="#ctx0" brushRef="#br0" timeOffset="40650.325">17856 10308 15790,'0'-59'545,"41"18"1089,-22 2-994,20 0-352,2 19 705,-3 20 192,-16-21-480,-3 21-64,0 21-161,1 17-192,-20-17 65,0 18-193,-20-18 0,1 17 64,-22-17 65,3-1-225,-3-20 128,2 21-64,-2-21-128,22-21-64,0 21-32,-1-20 224,-1-19-192,21 19-288,21-1-225,-1 2 129,18-1-321,3-1 160,-2 21 65,2-18 416,-3 18-65,-16 0 257,-3 0 289,-19 18 416,19 23-33,-19-1 289,-19-2-160,19 3-320,-19 18-33,-3 1 97,-16 20-417,18-20 224,-21-1-224,3 20 65,-3-19 159,2 0-224,-1 0-96,1-1 96,-2-40-127,22 22-130,-1-41 322,-1 0-193,21-21-224,0-18 160,0-1-353,0 0-63,21-19-129,-1 19-351,-1-20 31,1 41-545,20-22-319,-20 22-898,-1-1-1825</inkml:trace>
  <inkml:trace contextRef="#ctx0" brushRef="#br0" timeOffset="41021.3463">18292 10407 17264,'0'-59'2370,"41"19"-1537,-22 20-353,22-19 417,-22 19-128,1 20-32,-1 0 31,2 0-127,-1 0-449,-20 20 128,0 19 193,-20-19-353,-20 20 160,1-21-63,-2 2-97,22-2-32,-22 1-128,2-20 224,20 0-384,0 0-481,19 0-352,0-20-544,0 1-737,19 19-1634,20-21-1857</inkml:trace>
  <inkml:trace contextRef="#ctx0" brushRef="#br0" timeOffset="41322.3634">18610 10148 16111,'0'21'1121,"0"-1"961,21 20-833,-21-2 96,-21 3 353,21-1-513,0 0-384,-19-1-97,19-18-608,0 18 65,0-39-33,-20 20 32,20-20 192,20-20-224,-20 20-64,0-39-96,19 18 64,-19 1-160,21-20 128,-1 21-32,-20-21 160,19 20-288,0-1 256,3 21-512,-3 0 160,-19 0-353,19 0-544,1 0-352,-20 21-385,21-1-1153,-21 1-865</inkml:trace>
  <inkml:trace contextRef="#ctx0" brushRef="#br0" timeOffset="41527.3752">19027 10229 17296,'-20'59'1121,"20"-39"641,-19 20-513,-1 0-32,20-21-576,-19 22-321,19-22-544,19-19-545,-19 20-1313,20-20-2851</inkml:trace>
  <inkml:trace contextRef="#ctx0" brushRef="#br0" timeOffset="41661.3829">19106 10189 19506,'-39'-41'577,"39"23"319,0-2-639,0-1-225,0 21-257,0 0-543,0 0-3076</inkml:trace>
  <inkml:trace contextRef="#ctx0" brushRef="#br0" timeOffset="42098.4078">19544 9990 16687,'19'-39'737,"-19"39"384,0 0 224,0 19-256,-19 1 257,0 21-161,-3-2-64,-16 21-481,-3-1 65,2-19-160,-2 19-65,22 1-256,0-20-128,-1 20 32,20-41-256,20 21-96,-1-21-384,0-19-802,3 21-832,16-21-1537,-18 0-1506</inkml:trace>
  <inkml:trace contextRef="#ctx0" brushRef="#br0" timeOffset="42274.4179">19286 10329 14637,'-60'-21'2755,"60"21"-865,0-20 288,0 20-1153,20 0-32,-1 0-160,2 0-641,18 0-224,2 0-128,-3 0-577,3 0-801,-2 0-1056,-20 0-2243</inkml:trace>
  <inkml:trace contextRef="#ctx0" brushRef="#br0" timeOffset="42675.4409">19821 9891 18001,'19'0'2210,"-19"20"-1314,0 20-95,0-1 64,-19 20 737,-20 2-225,18-23-320,-18 22-705,1-19 65,16-2-257,-17 21-224,20-41 96,-2 21-160,21-20-65,0-20-63,0 0-128,0 0 320,21-20-96,18 1 64,-20-2 128,3 2-97,16-21 65,-18 20-160,-1-1 96,2 3 32,-21 18 32,20 0 0,-20 18 96,0 3 97,-20-1-33,20 20-32,-21-21-32,21 21-96,-19-20 128,19 1-448,0-2-193,0 1-704,0 0-673,0-20-1409,0 0-1666</inkml:trace>
  <inkml:trace contextRef="#ctx0" brushRef="#br0" timeOffset="43185.47">20040 10208 15086,'19'0'1569,"-19"0"802,0 0-738,0 21 225,0-1-257,-19 19-544,0 2-288,-3-22 0,3 0-481,0 21 128,-1-20-351,20 1-98,0-2 66,-21-19-33,21 0-225,0 0-31,21 0 224,-1-19-352,-1 19 320,0-21-97,3-18-191,-3 18 192,0 2 64,1-21 128,1 20-96,-1 20-32,-1-21 128,-19 21-128,0 21 352,0-21-224,0 20 128,0 1-32,0-21-32,0 19 97,0-19-322,0 19 97,0-19 128,0 0-192,19 0 64,-19 0 32,22 0 32,-22 0-64,19 0 32,0 0 0,-19 0 0,20 0 289,-20 21-385,0-2 192,0 1 0,0 1-64,0-2-160,0 1-545,0 0-961,0-20-1248,0 0-2820</inkml:trace>
  <inkml:trace contextRef="#ctx0" brushRef="#br0" timeOffset="43734.5014">20813 9533 18897,'80'0'673,"-20"41"1025,-19-3-481,-3 22 320,-18 0 289,-20 19-353,0 21-320,-20 0-256,20-22-384,-38 22-225,-3-1 64,-19-20-288,2 2 97,-2-3-450,19-18-351,2-20-545,-2 0-1025,3-20-1986,-3-1-10026</inkml:trace>
  <inkml:trace contextRef="#ctx0" brushRef="#br0" timeOffset="44835.5643">11366 10924 8423,'0'0'417,"0"0"-129,0 0 897,0 0 385,0 0 896,19 0-768,-19 0-449,0-20-96,20 20-256,-20 0 128,19 0-289,22 0 1,-22-19-160,41 19 127,-21 0-287,21 0 63,20 0-127,-1 0-129,0-21 96,20 21 32,0 0-159,2 0 191,17-20-192,2 20 0,-21-19-32,39 19 97,-18 0-193,19 0 128,-1 0-192,1 0 96,1-20-32,19 20 160,0 0-288,0 0 128,0 0 0,-2-20 32,2 20-63,-1-20 191,1 20-96,0-20-32,0 0-96,0 0 160,-19 20-96,-1-19-96,-21 19 224,22-20-224,-22 20 96,-19 0-64,21-21 193,-40 21-290,-1-19 97,0 19 64,-20 0-31,-19 0 127,-20 0-192,-20 0-257,0 0 33,0 0-384,-20 0-450,1 19-447,-22-19-1378,2 21-2626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09:49:05.31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17042 3257 5829,'0'-20'2755,"0"0"-577,0 20-449,0 0-159,0 0-417,0 0-288,0 20 480,0 0-96,0 0-320,0 20 0,0-21-96,0 21-225,-19-1-63,19 1-513,0-19 128,-20 18 32,20-19-288,0 0 64,0-1-32,0-19-288,0 21-545,0-21-224,0 0-289,20 0-447,-20-21-385,19 2-1538</inkml:trace>
  <inkml:trace contextRef="#ctx0" brushRef="#br0" timeOffset="279.0159">17360 3217 12043,'0'0'769,"0"0"448,-19 0-641,-1 20 609,-1 0 257,-18 0-641,20 20-129,-22-21 225,22 21-288,-22-20-1,41-1-159,-19 2-161,19-21-192,0 19 0,19-19 288,2 21-223,-1-21 159,18 19-224,-16-19-192,16 0 128,-18 20-577,1-20-319,-1 0-578,-20 20-896,19-20-1217</inkml:trace>
  <inkml:trace contextRef="#ctx0" brushRef="#br0" timeOffset="2228.1273">16288 3217 6470,'0'0'1377,"0"0"577,0 0-545,0 0-512,0 0-32,0 0-129,0 0-127,0 0-96,0 0 159,20-20-63,-20 20-1,19 0 1,2 0-1,-1 0 33,-1 0-160,22 0-97,-22 0 160,20 0-287,-18-20 63,18 20 128,-20 0-191,22 0-161,-2 0 96,-18 0 32,18 0-192,-20 0 192,22 0-224,-2-19 193,1 19-225,-1 0 128,2 0-64,-2 0 64,1 0 0,-1 0 64,2 0-96,-2 0-32,-20 0 64,22 0 96,-3 0-256,3 0 64,-22 0 96,22 0-96,-2 0 64,-20 0-96,22 0 96,-2 0-32,-18 0 193,18-20-321,0 20 224,1 0-128,-20 0 0,20 0 192,-1 0-320,-19 0 160,20-20 160,-1 20-352,-18 0 160,18 0 96,-20 0-96,3 0 192,16 0-256,-18 0-32,-20 0 64,21 0 224,-1 0-224,-20 0 64,0 0-160,0 0 160,0 0 64,0 0 96,0 0-288,0 0 192,0 0-96,0 0 128,0 0-384,0 0 224,0 20 0,0-20 96,0 20-128,-20-1 64,20 1 0,0 0 0,-21 0 32,21 0-32,0 0 160,-20-1-224,20 21 64,0-20 64,-19 20 0,19-21 32,0 2 97,-19 19-321,19-1 160,-22-19 160,22 19-288,0-18 64,0 18 32,-19-19 32,19 0-32,0 0 160,0 19-288,0-18 128,0-2 0,0 1 0,0 0 32,0 0-32,0-20 224,0 19-448,0-19 256,0 21 32,0-21-32,0 0-32,0 0 64,0 19 32,0-19-128,0 0 224,0 0-288,0 0 128,0 0 128,0 0-32,0 0-32,0 0 97,-19 0-322,19 0 129,-20 0 0,-1 0-32,2 0 64,-1 0-32,-20 0-32,20 0 0,-19 0-32,18 0 225,-18 0-161,-1 0 0,20 0-193,-19 0 289,-1 0-224,1 0 96,-2 0 32,3 0-32,18 0 64,-21 0 96,3 0-128,-3 0-160,2 0 160,18 0 0,-18 0 128,-2 0-288,3 0 160,-22 0 0,21 0 32,-2 0-64,2 0-32,-1 0 64,20 0 0,-18 0 32,-3 0-64,2 0 64,-2 0-64,22 0 32,-22 0 128,3 0-128,-3 0-128,2 0 128,-2 0 96,22 20-256,-20-20 224,18 0-160,-18 0 128,20 0 64,-2 0-224,1 0 256,1 0-256,-1 0 256,20 0-256,-21 0 160,21 20-64,0-20 32,0 0 0,0 0 0,0 0 0,0 0 0,0 0 0,0-20 96,0 20-64,0 0-64,0 0-64,0 0 160,0-20-96,0 20 128,0-19-288,0-2 256,0 2-64,0-1 0,0-20 96,0 21-224,0-21 288,0 0-320,21 0 192,-21 1 0,0-1-128,0 0 128,0 1 0,0-1 0,0 0 32,0 20-64,0-20 96,0 21-128,0-2 96,0 2-96,0-1 0,0 20-288,0 0-545,0 0-1057,0 0-2402</inkml:trace>
  <inkml:trace contextRef="#ctx0" brushRef="#br0" timeOffset="4039.231">16110 4111 8359,'-19'0'97,"19"0"1216,0 0-352,0 0-257,0 19 33,0-19-577,0 0-256,0 21-480,0-21-1506</inkml:trace>
  <inkml:trace contextRef="#ctx0" brushRef="#br0" timeOffset="4140.2367">16110 4329 6502,'-19'40'961,"19"-40"-609,0 20-544</inkml:trace>
  <inkml:trace contextRef="#ctx0" brushRef="#br0" timeOffset="4274.2444">16129 4567 8199,'-19'60'32,"19"-40"160,0-20 65,-19 20-161,19-1-160,0-19-1474</inkml:trace>
  <inkml:trace contextRef="#ctx0" brushRef="#br0" timeOffset="4500.2573">16069 5143 9288,'-19'40'-224,"19"-19"256,0-2-160,0 0 128,0 2 0,0-1-3523</inkml:trace>
  <inkml:trace contextRef="#ctx0" brushRef="#br0" timeOffset="5377.3076">16031 5501 7623,'-20'0'224,"20"0"1281,0 0-928,0 0-481,0 20 96,0-20-576,0 0-1410</inkml:trace>
  <inkml:trace contextRef="#ctx0" brushRef="#br0" timeOffset="5473.3131">16031 5601 7399,'0'40'1633,"0"-40"-864,0 18-449,0-18-320,0 20-2274</inkml:trace>
  <inkml:trace contextRef="#ctx0" brushRef="#br0" timeOffset="8642.4943">15970 5879 6342,'0'0'1889,"0"0"-95,-19-19-417,19 19-384,0 0-352,0 0-193,19 0 65,-19 0 191,20 0 129,-20 0-224,21 0-33,-1 0 65,-1 0-32,0 0-161,3 0-160,-3 0 225,0 0-193,20 0-224,2 0 288,-22 0 129,22 0-321,-2 0 32,1 0-192,-1 0 161,2-21 351,-2 21-512,21 0 160,-22 0 0,3 0 65,19 0-289,-21 0 160,2-20-256,-3 20 384,22 0-96,-21 0-128,2 0 96,17 0 0,2 0 65,0 0-65,-21 0-256,21 0 352,-19 0-160,17 0 96,2 0-96,-19 0-256,17 0 448,2 0-480,0 0 544,-21 0-288,21 0-192,0 0 544,-2 0-672,2 0 320,0 20 224,0-20-127,-2 0-162,-17 0-159,19 0 609,-2 0-738,-17 0 578,17 0-65,-17 0-192,19 0-128,-2 0 320,-17 0-512,19 0 320,-21 0 320,21 0-320,0 0 96,-22 0-64,23 0 0,-1 0-160,-2 0 160,2-20 0,-21 20 96,21 0-128,-20 0-320,-1 0 576,2 0-512,17 0 512,-17 0-224,-3 0-32,3 0 96,19 0-384,-21 0 512,2 0-224,17 0-160,-18 0 352,-1-20-160,21 20-32,-21 0-192,21 0 416,-19 0-64,17 0-480,2-20 480,0 20-128,-21 0 0,2 0-64,19 0 160,-22 0-224,3 0-96,-2 0 544,2 0-512,17 0 224,-18 0-96,-1 0 32,2 0 0,-2 0 160,21 0-256,-22-19 32,3 19 64,-2 0 160,2 0-288,-3 0 128,3 0-192,19 0 416,-21 0-128,2 0-192,-3 0 64,3 0 32,-2 0 0,0 0 96,1 0-160,-1 0 64,-18 0 96,18 0-192,2 0 256,-2 0-320,-20 0 160,22 0-192,-3 0 224,-16 0 192,16 0-192,3-21 97,-22 21-258,20 0 97,-17 0 257,-3 0-257,20 0-97,-18 0 97,-2 0 32,-19 0 193,20 0-354,-1 0-31,-19 0 384,21 0-31,-21 0-257,0 0 256,0 0-288,0 0-33,0 0 354,0 0-1,0 0-352,0 0 192,0 0-32,20 0 32,-20 0-64,0 0-129,0 0 386,0 0-129,0 0-64,0 0-160,0 0 320,0 0-384,0 0 0,0 0 384,0 0-288,0 0 0,0 0-1,0 0-95,0 0 0,0 0 352,0 21-128,0-21 64,0 19-192,0-19-128,0 20 384,0 0-352,0 0 352,-20-20 32,20 21-192,0-2-192,0-19 224,0 19-64,0 1 32,0 0 192,0 1-352,0-1 128,0-2 32,0 3 64,0-1-96,-21-1 32,21 2 160,0-1-160,0-2-128,0 3 160,0 19 64,0-20-224,0-2 320,0 3-352,-19-1 320,19 0-320,0 1 320,0-2-320,0 20 352,0-19-384,0 0 192,-20 1 32,20-2-32,0 1 0,0-1 32,0 1-64,0 1 32,0-1 32,0-1-32,0 1-32,0-1 64,0-19 96,0 21-288,0-1 192,-19-20-32,19 20 0,0-1 0,19-19 160,-19 0-288,0 20 128,0-20 0,0 0 160,0 0-256,-19 0 128,19 0 65,0 0-33,0 0 64,0 0 160,0 0-288,0 0 96,0 0-96,0 0 64,-21 0 64,21 0-224,-20 0 32,1-20 160,0 20-224,-3 0 128,-17 0 0,20 0 0,-22 0 0,3 0 0,-3 0 160,-19 0-320,21 0 160,-2 0 0,-17 0 160,18 0-320,-20 0 288,1 0-288,-20 0 320,19 0-192,-20 20-64,1-20 64,19 0 32,-20 0 32,1 0 64,21 0-192,-22 0 96,1 0 0,-1 0-64,1 20 96,0-20-32,-1 0 0,1 0 160,-20 0-288,19 0 160,-18 0 0,18 0 0,1 0-160,-1 0 96,-21 0 192,22 0-256,-1 0 96,1 0-224,-20 0 448,20 0-320,-20 0 96,0 0 192,20 0-352,-1 0-32,-19 0 384,20 0-224,-22 0 64,24 0-224,-24 0 544,21 0-544,-19 0 224,20 0-64,-20 0-128,20 0 128,-1 0 256,-19 0-448,20 0 416,0 0-192,-1 20 0,1-20 96,-1 0-192,-19 0 96,20 0-32,-1 0 32,1 0 32,0 20-32,-1-20 0,1 0-32,19 0 0,-20 0 160,1 0-288,19 0 160,1 0 64,-20 0 64,19 0-320,0 0 192,2 0 128,17 0-192,-19 0 32,21 0 128,-2 0-224,22 0 128,0 0 32,-22-20 0,22 20-32,19 0-32,-20 0 64,20 0 0,0 0-224,0 0 320,0 0-32,0 0-160,0 0 32,0 0-32,20 0-64,-20 0 128,0 0 0,0 0 0,0 0 64,0 0-64,19-20 192,-19 20-224,0 0-64,21-20-64,-21 0 352,0 1-192,20-1 192,-20 0-288,0-1-64,19 2 320,-19-20-64,0-2 0,19 2-128,-19 0 0,0-2-160,22 2 384,-22 0-160,19-22 192,-19 22-320,0-1 160,20-1-128,-20 23 256,0-23-288,0 22 128,0-1 64,0-1-96,0 3-224,0-2-865,0 20-1345,-20 0-2755</inkml:trace>
  <inkml:trace contextRef="#ctx0" brushRef="#br0" timeOffset="9610.5497">18215 6197 6886,'19'-40'1730,"0"40"1216,1-20-1088,-20-1-160,0 3 192,0 18-577,0-20-608,0 20 159,-20 0-575,1 20-193,-22-2 160,2 23 192,-1-1 193,1 19 128,-2 1-161,3-21-223,18 1-385,-1 0 128,21-1-449,21-19 578,-1-20-33,-1 0-673,0 0 257,3 0-160,-3-20 0,0 20 63,-19-19 97,20-1-32,-20 1 256,0-2-64,-20 1 0,20 20 256,0-20-224,0 20 224,0 0-288,20 0 192,1 0-64,-2 20-96,1-20-96,-1 0 160,3 0-256,16 0-481,-18 0-544,-1 20-1505,-19-20-834</inkml:trace>
  <inkml:trace contextRef="#ctx0" brushRef="#br0" timeOffset="9921.5674">18749 6038 14637,'0'-20'353,"-19"20"2049,0 0-1185,-3 0-32,-16 20 385,-3 20-609,2-2-97,-2 23 97,3-2-288,-3 2-257,2-3-191,20-18-1,19 20-160,0-21-128,0 2-321,19-2 257,1-20-448,-1 2-866,2-1 129,18 0-288,-20-20-1122,22 0-640</inkml:trace>
  <inkml:trace contextRef="#ctx0" brushRef="#br0" timeOffset="10127.5792">18889 6256 13516,'0'0'513,"0"20"768,-19 1 353,-3 18-161,3-20 225,0 21-930,-1-19-640,20 18 1,-21-20-354,21 1 33,0 1-1089,21-21-929,-1 0-1089,-1 0-3043</inkml:trace>
  <inkml:trace contextRef="#ctx0" brushRef="#br0" timeOffset="10363.5928">19226 6236 14189,'-19'0'288,"-3"20"1474,3 0-257,-20 1 481,-1-2-352,1 1-834,-21 19 290,21-19-450,18 1-159,1-21-481,1 19-32,19-19 160,19 20-321,-19-1 97,41-19-64,-22 20-576,20 1-418,2-21-799,-2 20-610,1-20-960</inkml:trace>
  <inkml:trace contextRef="#ctx0" brushRef="#br0" timeOffset="10592.6058">19445 6177 14253,'20'0'160,"-1"20"1442,-19-2-65,0 23 609,0 0-192,0 17-513,-19 3-736,-22 17 0,2-18-417,-2 0-192,3-20-64,18-1-64,-1-19-705,2 0-608,-1-20-2627</inkml:trace>
  <inkml:trace contextRef="#ctx0" brushRef="#br0" timeOffset="11180.6395">18034 4111 15150,'0'0'-320,"22"0"255,-3 0 33,0-20-352,22 20-1185,-22 0-2179</inkml:trace>
  <inkml:trace contextRef="#ctx0" brushRef="#br0" timeOffset="11299.6463">18412 4130 7623,'20'21'288,"-1"-21"-192,22 0-96,-3 0-2050</inkml:trace>
  <inkml:trace contextRef="#ctx0" brushRef="#br0" timeOffset="11411.6527">18889 4230 7014,'39'19'929,"1"2"-416,-20-21-802,19 20-960</inkml:trace>
  <inkml:trace contextRef="#ctx0" brushRef="#br0" timeOffset="11545.6604">19525 4528 5733</inkml:trace>
  <inkml:trace contextRef="#ctx0" brushRef="#br0" timeOffset="11662.667">19802 4627 6886,'38'40'1922,"-38"-40"-1217,22 19-577,17-19-160,-20 21-1538</inkml:trace>
  <inkml:trace contextRef="#ctx0" brushRef="#br0" timeOffset="11774.6735">20199 4766 5765,'19'20'1986,"-19"-20"-1121,20 19-609,1-19-160,-21 21-352,19-21-2659</inkml:trace>
  <inkml:trace contextRef="#ctx0" brushRef="#br0" timeOffset="11914.6815">20596 4925 7815,'20'20'673,"-1"-20"1152,-19 20-159,19-20-1378,3 20-160,-3-20-576,0 0-1570,1 19-2242</inkml:trace>
  <inkml:trace contextRef="#ctx0" brushRef="#br0" timeOffset="12040.6887">20933 5084 6758,'20'20'1409,"-1"-1"-480,3-19-320,-3 20-353,0-20-160,1 21-32,1-2-320,-2-19-833,20 21-1249</inkml:trace>
  <inkml:trace contextRef="#ctx0" brushRef="#br0" timeOffset="12190.6972">21290 5302 6982,'41'21'993,"-22"-2"-512,1 0-353,-1 2-64,-19-1-128,21 1 192,-1-3-192,-1 2-64,0 1-129,3-2 65,-3-19-160,20 20-609</inkml:trace>
  <inkml:trace contextRef="#ctx0" brushRef="#br0" timeOffset="12286.7028">21668 5560 7110,'19'41'1858,"-19"-22"-449,20 2-256,-20-3-288,21 2-576,-21-20-225,19 21-545,1-1-2402</inkml:trace>
  <inkml:trace contextRef="#ctx0" brushRef="#br0" timeOffset="13842.7918">17678 4746 5733,'19'-19'1473,"-19"-1"289,0 20 32,0-21-65,0 2-287,0 19 191,0-20-287,0 20-354,-19 0-383,19 20-321,-20-1 1,-1 2 415,-18 18-31,20 1 32,-22 0-129,22 19-127,19-19-417,0-20-193,0 20 578,19-21-770,1 1 674,1-20-545,18 0-257,-20 0 257,22 0-32,-22-20 95,-19 1-255,20 19 800,-20-20-704,0 0 384,0 20-320,0-20 961,-20 20-321,20 0 193,0 0-353,0 0-352,0 0 0,20 0 320,1 0-256,-2 0 64,1 20-193,-1-20-575,22 0-3140,-22 0-7335</inkml:trace>
  <inkml:trace contextRef="#ctx0" brushRef="#br0" timeOffset="16143.9234">14680 7091 9833,'-20'0'1185,"20"-20"288,0 20 801,20 0-640,-1 0 288,2 0-673,18 0-256,2 0-224,17 0-257,-17 0 161,19-20-289,19 20-320,-40 0 32,21 0-64,-21-21-416,-18 21-128,-1 0-610,-1 0-735,-19 0-674,0 0-319,0 0-2307</inkml:trace>
  <inkml:trace contextRef="#ctx0" brushRef="#br0" timeOffset="16362.9358">15058 6892 8488,'-20'0'640,"20"0"1570,-21 0-576,2 19-481,-1 21 544,1-19-383,-2 18-353,1-20-513,1 22 129,-1-2-129,-1-19-576,21 0 448,-19 0-448,19 0-288,0 0-513,0-20-833,0 19-608,0-19-1506</inkml:trace>
  <inkml:trace contextRef="#ctx0" brushRef="#br0" timeOffset="16781.9598">14858 6792 6245,'-79'20'705,"40"0"2626,-2 20-1217,-17 20-32,-2-1 96,0 1-544,21 19-385,-2-19-416,22-1-481,19 1-512,0-21 576,41-18-352,17-2-32,2 1-192,19-40-256,1 20-321,19-40 33,-20 1 159,1-1 65,-1 0 95,-38 1 193,-2-1 192,-20-19-32,-19 19 0,-19-20 64,-20 1-32,-2 19-64,2 0 160,-21 20 96,20 0 0,-19 0-96,19 20-160,20 0-352,1 0-1858,19 20-5990</inkml:trace>
  <inkml:trace contextRef="#ctx0" brushRef="#br0" timeOffset="17403.9954">15494 7448 7911,'0'-20'2594,"0"20"-832,0 0-385,0 20 321,0 20-385,0-1-32,0 1-480,0 0-160,-20-1-193,20 1-95,0 20-161,-19-21-128,19 1 32,0 0 64,0-20-384,-21 0-32,21-20-737,0 0-705,21 0 321,-21 0-609,0-20-2242</inkml:trace>
  <inkml:trace contextRef="#ctx0" brushRef="#br0" timeOffset="19850.1353">15494 7448 7527,'0'-20'96,"0"20"737,0 0-1,19 0 385,-19 0 353,21 0-449,18 0-128,-19 0 0,20 0-96,-1 0-97,2 0-159,19 0 32,-2 0-161,2 0-63,0-20-65,0 20-192,-2 0 193,2 0-225,-21 0-64,21 0 96,0 0-32,0 0 64,-21 0-96,21 0 1,0 0 191,-2 0-96,22 0 64,-20-20-63,19 20-161,1 0 0,-20 0 64,19 0 64,1 0-96,-22 0-32,21 0 64,-19 0-32,1 0-96,18 0 0,-19 0 64,18 0-32,1 0 65,-19 0-162,20 0 98,-1 0-1,0 0-32,-18 20 96,18-20-160,-19 0 64,20 0 64,-22 20-96,2-20 0,0 0 0,-2 20 96,21-20 64,-18 20-224,-1-20 96,0 0 0,-2 0 96,2 20-192,19-20 128,-19 0-64,-1 0 32,1 0 96,0 0-96,0 0-32,-2 0 64,2 0-64,0 0 32,0 0 160,-2 0-288,22 19 128,-20-19 0,19 0 224,-19 0-352,-2 0 96,22 0 192,-20 0-160,19 0 32,-18 0-96,-23 0 96,22 0-192,0 0 192,1-19-64,-3 19 0,-18 0 288,18 0-448,-17 0 320,19 0-96,-21 0-224,2 0 416,17 0-416,-17 0 384,19 0-384,-22 0 416,3 0-256,17 0-160,-17 0 192,-2 0 0,1 0 0,-1 0 160,2 0-288,-2 0 128,1 0 0,-1 0 160,2 0-320,-22 0 160,20 0 64,2 0 0,-22 0 0,22 0-256,-3 0 256,-18 0-64,20 0 160,-20 0-320,21 0 192,-3 0-32,-18 0 0,20-20 0,-20 20 128,20 0-128,-1 0-160,-19 0 288,20 0-352,-20-20 352,18 20-288,-16 0 96,-3 0 160,1 0-288,-20 0 192,19 0-32,-19 0 32,0 0-32,0 0 128,0 0-224,-19 0 96,19 0-33,0 0 65,0 0 161,0 0-322,0 0 129,0 0 161,0 0-322,0 0 289,-20 0-288,20 20 160,0-20 32,-19 0 128,19 20-320,0-1 352,-22 1-320,22 0 192,-19 0-64,0 0 32,19 0 0,0 0 0,-20-1 0,20 1 160,0 0-320,-21 20 192,21-20-64,-19 0 160,19 19-256,0-19 160,0 20-32,0-20 160,0 0-320,0-1 192,0 1 96,-20 0-224,20 0 96,0 0 0,0 0 128,-19 0-256,19-20 160,0 19-32,0 1 0,0-20 0,0 20 0,0-20 64,0 20-96,0-20 0,-20 20 192,20-20-288,0 20 128,0-20 0,0 0 32,0 0-32,0 0 32,0 0 32,0 0-64,0 0 97,-21 20-1,21-20 128,0 0-288,0 0 128,-19 0 0,19-20-64,-20 20 32,20 0-32,-19 0 160,-2 0-352,-18 0 224,20 0-32,-22 0 0,21 0-32,-20 20 32,1-20 32,-2 0-32,3 0 0,-22 0 0,21 0 0,-2 19 160,2-19-320,-1 0 160,-20 0 0,21 0 32,0 0 0,-21 0-64,0 0 32,-20 0 32,20 0-32,2 0 0,-2 0 32,0 0-64,0 0 192,2 0-192,-2 0-96,-20 0 128,42 0 128,-23 0-288,1 0 224,0 0 32,2 0-224,-2 0 128,0 0 0,-19-19 32,-1 19-32,20 0-32,2 0 160,-22 0-256,20 0 160,-19 0-64,19 0 32,-20 0 96,22 0-256,-21 0 160,-1 0 0,1 0 64,-1 0-64,1 0-32,0 19 32,-20-19-32,19 0 0,1 0 64,-22 0-32,22 0 96,-1 0-192,3 0 192,-3 0-224,1 0 128,-1 0 32,1 0-32,-1 0-96,-20 0 96,20 0-32,1 0 32,20 0 224,-20 0-416,0 0 192,18 0 192,-18 0-416,19 0 224,2 0 32,-22 0-32,1 0-32,19 0 64,0 0-32,-20 0 0,22 0 192,17-19-384,-19 19 384,2 0-384,-2 0 288,19 0 64,3-20-352,-3 20 288,2 0-128,-1-20 32,1 20 128,-2 0-288,2 0 224,20-20-32,-22 20-96,3 0 224,-3 0-352,2 0 192,20-20 0,-22 20 32,2 0-64,18 0 32,-18 0 192,20 0-384,-22 0 224,22 0 32,-1 0-128,-1 0 128,2 0 128,-1 0-192,1-20-192,-2 20 352,1 0-160,1 0 0,-1 0-192,-1 0 224,2 0 64,19 0-96,-20 0-224,1 0 0,-2 0-481,21 0-1089,-20 20-2017,20-20-4998</inkml:trace>
  <inkml:trace contextRef="#ctx0" brushRef="#br0" timeOffset="20816.1905">18631 7766 8648,'0'-20'736,"0"20"1955,0-20-673,20 20-289,-20 0 65,0 0-961,0 0-481,0 20 577,0 0 128,-20 19-512,20-19 159,-21 20-95,21 0-161,-19-21-159,19 21-193,0-20-64,-20-20 32,20 20 64,0-20 64,20 0-64,-20 0-64,19-20 32,2 0-64,-1 0 129,-1 0-258,22-19 162,-22-1-33,20 20-321,-18-20 225,-1 21 32,-1-1 0,0 20-32,-19 0-64,0 0 128,0 20 64,-19-1 160,0 21-288,-1-20 128,20 20-32,-21-20 64,21-1-96,0-19 32,0 20 0,21-20-32,-1 0 32,-1-20-32,22 20-96,-3-19 32,3-1 160,-2 0-288,-20 0 192,22 20 32,-22-20-96,1 20 32,-20 0-32,0 20 192,19-20-32,-19 20-224,0 0 256,0 0-160,0-1 128,0 1-384,0 0-1217,21 0-994,-21 0-1985</inkml:trace>
  <inkml:trace contextRef="#ctx0" brushRef="#br0" timeOffset="21823.2482">13846 8580 8680,'20'19'224,"1"-19"1634,-1 0-545,-1 20-576,22-20 832,-3 0-544,1 0-256,21 20 96,0-20-97,20 0-287,-1 21-97,20-21-31,0 0 319,2 0-223,36 0-65,-17 0-128,18 0 97,21 0-1,0-21-96,-20 21-32,40 0-160,-20 0 129,19 0 127,0 0-352,2 0 224,18 0 96,2 21 97,-3-21-385,22 0 192,-2 19-192,2-19 128,0 0-32,20 0 64,-3 0-128,2 0 160,1 0-288,-1 0 192,1-19-96,-20 19 96,0 0 97,-2 0-193,2 0 0,0 0 128,-22 0-64,22 0 0,-21 19-64,-20-19 0,22 0 96,-41 0 64,19 0-64,0 20-32,-19-20-32,-19 0-32,-22 19 96,-19-19-64,-20 0-32,-19 21 97,0-21-65,-40 19 32,18-19-64,-16 0 64,-22 0-96,19 0 64,-19 0 32,0 0 64,0 0 0,-19 0-32,19 0-128,0 0-352,0 0-705,0 0-705,-22 0-1409,22 21-1954</inkml:trace>
  <inkml:trace contextRef="#ctx0" brushRef="#br0" timeOffset="23372.3368">15356 9216 6085,'0'-20'1089,"0"20"353,0 0 383,0 0-1024,0 0 737,0 20-161,0-1-192,0 20-192,0-18 96,0 19-480,0-1-1,0 1-191,-21 0-225,21-1 32,-20 1-192,1 1-64,19-23-224,-19 23 96,19-22-97,0 1-415,0-20-513,0 21-577,0-21-256,19-21-1441</inkml:trace>
  <inkml:trace contextRef="#ctx0" brushRef="#br0" timeOffset="25591.4637">15414 9196 6630,'20'-21'128,"1"21"1570,-21 0-545,19 0-289,1 0 225,20 0-224,-20 0-192,-1-20-65,22 20 193,-2 0-448,1 0-65,-1 0 96,2 0-128,-2 0 1,1 0-65,18 0 224,2 0-63,1-19-225,-1 19-32,-2 0 96,2-20 0,0 20 96,-2 0-159,2 0 31,20 0 128,-20 0-192,19 0 0,-19 0-64,20 0 32,-1 0 160,-1 0-191,1 20-33,0-20 96,1 0 128,-20 0-288,19 0 64,-18 19 96,18-19-32,0 0 96,1 0-256,-1 20 192,1-20-96,-22 0 96,43 21-96,-22-21 96,1 0-96,-1 20 192,-21-20-256,22 0 160,-1 19-31,1-19 31,-1 0-128,1 0 0,-1 0 96,0 0-64,1 20 64,-1-20 96,1 0-96,-1 0-64,-19 0-128,20 0 96,-22 0 192,21 0-160,-19 0 160,1 0-320,18 0 160,-19 0 0,-2 0 64,2 0 96,20 0-160,-20 0 0,19 0 0,-21 0 64,2 0-64,1 0-64,-23 0 32,22 0 256,0 0-320,1 0 288,-3-20-224,2 20-64,0 0 96,-2 0 160,-17 0-320,19 0 192,-2 0-32,-17 0 160,19 0-320,-2 0 352,2 0-352,0 0 160,-21-19-32,21 19 64,-21 0 0,1 0 96,-1 0-288,2 0 192,19 0-64,-21 0 224,-20 0-384,22 0 256,-3 0-64,3 0 0,-2 0-32,-18 0 64,18 0 129,2 0-322,-22 0 161,0 0 0,22 0 0,-41 0 32,19 0-64,1 0 64,-20 0-32,0 0 0,0 0 64,0 0-32,0 0 65,19 0-33,-19-20-32,0 20 0,0 0 0,0 0-32,0 0 0,0 0 32,0 0-64,-19 0 64,19 0-32,0 0-32,0 0 0,0 0-32,0 0 32,0 0 96,0 20-192,0-20 128,0 0-32,-20 19 32,20 1-33,0-20 1,0 19 193,-19 2-129,19-1-32,-21 0-96,21 19 256,0-20-224,-20 2 224,1 19-224,19-19 64,-19 16 256,19-16-224,0 20 32,-22-23-32,22 23-128,-19-22 256,19 22-320,-20-23 320,20 3-160,0-1-96,-19 0 128,19 0 96,0-1-128,0 0-128,0-19 128,0 21 96,0-21-160,-21 20 64,21-20 32,0 20 96,0-20-96,0 0-64,0 0 128,0 0-256,0 0 224,0 0-64,0 20 96,-20-20-32,20 0 0,0 0 161,0 0-193,0 0-160,-19-20 128,19 20 192,0 0-352,-19 0 160,-3 0 0,3 0 160,0 0-224,-1-20-32,-1 20 96,-18 0 192,-2 0-352,3 0 288,-3 0-288,2 0 160,-21 20 32,21-20-32,-21 0 64,0 0 0,-19 0-32,21 0-64,-22 0 64,20 0-32,0 0-128,-19 0 192,18 0-96,-18 20 96,21-20-160,-22 0 224,20 0-256,0 0 96,-19 0 160,-1 0-96,1 0-128,-1 0 32,1 0 224,2 0-352,16 0 224,-18 0-64,0 0 64,-1 0-64,20 0 32,-19 0 0,-1 0 0,20 0 64,-19 0 0,-20 0-192,19 0 192,1 0-224,-1 0 160,1 0 0,-1 0 160,1 0-320,0 0 128,-1 0 32,-19 0 64,20-20 0,-1 20-192,-19 0 95,20 0 66,0 0 95,-20 0-321,19 0 354,20 0-193,-19 0 32,-1 0-129,1 0 226,21 0-194,-22-20 194,1 20-194,19 0 33,-20 0 160,1 0-192,-1 0 225,20 0-226,-19 0 161,21 0-96,-2 0-32,0-20 128,-1 20-160,3 0 224,-2 0-256,0-21 224,0 21-160,21 0 128,-21 0-64,2 0 65,-2 0-33,0-19-161,21 19 97,-21 0 96,19 0 65,-17 0-129,18 0-129,1 0 129,-2 0 0,2 0 0,-1 0 97,20 0-194,1 0-95,-2 0-512,1 19-994,20-19-1921,0 0-5414</inkml:trace>
  <inkml:trace contextRef="#ctx0" brushRef="#br0" timeOffset="26280.5031">19048 9512 10473,'0'-19'673,"0"1"865,0 18 608,0 0-897,-21-21 96,1 21-256,-19 21-96,-1-3-224,-18 1 224,17 22 64,2-20 0,-2 17-225,3-17 97,38-2-608,0 1-289,19 1 256,20-3-128,2-18-96,38 0 0,-19 0-288,18 0-385,1 0-768,-19 0-1185,-19 0-2403</inkml:trace>
  <inkml:trace contextRef="#ctx0" brushRef="#br0" timeOffset="28011.6021">1322 4448 7014,'19'-19'833,"0"-1"929,-19 0 448,0 0-737,0 0 257,-19 20-353,-22-20-448,22 20-64,-20 0-161,-1 20 129,1 0-64,-2 20 416,-17-1-384,17 21-97,2-1-159,-1 1-417,20-1-128,1 1 0,19-20-32,19 0 192,1-20-256,20-1-64,-1 1-609,21 0-352,20-20-544,-1 0-1282,20-20-1057</inkml:trace>
  <inkml:trace contextRef="#ctx0" brushRef="#br0" timeOffset="28246.6155">1876 4429 13676,'0'19'65,"0"-19"-194,0 0-799,0 0-1667,0 0-1665</inkml:trace>
  <inkml:trace contextRef="#ctx0" brushRef="#br0" timeOffset="28379.6231">1876 4627 10858,'-19'59'96,"19"-59"288,-20 21-31,20-21-321,0 0-577,0 0-2177</inkml:trace>
  <inkml:trace contextRef="#ctx0" brushRef="#br0" timeOffset="28629.6374">2035 4528 14253,'21'-20'256,"-1"20"1954,-1-20-1345,22 20-224,-3 0-97,3-20-287,-2 20-193,21 0 96,-21 0-352,21 0-385,-20 0-1057,-1 0-832,-19 20-1762</inkml:trace>
  <inkml:trace contextRef="#ctx0" brushRef="#br0" timeOffset="28796.6471">2136 4647 5957,'-22'20'8072,"22"-20"-7303,0 0 159,22 0-287,-3-20 96,20 20-481,1 0-256,-1-20-32,21 20-1249,20 0-2018</inkml:trace>
  <inkml:trace contextRef="#ctx0" brushRef="#br0" timeOffset="29196.6699">3068 4369 14733,'0'0'-352,"-20"20"512,20 0 673,-19 19 640,-2 1 161,1 0-801,1-1-353,-22 1-191,22 0-257,-1-1 0,1 2-96,19-22-193,-21-19-704,21 20-864,0-20-353,21 0 32,-2-20-1794</inkml:trace>
  <inkml:trace contextRef="#ctx0" brushRef="#br0" timeOffset="29386.6808">2988 4429 12331,'20'-20'1089,"1"20"-801,-2-20 1122,1 20-321,20-20 160,-1 20-192,2-20-641,-2 20 33,21-20-289,-22 20-192,3 0 32,-2-19-224,2 19-769,-22 0-865,-19 19-544,0-19-1794</inkml:trace>
  <inkml:trace contextRef="#ctx0" brushRef="#br0" timeOffset="29583.6921">3008 4548 6149,'-20'19'7175,"20"-19"-7623,20 0 1633,1 0-32,18 0 128,1-19-384,-1 19-673,21-20-160,-21 0-64,21 20 32,0-20-224,-40 20-481,18 0-832,-38 0-833,0 20-865</inkml:trace>
  <inkml:trace contextRef="#ctx0" brushRef="#br0" timeOffset="29758.7021">2909 4746 13100,'0'20'-160,"0"0"448,0-20 513,19 0 608,3 0-416,-3-20-577,20 20-255,1 0-33,-1-20-128,21 20-257,0-19-767,-21 19-578,21 0-1441</inkml:trace>
  <inkml:trace contextRef="#ctx0" brushRef="#br0" timeOffset="30057.7191">3822 4091 13292,'0'0'737,"-20"0"64,20 0-161,-39 20-95,18-1 1152,-18 21-95,-1 0-641,20 20-32,1-1-1,-22 1-191,41-1-192,-19 1-193,-1-1-128,20 1-320,0-20 288,0 0-320,20-1-32,-1 1-641,3-21-640,16 2-769,-18-1-801,20-20-608</inkml:trace>
  <inkml:trace contextRef="#ctx0" brushRef="#br0" timeOffset="30277.7318">4021 4409 14830,'0'-20'800,"0"20"-287,0 20-641,-21 0 992,21 19 1122,-20 1-544,1 0-577,19 0-833,-19-1 224,19 1-416,-20 20-193,20-41-800,0 21-512,0-21-1186,20-19-1313</inkml:trace>
  <inkml:trace contextRef="#ctx0" brushRef="#br0" timeOffset="30511.7452">4279 4369 16495,'-19'20'32,"-22"0"1057,21 0-32,-20 19 609,1 1-65,-21-20-736,21 19-320,18-18-545,1-2-32,20 1 96,0-20-417,0 20-351,20 0-706,1-20-832,18 19-737,2-19-800</inkml:trace>
  <inkml:trace contextRef="#ctx0" brushRef="#br0" timeOffset="30650.7531">4358 4746 12395,'-19'59'1313,"19"-38"1154,-21 18-1186,-18 1-32,20 0 32,-22-20-192,21 19-1217,1-19 160,-2 1 193,1-21-1122,1 19-1538,19-19-2209</inkml:trace>
  <inkml:trace contextRef="#ctx0" brushRef="#br0" timeOffset="31369.7942">4597 4548 14733,'0'-40'577,"0"20"1697,0 20-1537,0 0-481,0 0 481,0 20 256,-20 0-321,20 19-95,0-18-289,-21 18-128,21 1-32,0-21-128,-19 2 65,19-1 95,0-1-192,0 1-289,0-20-31,19 0 256,-19-20 128,21 1 32,-1-1-288,-1-20 0,1 20 288,1-20-257,-2 21 161,-19-2-64,20 21 32,-20 0 128,19 0 161,-19 21 95,0-2-96,0 1-224,0 0 224,0 0-224,0-1 32,0 2 0,19-21-32,-19 0 0,22 0 64,-22 0 193,19 0-65,0 0-256,1 0 128,1-21 32,-21 21-160,20 0-160,-1 21 192,-19-1 64,19-1 0,-19 1 96,22-20-192,-22 20-128,0-1-577,19 2-929,-19-21-1024,19 0-1346</inkml:trace>
  <inkml:trace contextRef="#ctx0" brushRef="#br0" timeOffset="31608.8078">5132 4111 17904,'60'0'-416,"-20"19"1825,-1 21-672,2 0 0,-22-1 640,1 41-288,-20 0-544,-20-1 95,-20 21-384,1 19-63,-2-40-257,-17 0-32,17-19-225,22-20-480,-1-1-1409,-1-19-2562</inkml:trace>
  <inkml:trace contextRef="#ctx0" brushRef="#br0" timeOffset="31991.8297">5570 4627 15214,'0'-20'1505,"19"1"-640,0 19 64,1-21-545,20 21 417,-1 0-481,-17 0-127,16 0-65,3 0-288,-22 0-1122,20 0-1248,-18 0-1250</inkml:trace>
  <inkml:trace contextRef="#ctx0" brushRef="#br0" timeOffset="32139.8382">5649 4686 17104,'-21'21'-64,"21"-21"960,0 0-1120,21 0 320,-21 0 129,39 0-65,-20 0-352,41 0-2083,-19 0-2369</inkml:trace>
  <inkml:trace contextRef="#ctx0" brushRef="#br0" timeOffset="34228.9578">6442 4448 6149,'0'-19'2210,"0"-1"-448,-20 0 128,20 0-193,0 20-95,0 0-225,0 0 33,0 0-481,0 0-705,0 20 416,0 0 225,0 0 32,0 19-32,-19 1-321,19 0-127,0 0-97,-19-21-64,19 21-288,-22-1 321,22-18-418,0 18 193,0-39 1,0 20-1,-19-20 32,19 0 64,0 0 160,19-20-64,-19 1-416,0-1 96,22-1 64,-22-18-32,19-1-160,-19 0 160,19 21-224,1-21 224,1 20 32,-21 0-96,0 20-257,19 0 353,-19 20 96,0 0 32,0 20-128,0 0 257,0-21-129,0 21-128,0-1 288,0-18-288,0-1-128,0-1 128,0-19 128,0 0-128,0 0-64,0 0 384,20-19-416,-1-1 64,2-1-64,-1 2 0,-1-21 128,1 20-96,1-20 0,-2 21 96,-19-1-128,20 20-256,-20 0 191,0 20 129,0-1 160,0 2 1,0-2 191,0 21-320,19-1-32,-19-18 0,0-1 0,21-1-224,-21 1-898,20 0-543,-1-20-1026,0 0-1313</inkml:trace>
  <inkml:trace contextRef="#ctx0" brushRef="#br0" timeOffset="34493.9729">7017 4567 12619,'22'-19'1890,"-3"19"-1057,0-20 608,22 20-928,-2 0 704,1 0-448,-1 0-449,2-20 32,-2 20-159,1 0-257,-1 0 224,2 0-513,-22 0-223,1 0-802,-1 0-383,-19 0-225,0 0-1281</inkml:trace>
  <inkml:trace contextRef="#ctx0" brushRef="#br0" timeOffset="34700.9848">7316 4329 12908,'0'40'-128,"-20"-20"832,20 0-63,-19 19 896,-2-19 321,21 20-801,-20-20-576,1 19-225,19 1-64,-20 0-192,-1-20-416,2 20-930,19-1-1056,-20-19-545</inkml:trace>
  <inkml:trace contextRef="#ctx0" brushRef="#br0" timeOffset="35158.0109">7176 4270 10217,'-79'59'96,"40"-39"2082,-2 40-640,2-1 544,-1 1-160,1 0-929,20-1-321,-22 1-480,41-1 33,0 1-354,0-40 161,41 19 33,-22-19 31,41 0 32,-2-20 96,2-20-512,20 0-225,-1 0 193,1-19 192,-20-1 160,0 0 32,-21 1 160,1-21-224,-20 1 64,-20-1 224,0-20-384,0 21 321,-41 19-225,22 1 384,-20-1-96,-2 40-256,-19-21 160,21 21-480,-1 21 64,1-1-865,39 0-1698,-20-1-2946</inkml:trace>
  <inkml:trace contextRef="#ctx0" brushRef="#br0" timeOffset="35737.044">8011 4448 12619,'0'-39'577,"0"19"1313,-21 20-481,21 0-1025,-19 20-127,-20 0 543,-2 19 386,2 21-65,-1 0-192,20-1-193,1 1-383,-2-1-417,21 1 64,21-21 0,-2-19 0,1 0 32,20 0 0,-1-20-353,2-20 161,-22 0-160,1 0 128,-1 1 64,-19-22 128,0 22-33,0-1 194,0 0-161,0 1 64,0-1 256,-19 20-32,19 0-224,0 0-320,19 0-64,-19 20 288,21-20 32,18 19-353,-19-19-832,1 20-737,18-20-416,-20 0-1281</inkml:trace>
  <inkml:trace contextRef="#ctx0" brushRef="#br0" timeOffset="36037.0611">8546 4130 17360,'-19'21'-224,"19"-2"960,-20 1-351,-1 20 864,2 20 673,-20-1-705,-2 1-160,3 19-224,-3 0-289,2 1-191,20-20-385,-3 19 32,22-39-193,22 19 193,-3-39-416,20 0-257,2 0 289,-3 0-1346,22-20-992,-21 0-641,2-20-385</inkml:trace>
  <inkml:trace contextRef="#ctx0" brushRef="#br0" timeOffset="36254.0735">8746 4409 16367,'-21'20'96,"21"-1"1698,-20 21-1058,1 20 610,-1-20 127,-1 19-576,2-20-833,-1 2 32,1-2-128,19-19-448,0 20-705,0-20-609,19-20-1537,1 0-32</inkml:trace>
  <inkml:trace contextRef="#ctx0" brushRef="#br0" timeOffset="36478.0864">8984 4429 14958,'-40'19'384,"1"1"1794,-2 0-1377,22 20 768,-41-1 673,40 1-672,-20 0-929,20-1-385,20-18-384,0-1 160,0-1-64,20 1 288,1-20-384,18 20-353,-20-20-287,22 0-738,-3 0-832,3-20-1538,-21 0-2145</inkml:trace>
  <inkml:trace contextRef="#ctx0" brushRef="#br0" timeOffset="36700.099">9380 4051 14221,'21'40'4452,"-2"-20"-3587,-19 39 416,20 1-320,-20 20 352,-20-1 193,-20 0-609,1 20-417,-41 20-224,20-39-160,0 0-192,2-1-256,17-39-160,3-1-1602,18-19-865,-1 1-3876</inkml:trace>
  <inkml:trace contextRef="#ctx0" brushRef="#br0" timeOffset="38688.2128">2791 6792 10313,'-22'-19'321,"22"19"1600,0 0-1248,0 19 416,0 1 513,0 20-257,0 0-384,0-21-160,0 21-225,0 20-128,0-20-255,0 0-129,0-1-32,0-19 128,0 0-96,0-20 256,0 0 161,0 0 352,0-20-737,-19 0-64,19-19-160,-19 19 63,19-21-31,0-17 128,0 18-256,0-20-192,19 0-97,0 21 97,3-1 288,-3 20-193,0 0 129,1 0 32,1 20 160,18 20-96,-20 0 128,22 0 128,-22 20 129,1 19-161,1 1-160,-21 20 256,0-22 64,0 22 0,-21-20 1,1-20 127,-18-1 97,-3-19 63,2 0-448,-2 0 0,3-20 129,-3 20-386,2-20-31,-2 0-32,22-20-641,19 0-352,0 20-1089,0-20-769,0-20-608</inkml:trace>
  <inkml:trace contextRef="#ctx0" brushRef="#br0" timeOffset="38990.23">3504 6375 12235,'0'-20'769,"-20"1"1441,20 38-1249,-19 1 0,0 21 993,-22 17-641,2 22 64,-2 20-544,3-21-64,18 0-385,-1 20-64,2-19-224,19 0 97,0-21-386,19-19 257,2 19-128,18-19-320,0-20-449,2 0-544,-3 0-833,22-20-929,-19 0-929</inkml:trace>
  <inkml:trace contextRef="#ctx0" brushRef="#br0" timeOffset="39299.2477">3763 6713 13260,'0'20'32,"0"20"1762,-21-1 256,21 1-160,-19 0-449,19 19-704,-20-19-353,1-1-416,19 2 64,-21-21-64,21-1-673,0 1-512,21-20-833,-21 0-224,39 0 0,-20-20-2819</inkml:trace>
  <inkml:trace contextRef="#ctx0" brushRef="#br0" timeOffset="39508.2596">4000 6673 14798,'-20'20'-65,"20"0"962,-19 0 417,-20 20 543,18-1 65,-18 1-897,20 0-480,-2 0-225,1-21-288,20 2-128,0-2 64,0 1 0,20-1-321,1-19-447,-2 21-1186,20-21-897,2 0-1249</inkml:trace>
  <inkml:trace contextRef="#ctx0" brushRef="#br0" timeOffset="39670.2689">4139 7071 15598,'0'59'96,"-19"-39"1122,19 20-418,-19-20 674,-3 19 223,3-19-992,0 0-545,-1 0 96,20 0-384,-21-20-833,1 0-384,20 0-1602,0 0-1249</inkml:trace>
  <inkml:trace contextRef="#ctx0" brushRef="#br0" timeOffset="39955.2852">4616 6753 16463,'0'-20'1025,"-19"20"865,-1 0-1185,-20 0-33,1 40 737,-2-1-448,2 1-64,-1 0-128,20 19-385,1-19-288,-2 20-96,21-40 0,21 19-32,-21-19-224,39 0-416,-20-20-289,22 0-1121,-2 0-1314,1 0-1376</inkml:trace>
  <inkml:trace contextRef="#ctx0" brushRef="#br0" timeOffset="40185.2984">4874 6455 16015,'19'19'320,"3"22"833,-22-2-416,0 0 864,0 22 129,0 18-161,-22 0-800,-16 20-32,-3 1-449,2-1-224,-21-19 128,21-1-448,-1-39-641,20-1-512,1-18-1474,19-2-1313</inkml:trace>
  <inkml:trace contextRef="#ctx0" brushRef="#br0" timeOffset="40632.324">5312 6852 14605,'0'0'609,"0"0"928,19 0-608,1 0 128,-1-20 128,22 20-480,-3 0-449,3 0 33,-2 0-289,2 0-801,-3 0-801,-18 0-1120,1 0-1282</inkml:trace>
  <inkml:trace contextRef="#ctx0" brushRef="#br0" timeOffset="40791.333">5430 6991 14509,'0'20'705,"-19"-20"1537,19 0-1185,19 0-96,0-20-64,1 20-577,21 0-64,19-19-480,-22 19-320,22 0-1666,1 0-1922</inkml:trace>
  <inkml:trace contextRef="#ctx0" brushRef="#br0" timeOffset="41439.3702">6581 6792 10473,'0'-19'193,"-19"-1"1728,-1 20-607,-1 0-1,2 0 545,-20 0-417,18 20-448,-18-1 192,-2 21 64,22-20-192,-20 20-160,18 0-288,21 0-609,0-21 288,21 1-96,-2-1-320,20-19 0,21 21-897,-19-21-384,38 0-705,-20-21-1282,20 21-960</inkml:trace>
  <inkml:trace contextRef="#ctx0" brushRef="#br0" timeOffset="41722.3864">6918 6872 12235,'0'-20'513,"20"20"2145,1-20-1345,18 20-160,2 0 129,-3-20-642,22 20-63,0 0-289,-1 0-128,1 0-128,-20-20-192,-1 20-64,2 0-545,-22 0-544,1 0-769,-20 0-705,0 0-1601</inkml:trace>
  <inkml:trace contextRef="#ctx0" brushRef="#br0" timeOffset="41936.3986">7256 6673 10441,'-20'20'1218,"20"0"-386,-19-20 418,19 40 31,-20-20 544,-1 19-447,21-19-706,-19 20-640,-1-1 353,20-18-353,-19 19-320,19-21-129,0 1-1312,0-1-930,0-19-1281</inkml:trace>
  <inkml:trace contextRef="#ctx0" brushRef="#br0" timeOffset="42375.4236">7097 6593 5733,'-58'41'3555,"17"-2"-2562,2 1 1602,-2 0-834,3 19 610,-3 1-802,2-21-224,-2 22-832,22-3-321,19-17-320,19-2 320,3-19-352,17 20 416,21-40-224,-2 20-192,21-20-320,1-20-97,-1 0 97,1 0 255,-1-19 65,1-1 160,-20 0 96,-20-20-64,-1 20 0,-39-19 289,0-1-257,0 21-320,-19-21 320,-22 21 32,2 19 512,-1 0-352,1-1-320,-21 21 289,0 0-225,21 21-321,19-21-768,-1 20-2082</inkml:trace>
  <inkml:trace contextRef="#ctx0" brushRef="#br0" timeOffset="43025.4608">8110 6673 10473,'0'-39'2627,"0"19"-1794,0-1 1056,-19 21-1184,-2 21-32,1-1 256,-19 19 160,-21 1-321,0 20 225,21 19-480,-1-20 256,1 2-417,18-22-288,21 1 128,21 0-352,-2-21 160,20 1 96,2-20-320,-2-20-577,1 1 513,-1-1-385,-18-21 33,-21 2 351,20 20 193,-20-2 96,-20 2 64,20-2 321,0 21 223,-21 0-63,21 0-385,0 0-128,0 21-384,21-21 352,-1 19 224,19-19-416,1 21 64,-1-21-865,2 0-513,-3 0-1280,3 0-930</inkml:trace>
  <inkml:trace contextRef="#ctx0" brushRef="#br0" timeOffset="43296.4763">8626 6455 15887,'-20'0'544,"20"0"961,-19 19-832,-2 22 416,-18-2 737,-2 21-385,2 19-288,-21-19-224,22-1-256,16 21-289,3-21-288,0 1 32,19 0 1,19-1-161,22-19-257,-22 0-447,20-21-706,21 1-384,-20 0-992,-1-20-1987</inkml:trace>
  <inkml:trace contextRef="#ctx0" brushRef="#br0" timeOffset="43520.4892">8825 6693 7751,'0'20'8039,"0"-20"-7910,-21 40 1344,21-1-544,-19 1 704,-1 0-319,1-1-706,-2 1-864,21 0 608,-20-20-608,20 20-897,0-20-609,0 0-896,20-20-898</inkml:trace>
  <inkml:trace contextRef="#ctx0" brushRef="#br0" timeOffset="43758.5028">9062 6713 13805,'-20'20'1729,"1"0"-255,-20 0 31,18 19-32,2 1 321,-20-20-288,17 19-706,3-18-511,19 19-161,0-21-32,0 1-96,0-20 192,19 19-288,22-19-449,-21 21 97,20-21-545,-1 0-641,-20 0-896,22 0-1506</inkml:trace>
  <inkml:trace contextRef="#ctx0" brushRef="#br0" timeOffset="43988.516">9300 6474 19890,'41'20'257,"-22"1"1536,1 18-736,1 0 353,-2 22 319,-19-2-608,0 20-512,-19 1 160,-22-1-577,2 0 288,-1 1-416,-20-20-288,21-1-256,20-19-994,-3 0-704,3-20-2594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09:49:57.37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22778 12016 9192,'-58'0'0,"18"0"192,1 20 1474,-21-20-257,-20 0-95,1 0-161,-20 0-257,-21 0-63,2 0-64,-3 0-257,3 0-95,0 0-257,17 0-64,2 0-96,20 0-384,0 20-577,40-20-865,17 0-512,22 20-1698</inkml:trace>
  <inkml:trace contextRef="#ctx0" brushRef="#br0" timeOffset="261.0149">22641 12116 7174,'0'0'-64,"-41"0"705,22 19 1024,-41-19-223,-20 20-129,1-20-160,-39 20-288,-3-20 32,3 0 64,-21 0-353,1 0-127,-2 0-193,1-20-160,-1 20-64,42 0-64,-1-20-288,19 20-801,42 0-897,-3 0-865</inkml:trace>
  <inkml:trace contextRef="#ctx0" brushRef="#br0" timeOffset="620.0354">21767 11838 10730,'0'-21'0,"-20"21"256,-20 21 929,1-2 160,-41 1 257,1 20-673,-20-21-257,-21 41-95,2-40 63,-2 20-31,40-1 64,22-18-513,17-2 352,41 1-319,0 0-97,41 0 96,17-20-416,2 19 480,20 2-32,-1-2-736,1 2 544,-1-2-545,-19 1-512,20-20-320,-22 20-225,-37 0-287,18-20-1763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09:50:07.01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1897 2423 11050,'20'-40'128,"-20"40"1281,-20-19-127,20 19-834,-21-21 449,-18 21 0,0 21-161,-21-2-63,-19 1 32,-1 19-97,20 2-95,-19-2-257,40 1-64,-2-20-416,22 19 320,19-19-192,19 0 96,22 0 32,17 0-32,2 0-160,0 19 160,0-19 0,-1 0-32,-19 0 32,-1 0 224,-18 0 64,-1-1 417,-20 1-257,-41 1-95,2-2-65,-21 1-64,0 0-224,-19 0 0,21-1 192,17 2-512,2-21-320,-2 0-1218,41 0-737,0 0 513,20 0-896</inkml:trace>
  <inkml:trace contextRef="#ctx0" brushRef="#br0" timeOffset="230.013">1936 2740 11883,'19'0'0,"-19"0"1313,-19 20-64,0 0 225,19 0 223,-20 20-768,20-20-545,0-1 65,0 1-129,0 1 257,20-21-161,18 0-64,-16 0-159,-3-41-97,20 22-321,-18-21-639,-1 0-770,-1 20-1473,0-19-2146</inkml:trace>
  <inkml:trace contextRef="#ctx0" brushRef="#br0" timeOffset="669.0381">2215 2860 14029,'-41'79'-417,"22"-39"1218,19 20 0,0-21-289,0 21 481,-19-1-576,19 1-289,0 0 0,0-1-96,0 1-160,-22-20 64,22-21 160,0-19 384,0-19 33,0-2-513,0-19 96,-19 1-64,19-1 64,0-19-128,0-1-64,19-19 0,3-1-256,-3-19-289,20 0 257,-18 19 223,18 1 129,-20 39 0,3 0 225,-3 40 31,0 0 0,1 0 64,1 20 385,-21 20-97,0 19 65,-21 1-32,1 0-417,1 0 96,-22-1-32,2-20-192,20 1 96,-2-20-95,1 0 31,1 0-897,0-20-737,19 0-1536,0-20-1923</inkml:trace>
  <inkml:trace contextRef="#ctx0" brushRef="#br0" timeOffset="1109.0633">2473 2760 12171,'0'40'3876,"0"0"-3876,0-1 416,0 21 225,-20-20 1056,20 20-255,-21-1-738,21 1-191,-19 19-257,-1 1-32,1-21-128,-2 20 0,1-39-64,20-20 97,0 0-1,0-20 224,0 0 96,0-20-191,0 0-289,0-20-128,0 0 256,0-19-257,20-20 97,-20-1 32,40-19 0,-20 0-384,20-1 160,-1 21 128,-19-1-65,1 21 161,18-1 64,-20 41 97,-19-1 63,19 20-192,-19 20 128,22-1 64,-22 21 32,0 20 161,0-1-257,-22 1 0,3-1 64,0 1 96,-1-20-288,1 0-160,-2-21-288,21-19-898,-20 20-992,20-20-2338</inkml:trace>
  <inkml:trace contextRef="#ctx0" brushRef="#br0" timeOffset="1411.0806">2690 3098 14637,'21'-20'-512,"-21"-19"608,20 18-64,-1-18 128,0-20 641,22 18 64,-22 2-385,22 19 129,-22-20-129,1 40-159,-1 0-161,-19 0 256,22 20 289,-44 0 63,22 20-287,-19-1 160,-20 1-321,18 0 352,-18-20-543,20 20 31,-22-40 96,22 19-512,-1-19-577,20 0-865,0 0-832,0 0-1506,20-19-2306</inkml:trace>
  <inkml:trace contextRef="#ctx0" brushRef="#br0" timeOffset="1719.0982">3227 2621 15822,'-20'20'-128,"1"0"993,-22 0-673,2 20 1026,-21-1 896,20 1-737,1 0-801,-2-1-255,22-19-449,19 1 128,0-2-97,19-19 97,22 20 65,-22 0 63,1 0-192,20-20 128,-20 19-160,-1 2 96,2-2 224,-21 1-128,0 0 256,-21 0 129,2 0-97,-1 0-160,-20-20-32,20 0-192,1 0-736,19 0-97,0 0-1505,0-20-1858,0 0-1890</inkml:trace>
  <inkml:trace contextRef="#ctx0" brushRef="#br0" timeOffset="2043.1168">3267 2899 11466,'0'21'3075,"-21"-2"-3075,21-19 289,0 20-129,0-20 480,21 0 161,-1 0-192,-1 0-225,20 0-128,-18-20-96,18 20-256,2-19 64,-41-2 32,19 1 128,-19 20 65,0-19-97,-19 19 96,-3-20 192,-16 20 193,18 0-161,-21 0 385,3 0 320,18 20 0,-20-1-352,20 1-193,20 1-576,0-2-64,0 1 64,20 0-32,20-20-480,18 20-1186,3-20-1249,37 0 1250</inkml:trace>
  <inkml:trace contextRef="#ctx0" brushRef="#br0" timeOffset="2626.1502">4339 2740 14285,'0'0'3395,"19"0"-4163,-19 20 1344,0 20-128,0 0 481,0 19 192,-19-19-384,19 0-160,-21 20-417,1-21 64,1 21-96,0-40 96,19-1 193,-22 1-97,22-20 257,0-20-449,-19 1-192,19-1-64,0-20 31,0-19 33,19-1-64,3 1 224,16-21-512,3-20 32,-2 1 63,1 20 193,19 0-32,-38 38 192,18 2-192,-20 39 512,2 0-288,-21 20-32,20-1 481,-40 22-417,20-2 512,-21 21-511,-18-1 63,20 1 160,-22-21-128,22 1-224,-22-20 64,22 0-320,19 0-577,-20-20-608,1 0-1666,19 0-1442</inkml:trace>
  <inkml:trace contextRef="#ctx0" brushRef="#br0" timeOffset="3125.1786">4715 2641 17520,'0'60'-384,"0"-21"704,-19 1 64,19 0 193,0 0 1089,-20-1-481,1 1-897,-2 0 0,1-20-288,20 20 64,-19-40-32,19 0 289,0 0-482,0 0-63,0-40 0,0 20-64,19-20 96,1-20 224,20 21-64,-1-41-129,2 21-159,17-1 192,-17 1 64,-3 39-64,-16 0 160,-3 0 32,0 20 96,1 0-256,-20 20 448,0 0-160,0 0-127,-20 19 95,1 21 64,-22-20-288,22-21 352,0 21-320,-1-20 64,-1-20 64,21 20-192,-20-20 192,20 0 96,0 20-288,0 0 385,0-20-225,0 19 0,20 1 192,-20 1-352,0 18 160,0-19-128,21 0-289,-21-1-447,20-19-417,-20 21-673,19-21-929,0 0-1121</inkml:trace>
  <inkml:trace contextRef="#ctx0" brushRef="#br0" timeOffset="3469.1983">5351 2483 15694,'-20'0'225,"1"19"1184,-2 1-929,-18 20 609,-2 19 801,2 1-480,-1 19-514,1-19-511,-2 19-289,41-19 0,-19-1 64,19-38-288,0 18-192,19-19-257,2-20 289,-1-20 64,-1 0-193,1-20-191,1 1 415,-2 19 225,1-19 33,-20-2 319,0 22-96,19-1 97,-19 0 63,0 20-512,0 0 160,21 0-352,-1 0 160,-1 20-289,1-20-1312,20 20-2339</inkml:trace>
  <inkml:trace contextRef="#ctx0" brushRef="#br0" timeOffset="3815.2181">6126 2760 22100,'-41'60'-32,"22"-20"0,19-1 289,-20 1-225,20 0-96,0-20-417,0 20-864,20-40-353,-1 19-736,22-38-1474</inkml:trace>
  <inkml:trace contextRef="#ctx0" brushRef="#br0" timeOffset="3918.224">6244 2621 10666,'-41'-19'5733,"41"19"-5765,0-20-1057,0 20-4036</inkml:trace>
  <inkml:trace contextRef="#ctx0" brushRef="#br0" timeOffset="4212.2408">6482 2681 15214,'-40'40'0,"20"-40"1890,1 19-1698,0-19 641,-3 20 640,22-20-448,-19 20-961,19-20 32,19 20-128,3 0 481,-3-20-481,0 20 224,22 0-160,-22-1-160,-19 1 128,20-20 192,-20 21 192,-20-2 193,1-19 159,-22 20-639,3-20 63,-3 20-96,2-20-321,18 0-703,1 0-2179,20 0-3620</inkml:trace>
  <inkml:trace contextRef="#ctx0" brushRef="#br0" timeOffset="4830.2762">7335 2860 18897,'0'0'-1729,"0"19"1697,21 1 96,-21 40 128,0-20 833,-21 19-288,21 1-97,-19-1 257,-1 1-737,1-1 0,-2 1 97,1-20-225,1-21 224,19-19 256,0 0 1,0-19-449,0-21-288,0 1 320,0-1-288,0-20 256,39-19-128,-18-1-353,18 1-31,-20-21-129,22 1 193,-2 20 256,1-1 96,-1 41 320,-18 39-128,-1 0-128,-1 0 321,0 39 95,-19 1-128,0 20 65,0-1-97,-19 1-32,0-1 96,-22-19-287,2 0 127,20-1 96,-22-18-96,22-2-544,-1-19-257,-1 0-352,2 0-576,19-19-1250,0-21-896,19 20-2083</inkml:trace>
  <inkml:trace contextRef="#ctx0" brushRef="#br0" timeOffset="5104.2919">7672 2582 16335,'22'59'32,"-22"-19"929,0 0-641,0-1 129,0 21 928,-22-20-384,22-1-192,-19-18-225,-1 18-352,1-19 321,19 0-129,0-20 417,0-20-160,0 20-545,0-20-96,19-19 160,-19 18-256,20 1 128,-1-19-32,3 19-192,16 0 128,-18 0-224,1 20-225,-2-20-768,20 20-545,-18 20-1313,-1-20-1441</inkml:trace>
  <inkml:trace contextRef="#ctx0" brushRef="#br0" timeOffset="5435.3109">8011 2879 14413,'0'20'-64,"20"-40"641,-1 20-545,1 0 32,1-19 192,-2-1 224,1 0-287,-1 20-97,2-20-32,-1 0 64,-1 20 160,-19-20 32,0 0-31,-19 20 95,-1-19 225,-1 19-1,2 0-223,-20 19 287,18 1 289,-18 0-32,-2 20-32,22 0-160,-1-1-449,1 1-64,-2-20-288,21 0 192,21 0-448,-2-1-321,20 2-224,2-21-768,19 0-866,-2-21-896,2 2-2338</inkml:trace>
  <inkml:trace contextRef="#ctx0" brushRef="#br0" timeOffset="5840.3339">8527 2780 9865,'0'-40'2530,"0"40"930,0 0-2436,-20 0-543,-20 20 768,20 20 192,-20 0-31,1-1-65,20 2-672,-3-2-545,3-19-32,0 19-192,19-18 288,0-2-416,19-19 320,0 0-192,3-19 96,16-2-417,3-18 97,-2-1-385,1 0 257,19-19-64,-19-1-1,-1-19-320,2-1-288,-2 1-192,-18-21 704,18 41 545,-20 19 385,-19 1 864,0 39 160,0-20 192,0 40-1472,-19-1-65,-1 22 1025,-20 18-353,1 1-31,-2 19-257,-17 0-32,37 1-384,-18-1 96,19 0-384,-1-19-384,21-20-225,0-1-545,21-18-1697,-1-21-993</inkml:trace>
  <inkml:trace contextRef="#ctx0" brushRef="#br0" timeOffset="6020.3442">8785 2760 16751,'-20'60'128,"1"-20"1858,-2-1-1441,1 1-1,20 0-223,0-20-225,0-1-96,0 2-737,41-21-1153,-22 0-2242</inkml:trace>
  <inkml:trace contextRef="#ctx0" brushRef="#br0" timeOffset="6163.3525">9004 2681 17264,'-20'-40'192,"-1"40"1698,21 0-1922,0-20-192,0 40-161,0-20-672,0 20-1569,0 0-2371</inkml:trace>
  <inkml:trace contextRef="#ctx0" brushRef="#br0" timeOffset="6387.3653">9182 2740 17168,'-41'-19'1858,"22"19"-65,-1 19-1312,-20 1 992,20 20 32,-18-20-608,-3 20-929,41-1 64,0 1-320,0-20-897,41 20-769,-3-40-2210</inkml:trace>
  <inkml:trace contextRef="#ctx0" brushRef="#br0" timeOffset="6797.3887">9659 2364 15438,'19'-41'865,"-19"41"1153,0 0-1025,-19 0-1057,-1 20 672,-20 1 674,20 38-1,-40 1-416,21 19-97,-1 0-351,20 1-193,-20-1-128,40-19 32,-20 0-160,20-21-64,20 1-417,20-21-383,-20 2-354,20-21-896,-1-21-1601,-20 2-1346</inkml:trace>
  <inkml:trace contextRef="#ctx0" brushRef="#br0" timeOffset="6968.3986">9420 2641 16719,'-40'0'513,"20"0"1377,20 20-2371,0-20 449,0 20 160,0 0-96,20 0-96,1 19-512,18-19-706,1 0-1216,18-20-2499</inkml:trace>
  <inkml:trace contextRef="#ctx0" brushRef="#br0" timeOffset="7309.418">9837 2760 11498,'0'-39'993,"-19"39"1538,19-20-1506,-22 20 800,3 0-287,-1 0-481,1 20 0,-2-1-224,1 21-1,1-20-319,0 20-193,19-1-256,0-19-64,19 1 32,0-2-608,1-19-225,1 0-256,18-19-384,2-2-481,-22 1 224,20 1 833,-39-1 673,21 0 192,-21 0 513,0 0 640,0 20 320,0 0-384,0 0-512,0 20-481,-21-20 384,21 40 1,-20-20-257,20-1-224,0 1-96,0 1-192,0-2-897,0-19-1058,0 20-1600</inkml:trace>
  <inkml:trace contextRef="#ctx0" brushRef="#br0" timeOffset="7720.4416">10273 2323 17680,'0'20'-480,"-19"1"1152,19 18-319,-39 0 832,17 21 352,-16-20-672,18 20-769,-20-1 96,1 1 33,18-1-450,1-19 33,1 0 32,19-40-192,0 0-193,19 0 385,1-20 256,20 0-96,20-20-96,-21 0-192,2 21 288,-2-1-224,-20 20 256,-19 0 224,21 0-32,-21 39 160,-21-19-191,2 20 127,-1-20-32,1 20 65,-22-1 191,2-18-384,-1-2 96,20 1-63,-20-20-97,20 0-224,1 0-513,19-20-768,0 1-994,0-2-1408</inkml:trace>
  <inkml:trace contextRef="#ctx0" brushRef="#br0" timeOffset="7934.4537">10571 2224 17072,'0'40'128,"-19"0"1089,-2-1-833,1 21 673,1 20 865,-22-21-256,2 20-930,1-19-223,-3 19-417,22-19 96,-22-1-320,22 1-545,19-40-448,0 0-1121,0 0-1505,19-20-417</inkml:trace>
  <inkml:trace contextRef="#ctx0" brushRef="#br0" timeOffset="8290.4742">10571 2820 15822,'0'40'97,"20"-40"607,-1 0-608,-19 19 32,41-19 257,-22 0 95,22-19-352,-22 19-32,20-20-63,2 0-66,-22 0 162,1 0 63,-20 0 32,21 0-160,-21-19 96,-21 19-96,21 0 0,-20 0 289,-19 20-1,18 0 449,-18 0 32,20 40 224,-22 0 96,2 19 320,-1-19 97,20 19-770,1 1-479,19 0 63,19-20-224,20-21-192,21 21-160,0-40-1089,20 0-321,-1 0-896,1-20-4453</inkml:trace>
  <inkml:trace contextRef="#ctx0" brushRef="#br0" timeOffset="9871.5645">11564 2820 17328,'0'0'-160,"0"0"-289,0 20-127,0-20-545,0 0-193,0 0-3971</inkml:trace>
  <inkml:trace contextRef="#ctx0" brushRef="#br0" timeOffset="9970.5702">11544 2939 10794,'0'20'2306,"0"0"-2498,0-20 96,0 0-1666</inkml:trace>
  <inkml:trace contextRef="#ctx0" brushRef="#br0" timeOffset="10985.6283">2056 4290 12812,'-21'-20'704,"1"20"1442,20 0-1185,0-21-256,20 21-32,-20 0-353,21-19 32,-1 19-32,18-20-63,3 20-1,-2 0-320,1 0 64,-20 0-32,21 0 32,-22 20 0,20-1 0,-39 22 192,21-2 160,-21 1 161,0 20 95,0-1 1,0 20-64,-21-19-385,21 20 0,0-21-128,21 1 96,-21-1-288,19-19 128,1 0 128,-1-20-32,2-1 64,-21-19-224,20 0 384,-20 0-96,-20 0 545,-1 20-705,2-20 321,-41 0-386,21 0 514,-21 21-513,0-21 544,21 19-416,-21-19-96,21 0 129,18 0-225,1 0-385,20 0-864,-19 0-193,19 0-2273,0 0-1827</inkml:trace>
  <inkml:trace contextRef="#ctx0" brushRef="#br0" timeOffset="11193.6402">1996 4805 16719,'0'-19'-32,"0"19"769,19-20-192,-19 20-193,20-20 224,21 1-319,19 19-225,-2 0-32,2 0-865,0 0-1826,0 0-2369</inkml:trace>
  <inkml:trace contextRef="#ctx0" brushRef="#br0" timeOffset="11425.6535">2750 4607 18513,'-39'20'192,"39"0"193,0 19 351,-21 2 353,21-2 32,0 0-928,0 2-290,0-2-95,21-19-705,18 0-1441,2-20-1634</inkml:trace>
  <inkml:trace contextRef="#ctx0" brushRef="#br0" timeOffset="11559.6612">2889 4468 14926,'-60'-39'1537,"41"39"-1441,0 0-704,19 0-2852</inkml:trace>
  <inkml:trace contextRef="#ctx0" brushRef="#br0" timeOffset="13326.7622">3287 4588 15214,'19'0'608,"-19"0"-479,0 0 255,0 19-448,0-19 96,0 0-416,0 0-2339</inkml:trace>
  <inkml:trace contextRef="#ctx0" brushRef="#br0" timeOffset="13449.7692">3345 4786 12972,'0'0'256,"0"0"1025,0 0-864,0 0-1506,0 0-2275</inkml:trace>
  <inkml:trace contextRef="#ctx0" brushRef="#br0" timeOffset="14140.8087">5469 4329 10858,'-20'-59'160,"-18"38"1954,18 21-513,-20 0-608,1 0 321,-2 41-65,2-2-545,-1 21 386,1 19-194,-2-19 65,2 19-384,18-19-289,21 0-288,0-1-64,21-40 64,-1 22-64,19-41-96,-18 19-128,-2-38 223,1 19-255,-1-20-32,-19-20 160,0 20 96,0 0 160,0 1-64,0-22 64,0 41 0,0-19 128,0 19 64,0 0-352,0 0-128,21 0 224,-1 0 0,19 19 0,-18-19-96,18 21-449,1-1-864,-20-20-1121,18 0-577</inkml:trace>
  <inkml:trace contextRef="#ctx0" brushRef="#br0" timeOffset="14436.8256">5866 4091 17232,'-19'0'96,"-20"20"609,18 20 63,-18-1 514,-2 20 832,-17 2-1025,17 18-257,3 0-31,16 1-64,-16-1-513,18 1-160,20-21 0,20 1-224,-1-21-96,0 1-289,22 0 97,-2-20-1186,21 0-256,0-20-864,-21 0-641,1-20-5189</inkml:trace>
  <inkml:trace contextRef="#ctx0" brushRef="#br0" timeOffset="14630.8367">6025 4508 13805,'-19'20'448,"19"0"1314,-20-1-545,1 21-128,19 0 128,-21-1-672,21-18-545,-20 18 32,20-19-737,20 0-1089,-20-1-896,21-19-1282</inkml:trace>
  <inkml:trace contextRef="#ctx0" brushRef="#br0" timeOffset="14869.8504">6304 4409 13805,'-21'0'1121,"1"20"-385,1-1 353,-22 1 64,3 20 769,-23 0-224,23 0-737,-3-1-128,22-19-449,19 0-128,-20-1-320,40 2-32,-20-21 288,19 20-288,22-20 288,-22 19-800,22-19-353,17 0-416,-17 20-994,-3-20-1408,3 0-2371</inkml:trace>
  <inkml:trace contextRef="#ctx0" brushRef="#br0" timeOffset="15127.8651">6542 4051 15534,'39'40'0,"-19"-20"1666,1 20-545,-2 19 160,-19 21 449,0-1-577,-19 20-384,-22 0-513,2 20 32,-21-19-96,20-21-192,20-19 64,1-40-128,0 0-1409,19-20-481,0 0-2434</inkml:trace>
  <inkml:trace contextRef="#ctx0" brushRef="#br0" timeOffset="15655.8953">6959 3833 15758,'0'-20'641,"0"40"-577,0-1 1313,0 41-127,0 20 639,19 19-95,-19 0-673,0 21 64,0 18-160,-19 21-448,19 0-65,-21 0-416,1 0 289,-18-20-513,38-20 256,-22-20 416,3-39-800,19-40 256,0 1-224,0-21-961,0 0-97,0-21-319,0 21-1026,19-39-2241</inkml:trace>
  <inkml:trace contextRef="#ctx0" brushRef="#br0" timeOffset="16200.9265">7176 5302 10762,'0'-19'2018,"0"-1"576,0 20-352,0 20-1409,0-20 736,0 40-287,0-21-129,0 41-128,0-21-160,-19 2-65,19-2-447,0 0-193,-20 2-192,20-22 192,0 2-673,0-3-351,0-18-866,0 0-64,0 0-768,20 0-1122</inkml:trace>
  <inkml:trace contextRef="#ctx0" brushRef="#br0" timeOffset="16366.936">7395 5560 11050,'0'60'2691,"-19"-39"-1923,-1 17 1186,-1-17-705,-18-1 737,20 20-961,-22-21-608,22-19-161,-1 0-480,20 0-641,0 0-1217,0 0-1986</inkml:trace>
  <inkml:trace contextRef="#ctx0" brushRef="#br0" timeOffset="16535.9458">7554 5659 15086,'0'20'32,"0"-20"705,0 0-673,0 0 32,0 0-385,19 0-1056,1-20-2563</inkml:trace>
  <inkml:trace contextRef="#ctx0" brushRef="#br0" timeOffset="16658.9528">7732 5679 12587,'0'21'961,"0"-21"192,0 0-1153,0 0-192,0 0 320,0 0-544,20-21-1922</inkml:trace>
  <inkml:trace contextRef="#ctx0" brushRef="#br0" timeOffset="16798.9608">7911 5659 11851,'0'20'3523,"-20"-20"-2306,20 0 128,0 0-1056,0 0 383,0 0-351,0-20-225,0 20-993,20 0-1698,1-18-2433</inkml:trace>
  <inkml:trace contextRef="#ctx0" brushRef="#br0" timeOffset="17043.9748">8110 5641 10570,'20'18'5637,"-20"2"-3555,-20 1-96,20 18-705,-19-18 256,-2 18-640,1-19-448,1 21-289,-1-22-96,-1 0-256,2-19-609,-1 20-640,20-20-1282,0 0-2242</inkml:trace>
  <inkml:trace contextRef="#ctx0" brushRef="#br0" timeOffset="17296.9893">8428 5402 18545,'-21'21'160,"1"-3"1506,1 23-737,0-2 992,-3 0-511,3 2-898,19-1-416,0-22-192,0 2-608,19 1-1026,3-21-1089,16 0-3459</inkml:trace>
  <inkml:trace contextRef="#ctx0" brushRef="#br0" timeOffset="17424.9966">8566 5302 18257,'-80'-19'1697,"61"19"-223,-1 0-898,20 0-2337,-19 0-1795,-2 19-5861</inkml:trace>
  <inkml:trace contextRef="#ctx0" brushRef="#br0" timeOffset="19690.1261">9122 4508 11627,'-20'0'384,"40"0"128,-20 0 513,41 0 128,-3 0 609,3 0-289,38-20-31,1 20-33,19 0-352,0 0-480,40 0-1,-21-20 1,22 20-1,-1-20-95,-1 20 63,1 0-416,1 0 129,-22-19 63,2 19-192,-21 0 0,0 0-192,-20-20 256,1 20-320,-20 0 320,-21 0-160,-20 0-96,2-20 96,-21 20 225,0 0-193,0-20-64,-21 20-321,2-20 193,19 0-64,-20 1 256,1 19-224,-2-20 96,21 20 64,0 0-32,0 0-32,0 0-128,0 0-33,0 0-159,21 0 128,-21 20 64,39-20 96,-20 19 32,22 1 192,-22 20-192,1-20-32,1 0 63,-21-1 33,19 1 161,-19 0-225,-19 0 416,-2 0-128,1 0-256,-19-20 288,-1 19-256,1 2-224,-2-21-513,3 0-576,-3 0-801,21 0-2018</inkml:trace>
  <inkml:trace contextRef="#ctx0" brushRef="#br0" timeOffset="20284.1601">10075 4032 11562,'0'-21'289,"-19"2"736,19 19 512,-21 0-608,1 0 192,1 19-512,-22 2-65,22-2 321,-1 1-128,20 0-161,-19 19-736,19-39 128,0 21 0,19-21-32,20 0 0,-18 0-32,18 0-449,2-21 225,-22 2 96,1-1 160,-1 20 96,-19 0 32,0-20 64,0 20 128,0 0 0,0 0-95,0 20-129,-19 0 128,-1-1-64,20 2-32,0-21-96,0 19-32,0 1-256,0-20-545,0 20-961,20-20-833,-20 0-2818</inkml:trace>
  <inkml:trace contextRef="#ctx0" brushRef="#br0" timeOffset="20503.1726">10393 3733 14093,'0'21'-160,"0"-2"1217,-19 1 192,19 20 833,-22 0-320,3-1-705,0 21-545,-1-21-224,20 21-224,-21-20-32,21 0-128,-19-21-576,19 21-994,0-20-1313,19-1-1441</inkml:trace>
  <inkml:trace contextRef="#ctx0" brushRef="#br0" timeOffset="21025.2026">10473 4111 11530,'0'-40'193,"19"20"1376,-19-20-992,19 21 672,1-1-96,1 0-705,-2 20-31,-19 0-33,20 0-64,-20 20-63,19 0 159,-19-1-96,0 2 33,-19-2-289,19 1 160,-20 0 0,1-20 0,-2 20-63,1-20-354,1-20 65,0 20-320,-3-20 320,22 0 96,-19 1-225,19 19-31,19-21 32,3 2 32,-3 19-1,0 0 161,1 19 160,1 21 65,18-20 31,-20 20 192,2 19-160,-1-19 193,-20 20-353,0-1 160,0-19-160,-20 20 128,-1-41 129,2 21 159,-1-40-32,-20 0 1,20 0-161,1-20 225,19 0-353,0 1-32,0-21-160,19 20 32,22-20 32,-2 21-64,1-1-160,19 0-32,1-1-801,-20 21-833,-1 21-1409</inkml:trace>
  <inkml:trace contextRef="#ctx0" brushRef="#br0" timeOffset="23142.3235">12715 4091 14381,'-20'-40'128,"1"40"1442,-2 0-1026,-18 20-127,-2 0 768,-17 40-224,17-1-64,-17 1-1,-2 19-63,19 1-320,3-21-449,18 1 96,-1-1-256,21-19 64,21-1-192,18-18 159,-20-21-159,3 0-96,-3 0 192,20-21-192,-18 2 159,-21-1 161,20 0-64,-20-19 128,0 18 225,0 2-193,0 19 512,0-20-63,0 20-353,0 0-512,19 20-33,-19-20 289,19 0 32,3 19 64,-3 2-320,0-21-577,1 19-544,21-19-1122,-3 0-223,-18-19-2307</inkml:trace>
  <inkml:trace contextRef="#ctx0" brushRef="#br0" timeOffset="23416.3392">13172 3912 15919,'-19'-20'320,"-3"20"1153,3 20-768,0 0 192,-41 20 800,21 20-319,-2-1-513,-19 20 63,21 0-95,-1 21-384,1-20-257,19-1-96,20 1-32,0-21-128,20 1-320,-1-21-33,1 1-544,20 0-320,-1-20-449,2-20-1152,-22 0-1186</inkml:trace>
  <inkml:trace contextRef="#ctx0" brushRef="#br0" timeOffset="23632.3516">13232 4230 10121,'0'19'4837,"0"2"-4453,-21 19 1282,21-1-545,-20 1 352,1 0-128,-22-1-800,41 1-449,-19 0-32,19 0-192,0-21-673,0 1-896,19-20-1090,3 0-640</inkml:trace>
  <inkml:trace contextRef="#ctx0" brushRef="#br0" timeOffset="23853.3643">13509 4270 14894,'-19'20'128,"-2"0"1153,-18-1-576,19 1 1120,-20 20 129,1 0-769,-2-1-256,22-19-480,0 0-257,19 0-256,0 0-193,0-20 354,19 19-514,0 2-320,1-21-416,20 0-1025,-1 0-1121,2 0-1826</inkml:trace>
  <inkml:trace contextRef="#ctx0" brushRef="#br0" timeOffset="24091.3778">13728 4051 12940,'20'20'1473,"-1"0"-896,-19 0 608,19 39-224,-19-19 672,0 20-31,0 19-641,0 1-449,-38-1-192,18 1 33,-20-21-257,20-20-192,1 2-353,-3-22-928,22-19-1922,0 0-3075</inkml:trace>
  <inkml:trace contextRef="#ctx0" brushRef="#br0" timeOffset="24474.3997">14104 3515 16944,'0'-20'672,"0"40"-800,0 39 1505,20 1 321,-20 39 192,0 20-32,0 1-705,-20 38-96,20 22-257,-39-2-383,18 20-65,2-19-160,-20-20 257,20-19-545,-3-41 352,3-39-512,19-22 640,0-17-1185,0-1-224,0-20 160,0-20-416,0-1-1217,0-17-2339</inkml:trace>
  <inkml:trace contextRef="#ctx0" brushRef="#br0" timeOffset="24884.4233">14403 5164 15342,'-20'19'577,"20"2"-257,-21-2 1474,21 21-97,-19 20-159,19-22-481,-20 3-865,20-2 128,0 2-576,20-22-705,-1 1-1249,2-20-1570</inkml:trace>
  <inkml:trace contextRef="#ctx0" brushRef="#br0" timeOffset="25024.4313">14482 5143 13708,'-19'-39'2851,"-3"19"-2883,22 0 352,0 1-512,0 19-128,0 0-257,22 0-1376,-22 0-2596</inkml:trace>
  <inkml:trace contextRef="#ctx0" brushRef="#br0" timeOffset="25244.4439">14542 5323 14221,'20'19'2210,"-20"-19"-1697,19 0 800,22 0-705,-22 0 257,20 0-512,1 0 95,-1 0-288,21-19-480,-40 19-161,20 0-704,-20 0-1217,-1 0-1250</inkml:trace>
  <inkml:trace contextRef="#ctx0" brushRef="#br0" timeOffset="25428.4544">14800 5223 13420,'0'19'192,"-21"2"1666,21-1-705,-20-1-160,20 2 513,-19 17-834,19-17-864,0 20 544,0-23-768,0-18-385,19 20-1505,-19 1-1089</inkml:trace>
  <inkml:trace contextRef="#ctx0" brushRef="#br0" timeOffset="25625.4657">15058 5164 14926,'0'19'993,"0"2"288,-20 17 96,20 3-416,-21-1 192,2-2 0,19 24-929,-20-24-31,20-17-322,0 18-1280,0-18-1313,0-3-1987</inkml:trace>
  <inkml:trace contextRef="#ctx0" brushRef="#br0" timeOffset="25785.4748">15296 5601 15150,'-60'58'1153,"41"-17"128,-22-21 193,22-1-738,-20 2 321,17-2-929,3 1-224,19-20-1761,-19 0-2051</inkml:trace>
  <inkml:trace contextRef="#ctx0" brushRef="#br0" timeOffset="25965.4851">15414 5700 20050,'0'0'-640,"0"0"-161,20 0-2082,1-21-2754</inkml:trace>
  <inkml:trace contextRef="#ctx0" brushRef="#br0" timeOffset="26110.4934">15633 5659 14926,'-40'20'864,"40"-20"290,0 21-386,0-21-255,0-21-321,21 21-448,-2 0-1506,1-20-2690</inkml:trace>
  <inkml:trace contextRef="#ctx0" brushRef="#br0" timeOffset="26255.5017">15812 5641 18129,'-20'18'576,"1"-18"1282,19 0-1185,0 0 223,0 0-703,0-18 95,0 18-288,19 0-1345,-19-21-1474,20 21-3011</inkml:trace>
  <inkml:trace contextRef="#ctx0" brushRef="#br0" timeOffset="26462.5135">16149 5641 13708,'19'18'2819,"-38"-18"224,19 20-1377,-20 21-449,-18-22 32,-22 21-352,19-20-481,-17 20-512,36-19 32,3-21-705,19 0-1056,0 0-1923,0 0-8712</inkml:trace>
  <inkml:trace contextRef="#ctx0" brushRef="#br0" timeOffset="26991.5438">16447 5242 19826,'0'0'1538,"0"0"-866,0 21 257,0-1 449,0-1-193,-19 21 160,-3 0-608,22-20-641,-19 19 480,0-19-512,19 1 32,0-21-288,0 19 288,0-19-384,0 0-481,0-19 673,19 19 96,0-21-288,22-17-96,-2 17 576,2-20-192,-22 22 64,0 0 0,3 19 128,-3 0 224,-19 19-63,19 0 95,-19 2-159,0 20 95,0-3-288,0-17 32,0-2-224,-19 1-352,19 1-1314,0-3-897,0 3-1825</inkml:trace>
  <inkml:trace contextRef="#ctx0" brushRef="#br0" timeOffset="35554.0335">984 7150 8616,'-40'20'480,"40"0"1602,-20-20 801,20 0-1250,-19 0-480,19 0-384,19 0 352,-19 0-160,39-20-288,-18 20-129,38-20-127,1 20-1,19-20-352,-19 0 32,39 20 32,-20-19-32,20-1-192,-19 20-320,-1-20-449,-19 20-576,0-21-673,-21 21-673,-19 0-1665</inkml:trace>
  <inkml:trace contextRef="#ctx0" brushRef="#br0" timeOffset="35767.0456">1579 7110 12427,'-40'0'609,"40"0"-609,-20 0 640,20 20 610,-19 0 255,0 0-288,-3 0-608,22 19-353,-19-19-64,-1 20-160,20-20-64,-19 19-192,19-18-737,0-2-608,0 1-577,0-20-705</inkml:trace>
  <inkml:trace contextRef="#ctx0" brushRef="#br0" timeOffset="36144.0672">1837 6932 13516,'60'-40'1346,"-60"40"-1731,20 19 898,-20 2 768,0-2 160,-20 21-31,20 20-514,-21-1-223,2-19-192,-1 20-257,1-1-160,-1 1-32,-1-20 32,2-1-64,19-19-481,0 0-127,19-20 320,2-20-193,-1 0-95,-1-19-129,20-1 192,-18 0-95,-1 0 288,-1 1 63,0-1 97,3 20 160,-22 20 481,19 0 63,-19 20 129,0 20-33,0-1-223,0 1-33,-19-20-160,19 19-352,0 1 96,0-20-352,0-20-769,0 20-1025,0-20-1826</inkml:trace>
  <inkml:trace contextRef="#ctx0" brushRef="#br0" timeOffset="36518.0887">2114 7289 13644,'0'40'-160,"22"-21"320,-22-19 449,0 0 256,19 0 96,0 0-513,1 0-192,20-19-127,-1-1-97,-17 0-321,16 0-31,-18 0 0,1 0-65,-21 1 225,0-1 160,0 0-32,-21 20 64,1-20 32,1 20 289,0 0 191,-3 0-63,3 20 159,-1 0 321,1 19 64,-2 1-160,1 0-161,1-1-255,19 1-257,0-20-192,0 0-96,0 0 0,19-20-609,1 0-352,20 0-512,-20 0-898,21-20-1088</inkml:trace>
  <inkml:trace contextRef="#ctx0" brushRef="#br0" timeOffset="36853.1078">2492 7091 15214,'0'39'320,"0"-19"1186,0 20-321,-19-1 32,19 1 96,-20 0-704,20-1-321,-21 1-96,21 0-256,-19-20 32,19 0-64,0 0-673,19-20-31,-19 0 415,21-20 97,18-20-96,-19 0-321,20 21 320,-20-21 161,-1 20 128,0 0 0,-19 20 160,22 0 449,-22 20 159,0 0 1,19-1-225,-19 2-191,0 18-33,0-19-32,0 0-288,19 0-96,-19-20-993,0 20-1378,20-20-1697</inkml:trace>
  <inkml:trace contextRef="#ctx0" brushRef="#br0" timeOffset="37011.1169">2870 7170 16335,'-41'40'929,"41"-40"-1602,0 19 97,0-19-1282,0 0-1217</inkml:trace>
  <inkml:trace contextRef="#ctx0" brushRef="#br0" timeOffset="37132.1237">2909 7388 17040,'-39'80'1025,"39"-80"-2339,0 20 738,0-20-1794,0 0-1506</inkml:trace>
  <inkml:trace contextRef="#ctx0" brushRef="#br0" timeOffset="37550.1476">1004 7706 17840,'-140'20'96,"102"0"1186,-3-20-1410,41 0 544,0 0 929,41 0 225,-3 0 95,42 0-255,19 0-289,40 0-192,39 20-513,61-20-32,-1 19 97,39-19-1,-17 0-63,-62 0-225,-59 0 160,-21-19-128,-19-1-128,-39 20 129,0-20-450,-21 20-479,-39 0-513,21 0-609,-42 0-480,21 0-3588</inkml:trace>
  <inkml:trace contextRef="#ctx0" brushRef="#br1" timeOffset="44566.5489">4159 7785 6053,'0'0'2274,"0"0"-160,-20 0-672,20 0-802,0 20 289,0 20 352,-19 0-192,19-1-32,-19 1-288,-3 20-128,22-21-353,-19 1-192,0 0 96,19 0-31,-20-21-65,20 2-192,0-2 128,-21-19-161,21 20-223,0-20-577,0 0-288,0 0-320,21-20-321,-21 1-1473</inkml:trace>
  <inkml:trace contextRef="#ctx0" brushRef="#br1" timeOffset="47204.6998">4120 7785 6309,'-19'0'1666,"19"0"-385,0 0-224,0 0-640,0 0-97,0 0 353,19 0 288,0 0-129,1 0-63,1 0-64,-2 0-129,20 0-95,2 0-97,19 0 129,-21 0-193,1-19 32,-1 19 161,2 0-257,-2 0 0,21-20-96,-21 20 65,1 0-1,-1 0 32,21 0-192,-21 0 64,21 0-32,-19 0 128,17 0-95,-18 0-97,-1 0 160,21 0-96,-19-20-96,17 20 256,2 0-192,-19 0-64,17 0 32,2 0 32,-21 0-32,2 0 0,19 0 0,-22 0 0,3 0 0,-2 0 0,21 0-32,-21 0 161,21 0-129,-20 0-32,-1 20-96,2-20 96,-2 0 96,1 0-64,-1 0-160,-20 0 288,42 0-288,-23 0 160,3 0 0,-2 0-32,21 0 0,-19 0 0,-3 0 192,3 0-192,17 0 64,-17 0-224,-2 0 160,21 0 64,-20 0 64,-1 0-256,21 0 96,-21 0 64,2 0-32,17 0 128,-18 0-96,-1 0-160,21 0 192,-19 20 64,17-20-256,2 0 128,0 0 32,0-20-32,-21 20 160,21 0-288,0 0 224,-21 0-96,21 0-64,-2 0 96,-17 0-64,19 0 96,-21 0 64,21-20-160,0 20-96,-21 0 128,21 0 0,-21 0 0,21 0 0,-20 0 32,18 0-32,-17-20-32,17 20 32,-17 0 192,-2 0-352,1 0 320,20 0-288,-21 0 160,2 0 0,-2 0-96,-20 0 64,22 0 0,-2 0 160,1 20-320,-20-20 320,20 0-288,-20 0 96,18 0 32,-16 0 32,-3 0-64,1 0 64,-1 20-32,2-20 64,-1 0-128,-1 0 64,-19 0 0,19 0 0,-19 0 0,0 0 192,0 0-320,20 0 160,-20 0 64,0 0 0,0 0-32,-20 0-64,20 0 129,0 0-290,0 0 257,0 0-256,-19 0 96,19 20 64,0-1 128,-19 1-288,19 0 128,0 0 0,-20 20 64,20-20 0,0 19 0,-21 1-32,21 0 0,0-20 192,0 19-256,0-19-96,0 20 224,0-20 32,0 0-96,0 20 64,0-21-64,0 1-192,0-20 224,0 20 64,0-20-224,0 0 256,21 0-256,-21 0 128,0 0 192,0 0-95,0 0-97,-21 0-129,21 0 129,0 0 0,-19-20 129,19 20-97,-20 0-161,20 0 65,-19-20 128,-3 20-96,3 0 32,0 0 0,-22 0 129,22 0-129,-20 0-161,-2 0 161,2 0 0,-1 20 161,-20-20-354,21 0 193,-2 0 0,-17 20 32,17-20 64,-19 0-224,2 20 128,-2-20 0,0 0 0,-19 19 0,20-19 0,-1 0 0,0 21 0,0-21-32,-19 0 64,21 0-32,-3 0 0,1 0-32,2 0 32,-2 0 0,0 0 0,0 0 0,-19 0 0,20 0 96,-20 0-256,19 0 256,0 0-32,0 0-224,-20 0 160,22 0 0,-2 0 0,0 0 0,2 0 96,-2 0-192,0 0 96,0 0 0,2-21 0,-3 21 0,1 0 32,0 0 0,2 0-32,-2 0 128,0 0-128,21 0-96,-21-19 96,21 19 0,-21 0-32,20 0 64,-18 0-64,17 0 64,-19 0-32,21 0 0,-21 0-32,21 0 128,-21 0-256,21 0 128,-21 0 64,0 0-64,0 0 32,2 0 64,17 19-192,-19-19 288,2 0-320,17 0 160,-19 0 0,22 0 0,-23 0 32,1 0 0,22 0 0,-22 0-32,21 0 0,-2 0 0,-17 0 0,17 0 64,2 0-64,-21 0 32,20 0 129,-18 0-322,17 0 193,2-19 0,-2 19 0,3 0 65,16 0-129,-16 0-1,18 0-607,-1 0-513,21-20-1378,0 20-2241</inkml:trace>
  <inkml:trace contextRef="#ctx0" brushRef="#br1" timeOffset="48975.8012">6482 7924 6566,'0'0'3171,"0"-19"-1153,0 19-417,-19 0-256,-2 0-480,21 0-192,-20 0 0,1 0 63,0 19 33,-22 1-64,21 0 223,-20 20 97,20 0-256,-18-1 64,38 1-224,-22-20-706,44 0 129,16 0 65,3-20-1,17 0-160,2-20-641,0 0-192,20-20-672,-20 20-1763,-21 20-1152</inkml:trace>
  <inkml:trace contextRef="#ctx0" brushRef="#br1" timeOffset="49686.8418">3087 8639 6694,'-19'0'1377,"19"-20"641,-20 20 384,20 0-640,0 0 128,0 0-481,0 0-864,20-20-161,-1 20-96,2 0 1,-1 0-97,19 0-192,1 20 224,-20-20-192,20 0 64,-1 0-256,0 0-128,2 0-321,-22 0-512,0 0-384,-19 0-513,22 0-1281</inkml:trace>
  <inkml:trace contextRef="#ctx0" brushRef="#br1" timeOffset="49902.8543">3325 8461 10570,'-19'0'160,"19"0"704,-19 19 33,-1-19-32,20 20 416,-21 0-448,2 0-416,19 20-97,-20-21-192,20 1-64,-19 0-128,19 1-128,0-2-417,0 1-480,0-20-608,0 19-1378</inkml:trace>
  <inkml:trace contextRef="#ctx0" brushRef="#br1" timeOffset="50379.8815">3068 8421 7431,'-39'40'192,"18"-1"1890,1 1 128,1 19-545,-22-19-31,22 20-481,-1-1-448,20 1-385,0-20-288,0-20 32,20 0-128,21-1 128,-3-19 64,22 0-128,0-19-288,20-1-257,-22-20 1,21 0 63,-18 0 161,-23 0 64,3-18 128,-22 17 96,-19 2 96,-19-1 32,0 0 32,-3 1 128,-16 19 129,-23 0 127,23 20-256,-22 0-63,21 0-161,-2 20-97,2-20-895,39 20-1955</inkml:trace>
  <inkml:trace contextRef="#ctx0" brushRef="#br1" timeOffset="51501.9456">3942 8898 6758,'0'0'2114,"0"0"-256,0 0-705,0 0-673,0 39 353,0-19 640,0 20-384,0 19-320,0-18-192,0 17-257,0-17-96,-20 18-32,20-19-128,0-20-64,0 0 32,-21 1-128,21-21-608,0 0-866,0 0-480,21 0-736</inkml:trace>
  <inkml:trace contextRef="#ctx0" brushRef="#br1" timeOffset="54711.1292">3901 8917 7879,'21'0'801,"-21"0"-1090,0 0 802,0 0 384,0 0 384,20 0-96,-1 0-352,-19 0-128,19 0-129,22 0-127,-21 0 127,-1 0-63,22 0-33,-3 0-256,3 0 0,-2 0 65,2 0 31,17 0-128,-18 0 64,-1-19-63,2 19-65,19 0 64,-21 0-64,1-20-32,-1 20 64,2 0 257,-2 0-257,21-20 160,-2 20-96,-17 0-224,19 0 161,-22-20-65,3 20 0,-2 0 192,21 0-384,-21 0 384,21 0 32,-20 0-223,19 0-33,1 0-32,0 0-32,-2 0 192,-17 0-192,19 0 64,-2 0 128,2-20-288,0 20 128,0 0 64,-2 0-128,-17 0 128,19 0-64,-21 0 0,21 0 0,-22 0-64,3 0 32,17 0 192,-17 0-352,19 0 288,-21 0-224,2 20 128,17-20 0,-18 0-32,-1 0 32,21 0 32,-19 0-128,17 0 257,-17 0-193,19 0-129,-2 0 290,-17 0-322,-3 0 322,22 0-193,-21 0-65,2 0 97,19 0 32,-21 0 1,21 0-33,-21 0 0,21 0 128,-20 0-224,-1 0 256,21 0-320,-21 0 256,2 0-160,-3 0 96,3 0 96,17 0-128,-17 0-64,-2 0 32,1 0 192,20 0-128,-21 0-160,2 0 128,-2 0 0,1 0-32,-1 0 64,2-20-32,-2 20 32,1 0 64,18 0-96,-17 0 64,-2 0-96,2 0 64,-3 0-96,3 0 96,-2 0-160,1 0 128,-20 0 192,19 0-352,1 0 192,-1 0 0,2 0-64,-22-20 0,22 20 192,-2 0-320,-20 0 192,2 0 96,-1 0-128,-1 0-160,0 0 352,3 0-384,-3 0 192,1 0 160,-20 0-320,19 0 192,-19 0 64,0 0-224,0 0 96,0 0 32,0 0 96,0 0 96,0 0-256,0 0 320,0 0-192,0 0-224,0 0 128,0 0 160,0 0-320,0 0 384,0 0-384,0 0 384,0 0-352,0 0 160,0 0 0,0 0 96,0 0-192,0 0 64,0 0 32,0 0 0,0 0 0,0 0 64,0 0-128,0 0 64,0 0-32,21 0 192,-21 0-192,0 0-64,0 0 96,0 0 0,0 0 0,0 0 0,0 0-32,0 0 32,0 0 32,0 0-32,0 0-32,0 0 128,0 0-224,0 0 288,0 0-160,0 0-160,0 0 320,0 0-320,0 0 160,0 0 0,0 0 0,0 0 0,0 0 160,0 0-288,0 0 128,0 0 32,0 0-64,0 0 224,0 0-352,0 0 192,0 0 128,0 0-288,0 0 160,0 0 128,0 0-128,0 0-32,0 0-192,0 0 320,0 0-224,-21 0 96,21 0-32,0 0 224,0 0-384,0 0 192,0 0 160,0 0-288,0 0 96,0 0 32,0 0 0,0 20-32,0-20 32,0 0 32,0 0-32,0 0 0,0 0 96,0 0-192,0 0 96,0 0 0,0 0-32,0 0 64,0 0-32,0 0 128,0 0-256,0 0 96,0 0 192,-19 20-320,19-20 192,0 0-64,0 0 64,0 0-32,0 0-32,0 20 192,0-20-288,0 0 256,0 0-128,0 0-128,-20 20 128,20-20 96,0 0-192,0 0 64,0 20 160,0-20-192,0 0 32,0 0 128,0 19-224,0-19 128,0 0 160,0 20-352,0-20 224,-19 20-32,19-20 32,0 20 96,0-20-160,0 20 64,0 0-192,0-20 288,0 19-256,0 1 160,0-20-96,0 20 256,-22-20-192,22 21-192,0-21 352,0 19-192,0 1 64,0-20-64,0 19-96,0-19 96,0 20 128,22-20-32,-22 21-224,0-21 352,0 20-384,0-20 224,0 0-32,0 19 160,0-19-352,0 0 192,0 20 128,0-20-288,0 0 96,0 19 32,19-19 256,-19 0-96,0 21-448,0-21 608,0 0-608,0 20 352,0-20 256,0 0-288,0 0-64,0 0 32,0 0 128,0 0-64,0 0-128,0 0-128,-19 0 576,19 0-512,0 0 160,0 0 0,0 0 160,0 0-512,0 0 608,0 0-416,0 0 352,0 0-192,0 0 0,0 0 0,0 0 32,0 0-64,0 0 128,-22 0-192,22 0 96,0 0 0,0 0-160,0 0 352,-19 0-32,19 0-256,0 0 0,-19 0 160,19 0-32,-20 0-32,20 0 0,-21 0-32,2 0 64,-1 0-32,1 0 128,19 0-160,-21 0-96,-18 0-64,19 0 416,-1 0-416,2 0 512,-1 0-448,-20 0 288,20 0-192,-19 0-96,18 0 128,-18 0 192,20 0-192,-22 0-352,3 0 544,-3 0-320,2 0 416,-21 0-288,21 0-32,-21 0-64,0 0 96,21 0 128,-21 20-448,0-20 480,21 0 0,-21 0-288,0 0 128,0 0 32,2 21-64,-2-21 32,0 0 128,2 0-224,-2 0 96,0 0 0,0 0 64,-20 0-128,22 0 32,-2 0 160,0 0-448,0 0 640,2 0-320,-22 0-96,20 0-96,0 0 192,-19 0 160,20 0-32,-1 0-448,0 0 352,-19 0 256,19 18-416,-20-18 288,22 0-288,-21 0 128,19 0 96,-20 0-128,20 0-64,2 0 128,-21 0 96,18 0-288,1 0 0,0 0 448,-19 0-384,21 0-96,-2 0 480,0 0-384,-20 0 96,22 0 0,-2 0 96,0 0-96,0 0 0,21 0-96,-21 0 224,0 0-256,2 0 224,-2-18-64,0 18-32,21 0-96,-21 18-128,21-18 416,-21 0-192,19 0 0,-17 0 96,17 0-96,3 0-288,-23 0 512,21 0-448,1 0 512,-2 0-320,3 0 161,-3 0-226,21 0 33,-18 0 96,-3 0-32,22 19 129,-1-19-290,1 0-255,19 0-929,0 0-1410,0 0-1793</inkml:trace>
  <inkml:trace contextRef="#ctx0" brushRef="#br1" timeOffset="55476.1729">5510 8878 5829,'0'0'1345,"0"-20"257,0 0-257,0 20-96,0 0 0,0-20-160,0 20 129,0 0-322,0 20-95,0 0 256,0 20 0,0-1 96,0 1-256,-20 19-320,20-19-65,0 20-159,-21 0-193,21-21 256,0 0-320,0-18-96,-20-1 385,20 0-321,0-20 32,0 0-449,0 0-319,0 0-674,20 0-1216,-20-20-1634</inkml:trace>
  <inkml:trace contextRef="#ctx0" brushRef="#br1" timeOffset="56769.2469">7217 8997 7463,'0'-20'2658,"0"20"-736,0-20-160,0 20 63,0 0-223,0 0-289,0 0-256,0 0-192,0 0-481,0 20 97,0 0 127,0 0-127,-20-1-97,20 1-32,0 0-63,0 1 31,0-2-96,0 1-96,0-1 32,0 1-160,0 1 65,0-1-33,0-20 0,0 19 0,0-19 0,0 20-32,0-20 0,0 0 32,0 0 160,0 0-288,0 0 192,0-20-64,0 20 64,20-19-128,-1-1 160,1-21-320,1 22 320,-2-1-160,1-20-96,-1 20 96,2 0 0,-1 1 64,-1-1 0,-19 20-96,20-20 32,-20 20 32,0 0-96,0 20 96,0 0-32,0-1 64,0 21 0,-20-19 32,20 18-64,0-20 96,0 1-96,0 1-64,0-1 160,0-20-32,0 0-64,0 0 0,20 0-96,-20 0 96,21-20 32,-2-1-64,1 1 0,-1 1 0,2-1 64,-1 1-256,18-2 384,-18 1-224,1 0-128,-21 20 127,19 0 194,-19 20-258,20-20 129,-20 41 225,0-22-321,0 20 384,0-19-288,0 1 32,0-1-160,0-1 160,0 1-801,0-20-832,19 0-1058,-19 19-1024</inkml:trace>
  <inkml:trace contextRef="#ctx0" brushRef="#br1" timeOffset="57909.3122">4041 8957 6598,'0'-20'1569,"19"20"-31,-19 0-33,0 0-384,-19 0-448,19 20 96,-20-20 95,20 20-191,-21 0-193,1 0-31,20-1-129,-19 1-96,0 0-63,19 1-129,-20-21 0,20 19-64,0-19-321,0 0-351,0 0-514,0 20-383,20-20-769,-20 0-2435</inkml:trace>
  <inkml:trace contextRef="#ctx0" brushRef="#br1" timeOffset="58144.3255">4199 8957 7975,'0'20'384,"-19"-20"1827,19 20-866,-41 0-160,22-1 128,0 21-320,-3-19-224,-16-2-97,18 1-255,-1-1-257,1 1-64,20 1-96,-19-21-96,19 20-352,0-20-770,0 0-415,0 0-609,19 0-1442</inkml:trace>
  <inkml:trace contextRef="#ctx0" brushRef="#br1" timeOffset="58383.3392">4397 8977 8680,'-19'0'256,"-1"20"1345,1 0-223,-22-1-1,3 21-64,-3-19-480,2 18-32,-2 0 64,3-18-257,16-1-287,-16 19-257,18-20 64,-1-19-256,21 21-545,0-21-1057,0 0-512,21 0-1217</inkml:trace>
  <inkml:trace contextRef="#ctx0" brushRef="#br1" timeOffset="58635.3536">4636 8957 5797,'0'0'3780,"-20"20"-3172,1 0 1442,-22 0-705,22 19 193,-20-19-321,-2 20-512,-19-1-33,21 2 33,-21-2 0,22 0-225,-23-18-384,42-1-192,-2 0 0,1 1-288,20-21-609,0 0-993,20 0-320,20-21-737</inkml:trace>
  <inkml:trace contextRef="#ctx0" brushRef="#br1" timeOffset="58857.3663">4855 8937 7078,'0'20'961,"-20"0"1409,-21 0-928,3 19-1,-3 1 97,-17 0-449,-2 19-161,19-18-31,-17-2-96,-2 1-320,19 0-353,2-19-160,20-3-257,-2-18-415,42 0-1378,-2 0-1057</inkml:trace>
  <inkml:trace contextRef="#ctx0" brushRef="#br1" timeOffset="59089.3796">5073 8917 11370,'-60'60'769,"20"-20"865,1-1-545,-21 2 544,0-2-384,2 21-480,17-21-449,-17 0 161,17 2-577,22-21 192,-1 1-384,20-21-513,0 0-1057,39 0-801,2-21-2690</inkml:trace>
  <inkml:trace contextRef="#ctx0" brushRef="#br1" timeOffset="59304.3919">5370 8878 11915,'-58'59'288,"-2"-19"1698,19 0-641,-17-1 321,-22 2-257,40 17-608,-20-17-545,2-2-32,36 0-96,3-18-96,0-1-160,19-20-897,19 0-1185,0-20-833,22-1-2626</inkml:trace>
  <inkml:trace contextRef="#ctx0" brushRef="#br1" timeOffset="59488.4025">5411 9017 12780,'-80'59'128,"40"-19"1569,-19 19-672,-1-18 769,20-2-513,1-20-544,-2 22-705,22-41 0,19 20-320,0-20-961,19 0-1026,2-20-1184</inkml:trace>
  <inkml:trace contextRef="#ctx0" brushRef="#br1" timeOffset="59646.4115">5469 9116 11691,'-78'80'288,"38"-60"865,1 19-384,-2-20 224,22 22 256,-22-21-769,22-20-512,19 21-512,0-21-1923</inkml:trace>
  <inkml:trace contextRef="#ctx0" brushRef="#br1" timeOffset="62539.5769">2295 9851 7302,'19'0'1890,"0"0"-512,-19 0-193,41 0-385,-41-21-255,19 21-33,20 0-31,-18 0-129,-1 0-64,19 0-31,1 0 95,-1 0 96,2 0-63,-3 0-161,3 0-32,17 0-64,-17 0 161,-2 0-1,1 0 32,-1 0-224,21 0 32,-19 0 161,17 0-97,2 0-128,0 0-32,-21 0 32,40 0-32,-18 0 32,-1 0 0,-2 0 96,2 0-64,0 0 193,0-19-321,-2 19 128,22 0 160,-20 0-160,19 0-96,-19-19 32,20 19 192,-1 0-352,1 0 192,-1 0-64,-21 0 160,22-20-320,-20 20 352,19 0-288,-19 0 64,-2 0 32,22 0 32,-20 0 0,19 0 161,-19 0-225,20 0 224,-1 0-320,1 0 352,-1 0-288,-19 0 288,18 0-96,1 0-128,1 0 64,-1-20-224,1 20 256,-1 0-128,1 0 160,-1 0-96,0-20-128,1 20 288,-1 0-320,1 0 256,-1 0-256,1 0 288,-1-21-288,1 21 128,-1 0 192,-19 0-192,20 0 32,-1 0-64,1 0 128,-1 0-128,0 0 96,1 0 1,-1 0-1,1-18-32,-1 18 32,-21 0-32,41 0 160,-19 0-192,-1-21-96,1 21 128,20-20 32,-20 20 32,-1 0-192,1-19 192,19 19-96,-20 0 0,-21-21 64,22 21 64,-1 0-96,1 0-192,-1 0 192,-19 0-32,20-20 192,-1 20-128,-19 0-160,20 0 160,-1 0-96,-21 0 128,22 0-96,-20 0-96,19 0 288,-19 0-192,0 0 32,-2 0-160,2 0 256,1 0-31,-3 0-33,-18 0-160,-1 0 96,21 0 64,-40 0-64,20 0 32,-1 0 160,-18 0-352,-1 0 224,-1 0 32,-19 0-64,0 0-224,0 0 160,0 0-545,0 0-1024,0 0-1506,0 0-3652</inkml:trace>
  <inkml:trace contextRef="#ctx0" brushRef="#br1" timeOffset="64601.6949">3822 10288 7174,'0'-21'1538,"21"21"-129,-21 0-160,0 0-160,0 0-256,0 0 544,0 21-127,0 20-65,0-3-160,0 22-417,0-20-159,-21 19-161,21 1-288,0-20 64,-20 20-32,20-41 192,0 1-384,0 0 224,0-20-64,0 0-993,0 0-576,0-20 159,20 0-511,-20 1-1955</inkml:trace>
  <inkml:trace contextRef="#ctx0" brushRef="#br1" timeOffset="67143.8404">3843 10308 7527,'0'0'-64,"19"0"1377,-19 0 160,0 0-31,20 0-225,-20 0-417,19 0-63,2 0-64,-1 0-1,-1 0-63,20 0-64,-18 0-129,-1 0-224,18 0 96,-16 0 33,16 0-97,-18 0 0,20 0-96,-1 0 32,2 0-31,-2 0 159,1 0-288,-1 0 448,2-20-448,-2 20 192,1 0-128,-1 0-128,2 0 193,-2 0 31,1 0 0,-1 0-96,2 0 160,-3 0-288,3 0 160,17 0 64,-17 0-288,-2 0 96,1 0 64,-1 0 96,2 0-224,-2 0 160,1 0 0,20 0-64,-21 0-32,21 0 96,-21 0 129,2 0-354,17 0 257,-17 0-96,-3 0-32,3 0 161,-2 0-226,21 0 226,-19 0-290,-3 0 225,3 0-96,17 0 225,-17 0-161,-2 0-160,1 0 320,20 20-256,-21-20 32,21 0 224,-21 0-288,21 0 96,-21 0 0,21 0 96,-19 0-160,-3 0 256,22 0-352,-21 0 192,21 0-32,-19 0 64,-2-20-32,21 20 128,-22 0-320,23 0 192,-23 0 32,3 0-64,19 0 32,-21 0 160,2-21-160,17 21-128,2 0 96,-20 0 192,19-18-320,1 18 160,0 0 32,-21 0-32,21 0 0,0-20-32,-22 20 64,22 0-64,-21 0 64,21 0 65,0-21-129,-21 21 64,21 0-192,-19 0 256,17 0-64,-17 0-192,-2 0 128,1 0 32,20-19-32,-21 19 0,2 0 192,-2 0-320,-1 0 128,3 0 32,-2 0-32,1 0 128,-1 0-256,2 0 288,-22 0-320,22 0 160,-2 0 0,-20 0 0,22 0 32,-2 0 128,-18 0-288,18 0 256,-20 0-288,2 0 160,-1 0 0,-1 0-32,0 0 96,3 0-96,-3 0 192,1 0-256,-1 0 96,2 0 96,-21 0-64,20 0-160,-1 0 128,-19 0 128,0 0-160,19 0-96,-19 19 256,0-19-288,0 0 160,0 0 160,0 0-128,0 0-160,0 0 320,-19 0-288,19 0 96,0 0 0,0 0-32,0 0 64,0 0 96,-19 0-288,19 0 192,0 0 32,0 0-32,0 21-192,-20-21 128,20 20 32,0-2 0,0 3 32,0-1-32,-21 20 64,21-21 0,0 2 32,0 18-256,0-18 160,0 18 32,-19 0-32,19-18 160,0 18-256,0-19 32,0 0 96,0-1-32,0 2 0,0-21 32,0 20 96,0-1-160,0-19-96,0 0 256,0 0-256,0 20 288,0-20-320,0 0 192,0 0 128,0 0-224,0 0 96,0 0-64,0 0 96,0 0-64,0 0 224,0 0-416,-20 0 384,20 0-192,0 0-160,-19 0 320,19 0-320,-22 0 128,22 0 96,-19 0-64,0 0 160,-1 0-352,-1 0 384,2 0-416,-20 0 288,18 0-64,-18 20 128,19-20-224,-20 0 64,1 0 128,-2 20-32,22-20-224,-22 0 224,2 0 32,-1 0-64,1 20-64,-2-20-32,-17 0-32,17 0 288,-17 0-352,18 0 320,1 20-160,-21-20 0,19 0 0,2 0 0,-1 0-160,-19 0 256,19 0-192,-20 0 128,21 0 128,-21 0-320,21 0 128,-21 0 32,21 0 0,-21 20 0,0-20 192,21 0-352,-21 0 160,0 0 32,0 0 32,2 0-192,-2 0 160,19 0-32,-17 0 160,17 0-128,-19 0-192,2 0 160,17 0 32,-17 0 129,18 0-194,-20 0 1,21 0 97,-2 0-33,-17 0-32,17 0-97,-19 0 226,21 0-290,-21-20 354,0 20-193,22 0-129,-23 0 97,23 0 64,-22 0-32,21 0 0,-2 0 193,-19 0-225,21-20-96,-21 20 256,22 0-224,-23 0 96,21-20 96,1 20-32,-2 0-256,-17 0 352,17 0-192,3 0 32,-22-20-128,21 20 224,-2 0-64,-19 0-193,21-20 194,-1 20 95,1 0-256,-2 0 128,2-20 0,-1 20 0,1 0 128,-2 0-224,22 0 192,-20-19-224,-2 19 160,3 0 64,-3 0-64,2 0-225,20 0 258,-22 0-130,2 0 226,18 0-322,-18 0 226,20 0-97,-22 0 32,22 0 0,-22 0 32,22 0-32,-20 0 0,18 0 32,1 0 0,-18 0-64,16 0 96,3 0-128,-20 0 128,18 0 32,1 0-224,1 0 224,-22 0-64,22 0-192,-20 0 128,18 19 32,1-19 0,-18 0 160,18 0-352,-1 20 192,-18-20-225,20 0-383,19 0-866,-21 0-1953,21 0-4580</inkml:trace>
  <inkml:trace contextRef="#ctx0" brushRef="#br1" timeOffset="67940.8859">5529 10308 6213,'0'-20'2307,"0"20"-257,0-21-161,0 21-415,0 0-353,0 0-385,0 21 257,0-1 193,0 1-418,-19 17-95,19 2-97,0-20-287,0 20-161,-20 0-96,20-21 96,0 2 0,-21 18-96,21-39-64,0 20-384,0-20-737,0 0-1410,21 0-992</inkml:trace>
  <inkml:trace contextRef="#ctx0" brushRef="#br1" timeOffset="69362.9672">5529 10329 6886,'0'0'1473,"0"0"-127,0 0-97,0 0-96,0 0-64,0 0-352,0 0-417,0 0-32,0 19 97,-19-19 31,19 19 32,0-19 33,0 21-65,0-2-95,-20-19-33,20 20-32,0-20 32,0 21-127,0-2-33,0 1-96,0-20 64,0 20-64,0-1 64,0 2-64,0-21-32,-21 20 96,21-1-96,0 1 0,0-20 32,0 20 0,0-20-32,0 19 32,0-19-32,0 21 32,0-21 0,0 0 0,0 20 32,0-20-32,0 0-32,0 0 32,0 0 0,0 0-32,0 0 32,0 0-160,0 0 224,0 19-224,0-19 224,0 0-96,0 0-96,0 0-224,0 20-545,0-20-544,0 0-353,0 20-1153</inkml:trace>
  <inkml:trace contextRef="#ctx0" brushRef="#br1" timeOffset="70275.0194">3961 10308 7334,'0'0'2371,"0"0"-706,0 0-672,0 0-352,-19 21 192,-1-21 31,-1 19-223,21 0-96,-19 2-129,-1-21-224,1 19-160,19-19 32,-21 20-160,21-20-352,0 0-769,0 0-705,0 0-897</inkml:trace>
  <inkml:trace contextRef="#ctx0" brushRef="#br1" timeOffset="70507.0327">4120 10288 7879,'-19'0'833,"19"20"1121,-22 1-545,3-2 160,-20 0-319,18 2-354,-18 18-255,20-18-64,-1-2-321,-20 1-192,20 0 0,20-1-96,-19-19-288,19 0-833,19 0-449,-19 0-992,20 0-2852</inkml:trace>
  <inkml:trace contextRef="#ctx0" brushRef="#br1" timeOffset="70726.0452">4318 10308 8744,'-20'21'736,"1"-2"-95,0 0 993,-22 2-385,2-2 384,-2 1-576,3 20-160,-3 0-160,2-21-257,-2 22-352,22-22-31,0-19-129,19 20-449,0-20-1024,0 0-385,19 0-1153</inkml:trace>
  <inkml:trace contextRef="#ctx0" brushRef="#br1" timeOffset="70943.0577">4477 10329 9865,'-20'38'224,"1"-17"897,-22-2-128,2 22 320,-1-22 161,-18 21-385,17 0-417,2-20-159,-2 19-289,3-19-160,16-1-96,22-19-576,0 0-1154,22 0-480,-3 0-1730</inkml:trace>
  <inkml:trace contextRef="#ctx0" brushRef="#br1" timeOffset="71150.0694">4676 10348 10505,'-40'19'353,"20"2"255,-19 18 545,-1-18-64,1 18 385,-2 0-417,-19 2-384,21-22-321,-1 1-192,20 0-192,1-1-288,19-19-833,0 0-929,19 0-993</inkml:trace>
  <inkml:trace contextRef="#ctx0" brushRef="#br1" timeOffset="71367.0819">4874 10329 8712,'-19'19'672,"-22"0"962,21 2-449,-18-2 64,-22 22 225,21-2-321,-2-19-481,2 20-63,-1-20-129,1 19-384,18-19-96,1-20-320,20 19-801,0-19-705,20 0-256,20-19-1921</inkml:trace>
  <inkml:trace contextRef="#ctx0" brushRef="#br1" timeOffset="71576.0938">5093 10329 10025,'-60'38'128,"21"2"1666,-21-20-705,19 20 608,-17 0-287,-2 0-609,0-1-417,21 1-224,-1-21-160,40 2-64,-20-21-737,40 0-1089,1 0-800,18-21-3652</inkml:trace>
  <inkml:trace contextRef="#ctx0" brushRef="#br1" timeOffset="71767.1048">5271 10329 9577,'-60'38'1153,"21"-17"-545,-1 18 449,1 1-256,-2 0 416,-17-21 0,17 22-544,-19-2-417,41-19-224,-20-1-192,39 2-577,0-21-864,0 0-1474</inkml:trace>
  <inkml:trace contextRef="#ctx0" brushRef="#br1" timeOffset="71965.1161">5331 10388 10858,'-99'60'993,"39"-21"-673,20 0 705,1 2-160,-21-2 416,40-19-865,1-1-352,-2 2-224,21-1-1185,21-20-1281</inkml:trace>
  <inkml:trace contextRef="#ctx0" brushRef="#br1" timeOffset="72144.1264">5391 10487 11370,'-79'60'96,"38"-21"1218,-19-19-386,41 19 482,-20-18-802,18-1-544,1-1-224,20-19-1057,20 0-1666</inkml:trace>
  <inkml:trace contextRef="#ctx0" brushRef="#br1" timeOffset="72291.1347">5469 10606 11755,'-58'80'224,"17"-61"-512,22 1-417,-1-20-3555</inkml:trace>
  <inkml:trace contextRef="#ctx0" brushRef="#br1" timeOffset="74895.2836">2295 10267 8071,'-22'-18'385,"22"18"1600,0 0-799,0 0-1,-19 0-192,-1 18-65,1 3-223,-22-1 320,22 20 320,0 0-352,-22 20-32,22-21-448,-1 21-289,20-21-352,0-19 128,20 0-32,-1-20 32,0 19 128,3-19-256,-3 0-385,0 0 1,1-19 31,1-1-63,-2 0 95,-19 1 161,20-1 160,-20-1 224,0 21-96,-20-19 96,20-1 96,0 20 225,0 0 191,0 0-95,-19 0-97,19 0-640,0 0 192,19 0 192,-19 0-128,20 0-128,-1 0 288,3 0-320,-3 0-96,0 0-353,-19 0-704,20 20-865,20-20-1185</inkml:trace>
  <inkml:trace contextRef="#ctx0" brushRef="#br1" timeOffset="75254.3043">2711 10130 12011,'-21'0'384,"21"0"929,-20 0-512,1 18 512,0 3 65,-3-1-161,3 20-64,0-2-320,-1 24 32,1-24-193,-2 2-576,21 20 0,-20-20-96,20-21 65,0 22-98,20-22-63,-20 1-224,0-20-321,21 20-480,-2-1-64,1-19-288,-1 0-225,0 0-224,3-19-1184</inkml:trace>
  <inkml:trace contextRef="#ctx0" brushRef="#br1" timeOffset="75715.3307">2769 10249 8936,'0'-20'865,"0"20"1281,0 0-224,0 0-577,0 20-833,0-20 385,-19 39 64,19-19-160,0 1-193,0-2-191,0 0-385,0 21 128,-19-20-192,19 1 64,0-21-320,0 19-737,0-19-961,0 0-288,0 0-641</inkml:trace>
  <inkml:trace contextRef="#ctx0" brushRef="#br1" timeOffset="75972.3454">2950 10208 11594,'-22'0'161,"22"21"703,-19-21 290,-1 20 479,1-2-416,-2 3-416,1-1-192,20 1-1,-19-2-223,19-19-257,0 19-160,0 2 64,0-21 64,19 19 0,-19-19-128,20 20 128,1-20-224,-2 21-353,1-21-608,-1 0-576,-19 0-449,22 0-1089</inkml:trace>
  <inkml:trace contextRef="#ctx0" brushRef="#br1" timeOffset="76277.3627">3048 10049 10666,'20'0'64,"-1"0"1089,-19 0 160,0 21 609,21 19 32,-21-2-577,0 3-576,0 19-65,0-1-255,-21 0-257,21 1 64,-19 0-95,-1 0-65,1-21 32,-2-19-64,21 19-288,-20-18-705,1-21-544,19 20-898,0-20-832</inkml:trace>
  <inkml:trace contextRef="#ctx0" brushRef="#br1" timeOffset="76540.3778">3306 10348 15534,'0'0'417,"0"0"-546,0 0 97,0 0 129,0 19-65,0-19-1218,0 0-2817</inkml:trace>
  <inkml:trace contextRef="#ctx0" brushRef="#br1" timeOffset="76678.3857">3325 10487 14733,'-19'20'-288,"19"-20"224,0 0 64,0 0-865,0 0-3523</inkml:trace>
  <inkml:trace contextRef="#ctx0" brushRef="#br1" timeOffset="80122.5826">4696 9393 6021,'0'-19'1762,"0"19"-161,0 0-448,0 0-224,0 0-224,0 0 0,0 0-161,0 0 65,0 0-1,0 0-127,0 0 63,0 0-31,0 0-161,0 0 0,0 0-95,0 0-65,0 19 64,0-19-96,-20 0 32,20 0 1,0 21-1,0-21 0,-19 20 0,19-20-32,0 20 193,-21-20-321,21 0 192,0 21-64,-20-3 0,20-18 0,0 19-96,0-19 161,-19 0-289,19 21 160,0-21-64,0 20 32,0 1 224,-20-21-384,20 18 224,0 2 64,0 1 0,-21-2 65,21 1-129,0-20-32,0 21-192,0-3 352,0-18-224,0 21-96,0-21 288,0 20-320,0 0 288,0-20-224,0 20 224,0-1-224,0-19-32,0 19 225,0 2-258,0-21 129,0 20 97,0 0-65,0-20-96,0 20 0,0-20 64,0 19 160,0-19-192,21 21-96,-21-2 64,0-19 224,0 20-352,0-20 352,0 21-352,0-21 128,20 20 64,-20-20 0,0 18-32,0-18 32,0 21-32,0-21-32,0 0 64,0 19-32,19-19 0,-19 0 192,0 21-256,0-21 0,0 20 192,0-20-128,0 0 64,0 0-64,20 18-160,-20-18 224,0 0-64,0 21 96,0-21-64,0 0-160,0 0 320,0 0-384,0 0 192,0 0 128,0 0-128,0 20-96,0-20 96,0 0 0,0 0 0,0 0 0,0 19 0,0-19 160,0 0-320,0 0 256,0 0-192,0 0 128,0 0 0,0 0 96,0 0-160,0 0 64,0 0 32,0 0-32,-20 0 0,20 0 32,0 0-64,-19-19 0,19 19 193,0 0-290,-20 0 97,20-20 0,-21 20 32,21-21 1,-19 21-1,19-18 96,-20 18-192,20-20 32,-19 20 32,19 0 160,-21-21-160,21 21-128,0 0 160,-20 0 64,20-19-96,0 19-96,0 0 64,0 0-32,0 0 96,0 0-257,0 0 129,0 0 96,0 19 0,0-19 0,20 21 32,-20-21-32,0 20 32,21-2 0,-21-18 129,0 21-322,19-21 193,-19 20 129,20-20-290,-20 19 193,19-19-128,-19 0 96,21 0-32,-1 0 193,-20 0-289,19-19 256,-19 19-96,20-20-96,-20 20 96,21-21-32,-21 3 0,19-23 32,-19 22 0,0-2-32,20 3-32,-20-2 32,0-1 0,19 21-32,-19-20 96,0 20-224,0 0-224,19 0-1026,3 0-896,-3 0-2915</inkml:trace>
  <inkml:trace contextRef="#ctx0" brushRef="#br1" timeOffset="83555.7791">4636 10745 5925,'0'0'1826,"0"0"-737,0-20-577,-20 20-63,20 20 448,0-20-97,0 0 33,0 20-64,0-20 32,0 0 31,0 20-127,0-20-192,0 20-65,0-20 0,0 20-159,0-1 63,0 1-128,0 1 65,20-2-161,-20 1 64,0 0 0,0-1-96,21 1 0,-21 1 0,19-2 32,-19 1 97,0 0-225,20 0 256,-20-1-352,19-19 192,-19 21 0,19-2-96,3 1 160,-3 0-320,-19-20 224,19 20-64,1 0 32,1 0 64,-1-1-192,-1 1 96,0-20 32,-19 20-32,22 0 160,-3 0-160,0-20-192,1 20 352,1-1-128,-2-19-192,1 20 288,-1-20-96,2 20-224,-1-20 224,-1 21 128,1-21-256,1 0 96,-2 0 0,1 19 32,-1-19 128,2 0-256,-1 0 128,-1 20 96,1-20-192,20 0 321,-20 0-321,-1 0 352,2 0-288,-1 0 320,-1 0-160,0 0-128,1 0 128,1 0-63,-1-20 127,-1 20-32,0 0-128,3 0 160,-3-19-192,0 19 192,1 0-192,1-21 129,-2 21-65,1 0 128,-1-20-256,-19 20 96,22-20-96,-3 20 128,0 0-32,1-19-64,1 19 32,-2-20 160,1 20-288,-1-20 192,-19 20-128,21-20 96,-1 20-32,-1-20 0,1 20 129,1-20-258,-2 20 129,-19-19 129,20 19-290,-20 0 97,19-20 129,2 20-97,-21-20 96,20 20-64,-20 0-32,19-20 192,-19 20-320,19-20 128,-19 0 32,22 20 0,-22 0 96,19-19-256,-19 19 160,20-21-32,-20 21 192,0 0-192,0-19-192,19 19 192,-19 0 0,0-20 96,0 20-160,19-20 256,-19 20-192,0 0 0,22 0-96,-22-20 64,0 20 32,0 0 96,0 0-32,0-19-224,0 19 192,19 0-32,-19 0 160,0 0-256,0 0 128,0 0-32,0 0 0,0-21 0,0 21 32,0 0 128,0 0-256,0 0 96,0 0 0,0 0 0,0 0 0,0 0 0,0 0 192,0-20-352,0 20 128,0 0 32,0 0 0,0 0 160,0 0-160,0 0-160,0 0 256,0 0-192,0 0 96,0 0 32,0 0 32,0 0-64,0 0 192,-19 0-192,19 0-192,0 0 384,0 0-256,-22 0-64,3 0 96,19 20-32,-19-20 96,-1 21-64,-21-21 64,22 19-32,0-19 96,-1 0-64,-1 20-96,2-20 64,19 0 64,-20 0-32,20 0-96,0 0 128,0 0 32,0 0-288,0 0 128,0 0 128,0 0-320,0 0 416,20 0-352,-20 0 192,19 0 0,2 0 0,-1-20 0,-1 20 0,0 0 128,22-19-160,-21 19 32,-1 0-64,0-21 64,3 21 0,-3 0-32,0-20 32,-19 20 64,20 0 64,-20 0-288,21 0 96,-21 0 96,0 20-64,19-20 64,-19 21-32,0-21-32,0 19 64,0 1 0,0 0 224,0 0-352,20-1 288,-20-19-256,0 21 224,0-21-288,0 0 160,0 19-32,0-19 0,19 0-224,-19 0-609,22 0-1056,-22 0-1731,19 0-5124</inkml:trace>
  <inkml:trace contextRef="#ctx0" brushRef="#br1" timeOffset="85564.894">6680 10288 6758,'0'0'2338,"0"0"-512,0 0-737,0 0-352,0-21-1,0 21 65,21 0-64,-21-18 31,0 18-63,0-20-64,20 20-65,-20-21-127,0 2 63,19-1-159,-19-1 191,19 3-416,-19-2 257,0-1-193,0 2 0,22-2 0,-22 3-160,0-2 96,0-1 128,19 1-288,-19 1 96,0-2 1,0 2 159,20-1-224,-20 0 64,0 0-128,0-1 256,19 2-288,-19 0 128,0-1 96,0 0-32,0 0-192,0-1 256,0 3-160,0-3-128,0 1 192,0 1-64,0-2 128,0 1-224,0 20 128,0-18 0,0-3-32,-19 21 96,19-20-128,0-1 64,-20 2-32,20 19 0,0-18 128,0 18-128,-19-21-128,19 21 128,0-20 0,0 20 160,-22 0-128,22-20-128,0 20 224,0 0-256,0 0 128,-19 0 161,19 0-514,0 0 513,0 0-320,0 0 160,0 0 192,0-21-31,0 21-514,0 0 738,0 0-417,0 0-129,0 0 161,0 0-32,0 0 32,0 0-256,0 0 448,0 0-192,0 0-64,0 0 192,0 0-96,0 21-64,0-21 64,0 0-64,-19 20-128,19-20 352,0 20-320,0 1 128,-20-3 0,20-18 160,0 19-288,-21 2 128,21-1 96,-19 1 0,19-21-128,0 18 32,-20-18-128,20 20 160,0-20-32,0 0 128,0 0-224,20 0 289,-20 0-129,0-20-225,0 2 354,19-3-193,-19 21-32,0-20 32,21-1-161,-21 2 322,0 1-290,0 18 129,20-21 65,-20 1-162,0 20 65,19 0 0,-19-20 0,19 20 64,-19 0-64,22 0-224,-22 20 480,19 0 1,1-20-161,-1 21-64,0-3 352,3-18-160,-3 19 0,0-19-160,1 21 64,1-21-64,-21 0 65,19 20-226,-19-20-1184,20 0-1409,-20 0-5158</inkml:trace>
  <inkml:trace contextRef="#ctx0" brushRef="#br1" timeOffset="90443.173">14938 7567 6470,'0'0'929,"0"20"160,-20-20 96,20 20-321,0 0-223,-19-1-64,19 21-65,0-20-192,0 20 33,0-1-1,0 1-32,0 20-95,0-21 63,0 21 0,19 0-32,-19-1-63,0 21 95,20-21 96,-20 20-224,0-19 1,21 20 95,-21-1 64,0 0-128,0 1-64,0 19 65,19-19-33,-19 19-128,0-20 64,0 20-32,0 1-32,0-20 160,0 19-32,-19 0 64,19 20 1,0-19-225,0-1 192,-21 20-32,21-19 0,-20 19-32,20-20-32,-19 1 65,19-1 31,-20 20 96,20-20-288,-21 21 96,2-21 192,19 0-288,-20 1 96,1-1 97,19 0-289,-21-20 320,21 1-352,0 0 320,-20-1-352,20 20 192,-19-20-64,19 1 128,-20 19 0,20-19 288,-21-1-448,21 1 128,-19-1-64,19-19-256,-20-1 256,20-19 448,0 0-544,0-1 192,0 21-192,-19-21 96,19 21 0,0-20 0,0-21 0,19 22 128,-19-22-288,0 1 128,0 0-96,0 0-288,20 0-193,-20 0-768,0-20-1186,0 0-1280</inkml:trace>
  <inkml:trace contextRef="#ctx0" brushRef="#br1" timeOffset="91610.2397">14959 7686 5733,'0'-20'1153,"0"20"-512,0 0 223,0 0 1,0 0-288,19 0 31,1 0-63,-1 0-65,22 0 33,-3 0-225,3 0 32,19 0-31,-2-20-65,2 20 96,39 0 65,-19 0 31,40-19-224,-2 19 128,2-20 1,18 20 95,1-20-128,-20 20 33,20-20-33,1 20 32,19-20-160,-1 20-63,-20-20 127,21 20-64,0 0-96,0-20-32,19 20 32,2 0 0,-1-19-32,-1 19-32,0 0 32,0 0 0,3 0 64,-3 0 0,0 0-64,-19 0 32,19 0 33,1 0-65,-1 0 32,2 0 32,-1 0-128,-1 0 64,0 0-32,-19 0 0,19 0 32,3 0-32,-3 0 0,-19 0 32,0 0-32,0 0 32,-1 0 0,-1 0-32,2 0 32,0 0 0,-19 0-32,-1-20 32,-1 20-64,1 0 64,1 0-32,0 0 32,-22 0-32,-39 0 0,1 0 0,-1 0 0,20 0 32,0 0-32,21 0 0,-2 20 0,2-20 0,-21 0 0,19 0 0,-17 0 32,-2 0-64,-20 0 32,20 0-32,-39 19 32,-2-19-64,3 0-513,-21 0-544,-1 0-672,-20 20-65,3-20-2178</inkml:trace>
  <inkml:trace contextRef="#ctx0" brushRef="#br1" timeOffset="92554.2937">14660 12870 6566,'0'0'1505,"0"0"-1056,-19 0-289,19 0 544,0 0 161,0 20 320,0 0-128,0 20-32,0-21-32,0 41-160,0-20 0,0 20-64,-19 18-193,19 2-31,0 0 63,0 19-159,-22-20-97,22-19-256,0 20 160,0-21-96,0-19-352,-19 20 609,19-20-738,0-1 353,-19-18 225,19-3-642,0 2-576,0-20-608,0 0-705,0 0-2211</inkml:trace>
  <inkml:trace contextRef="#ctx0" brushRef="#br2" timeOffset="96565.5231">15513 8779 7110,'0'0'737,"0"0"1857,0 0-992,0 0-33,21 19-383,-1-19-386,-1-19-351,1 19-1,1-21-96,-2 21-127,1-19-161,-1-2 32,2 2-96,-21 19 96,20-20-32,-20 1 32,0-2-64,-20 21-32,-1-20 64,2 20-64,-20 0 0,18 0 128,-18 0 225,-2 20-1,22 1 64,-1 18 129,1 1 31,-2 0-127,21-1 31,-20 1-288,40 0-95,-20-21-1,40 21-160,-20-40 224,20 20-64,-1 0-577,2-20-383,-2 0-642,1 0-1184,-1-20-674</inkml:trace>
  <inkml:trace contextRef="#ctx0" brushRef="#br2" timeOffset="96856.5399">15970 8619 12267,'0'0'513,"0"20"-193,0 1 1602,0-2-225,-19 20 193,19 1-897,0 0-480,0 0-129,0-20-192,0 20-64,0-21-96,19-19 96,-19 0 353,20 0 288,1-19-577,-1-21-64,18 20 64,-16-20-256,16 0 96,-18 0-416,-1 21-289,2-1-736,-1 1-353,-1 19-576,1 0-32,-20 0-1122</inkml:trace>
  <inkml:trace contextRef="#ctx0" brushRef="#br2" timeOffset="97225.561">16209 8818 6149,'0'0'2883,"19"0"-1698,-19 0 769,0-20-1057,0 20-160,20 0-289,1 0-320,-2-19-96,1 19-32,-1-21 96,2 21-96,-1-19 0,-1 19 0,0-21 0,3 2 0,-22 19 0,0-20 128,0 1-128,0 19 96,-22 0 289,3-21 384,0 21-1,-1 21 129,-1-2-64,2 1-32,-1-1-161,1 21 193,-2-19-192,1 18-289,20-19-160,0 0-224,0 0-32,20 0-32,1-1-481,-2-19-672,1 0-1057,20 0-897,-20 0-2210</inkml:trace>
  <inkml:trace contextRef="#ctx0" brushRef="#br2" timeOffset="97547.5794">16606 8679 11659,'0'0'1569,"0"20"1,0-1 383,-19 2-479,-3 19 95,22-21-640,-19 21-288,19-20-641,-19 0 192,19 19-320,0-19-64,0 0-353,19-20-256,0 0 321,3-20 288,-3 0 64,0 1-97,22-21 257,-21 0-128,18 1 160,-16 18-64,-3 2 385,0 19 159,-19 0 129,20 0 160,-20 19-129,0 21-223,0 0 31,-20-20-608,20 20 192,0-21-192,20 1-769,-20 0-1569,21 0-2531</inkml:trace>
  <inkml:trace contextRef="#ctx0" brushRef="#br2" timeOffset="99325.6811">17996 8540 10025,'0'-20'-32,"-20"0"2082,-1 20-481,-18 0-191,20 20-97,-22 20-256,2-1 64,-1 22 96,-20-3-288,21 22-96,-2 0-289,2-1-192,20-19-223,19-21 31,19-19-128,20-20 96,-18 0-192,18 0-193,2-20-255,-22 0 127,1-19 65,-20 19 160,19 0 32,-19-20 160,21 21 128,-21 19-288,0-20 192,20 20 0,-20 0 128,19 0-32,-19 0-288,19 0 192,3 0-64,-3 20-224,0-20-833,1 19-961,1-19-833,-1 0-1761</inkml:trace>
  <inkml:trace contextRef="#ctx0" brushRef="#br2" timeOffset="99619.6978">18352 8461 9929,'0'-40'1537,"0"40"289,-19 0 352,-1 0-384,-1 20 160,-18 19-545,1 1-576,16 0 96,-17 19-129,-1 21-95,20-21-224,1 21-225,19-20-160,-19 19 0,38-39-32,0 19-576,1-38-1,1 18-576,18-20-160,-20-19-353,3 0-1216,16 0-738</inkml:trace>
  <inkml:trace contextRef="#ctx0" brushRef="#br2" timeOffset="99873.7123">18511 8599 12459,'0'0'1057,"0"20"449,0 21 800,-19-22-737,-1 20-95,-1 1-513,2 0-513,-1 0-256,20 0-256,-19-20 32,19-1-352,0 1-545,19-20-705,1 0-1216,-1 0-225,2-20-1954</inkml:trace>
  <inkml:trace contextRef="#ctx0" brushRef="#br2" timeOffset="100091.7249">18769 8580 12075,'0'0'673,"-39"19"1280,20 1-223,-22 0-32,2 20-33,-1-20-384,-21 20-320,23 0-352,18-21-65,20 1-287,0 20-161,0-40-64,20 20 64,-1-20 32,0 20-576,22-20-33,-2 19-832,2-19-577,-22 0-1249,22 0-897</inkml:trace>
  <inkml:trace contextRef="#ctx0" brushRef="#br2" timeOffset="100340.7391">19007 8441 13612,'20'20'0,"-20"-1"2050,0 1-224,0 40-160,0-21 31,-20 22-928,1 18-513,-20 0-96,18-19-32,1-1 65,1 1-289,0-40-1,19-1-927,-22 1-450,22-20-1537,0 0-384</inkml:trace>
  <inkml:trace contextRef="#ctx0" brushRef="#br2" timeOffset="101012.7776">19226 8044 11146,'20'0'609,"-20"0"1761,19 19-480,-19 41 96,0 0-193,0 19-159,-19 20-321,19 1-544,-20 38-353,1 2 193,-3-1-161,-16 19-288,18-19 161,-1-19-353,2-41 352,-1 1-288,20-22 32,0 4 64,0-44 0,0 2-384,0-20-353,0 0-384,20 0-832,-20-20-1699,19-19-5348</inkml:trace>
  <inkml:trace contextRef="#ctx0" brushRef="#br2" timeOffset="101690.8163">19366 9414 11338,'0'0'1153,"0"-21"1025,0 21-288,0 0-416,-22 21 287,22-1-448,0 0-384,0 19-384,-19-20 31,19 22 65,-19-2-545,19 2 160,-20-22-256,20 22 32,0-23-96,0 3-480,0-1-577,0-20-513,20 0-992,-1 0-1250</inkml:trace>
  <inkml:trace contextRef="#ctx0" brushRef="#br2" timeOffset="101860.8261">19544 9693 11242,'-19'59'1185,"-3"-39"-352,22-20 769,-19 20-129,0-1 417,-1 0-609,-1 2-1025,1-21-64,1 0-352,19 0-352,0 0-1346,0 0-1665</inkml:trace>
  <inkml:trace contextRef="#ctx0" brushRef="#br2" timeOffset="102040.8364">19684 9772 12075,'-22'0'2274,"22"0"-1890,0 0 770,0 0-450,0 0-416,0 0-288,22 0-832,-22 0-1731,19 0-5284</inkml:trace>
  <inkml:trace contextRef="#ctx0" brushRef="#br2" timeOffset="102195.8451">19840 9772 10377,'0'0'609,"0"0"480,0 0 512,0 0-608,0 0-736,0 0-353,0 0-1154,22 0-2657</inkml:trace>
  <inkml:trace contextRef="#ctx0" brushRef="#br2" timeOffset="102313.8519">19999 9752 13612,'0'0'833,"-19"0"769,19 0-33,0 0-480,0 0-192,0 0-641,0-20-320,19 20-416,-19 0-1282,22 0-1729</inkml:trace>
  <inkml:trace contextRef="#ctx0" brushRef="#br2" timeOffset="102745.8767">20218 9772 13901,'0'20'512,"-19"-1"1506,19 0-320,-19 2-321,-3-1-128,3 0-993,19 0-256,-19-20 64,-1 19-224,-1-19-448,21 21-834,0-21-1312,0-21-1154</inkml:trace>
  <inkml:trace contextRef="#ctx0" brushRef="#br2" timeOffset="103026.8927">20476 9533 14285,'0'0'1057,"0"0"609,0 0 448,0 20-353,-19 1-287,-1 17-225,-1 2-673,2-20-480,-1 1-31,20-3-1,0 3-417,20-1-736,-20-20-1601,40 0-2371</inkml:trace>
  <inkml:trace contextRef="#ctx0" brushRef="#br2" timeOffset="103186.9018">20616 9393 15758,'-20'-19'1698,"20"19"192,-21-18-1378,21 18-448,0 0-192,0 0-2050,0 0-6534</inkml:trace>
  <inkml:trace contextRef="#ctx0" brushRef="#br2" timeOffset="105115.0121">20755 8878 13901,'0'0'416,"0"0"-704,20 0 864,-1 0 641,41 0 321,0 0-289,-2 0-576,2 0-161,20 0-127,-20 0 127,19 0-128,-21 0-31,22 20 127,-20-20-288,0 0-192,0 0 289,-21 0-289,2-20 224,-3 20-224,3 0 64,-41 0 0,19 0 96,-19 0 32,0-20 161,0 20-449,-19-20 128,-2 20-96,1 0 64,1-20 32,0 20-32,-22-20 0,21 20 32,1 0-32,-2-19 128,1 19-256,1 0 288,19 0-288,0-21 64,19 21-97,-19 0 161,41 0 0,-22 0-32,20 21 32,-17-21 129,-3 19-322,20 1 289,-39 0-192,21 20 96,-21-20 32,0-1 0,0 1 97,0-20-1,-21 20 192,1 0-256,1-20-64,-22 20 192,22-20-288,-20 0 64,18 0-224,1 0-64,1 0-353,19 0-96,0 0-928,0 0-994,0 0 161,19 0-737</inkml:trace>
  <inkml:trace contextRef="#ctx0" brushRef="#br2" timeOffset="105541.0365">22383 8660 10954,'19'-41'192,"-19"21"1089,-19 20-96,-2 20-64,-18 0 353,-2 1 31,-17 18-288,17 1 1,3 19-129,-3 1-385,2-1-480,39-19-63,-21 0-65,42-1-160,-21-19 0,20 0 64,-20 1-481,19-21 33,0-21-33,22 21 225,-22-40-224,-19 21 383,20-1 162,-20 0-194,0-20 226,0 40-1,0-20 160,0 20 128,0-19 33,0 19-481,21 0 160,-21 0-160,20 19-33,-1-19 1,0 20-448,3-20-545,16 0-1345,-18 20-769,1-20-3876</inkml:trace>
  <inkml:trace contextRef="#ctx0" brushRef="#br2" timeOffset="105850.0543">22740 8500 11370,'19'-20'4132,"-19"1"-3427,0 19 512,0 0-96,-19 19 224,-1 1 33,-1 0-546,-18 40 33,-2-21-288,3 41 63,-1-21-31,18 1-545,1 20 0,20-21 0,0 1-128,0-1 160,20-19-224,1-1-577,-2-19-384,20 1-224,-20-1-1057,3-20-705,-3 0-801</inkml:trace>
  <inkml:trace contextRef="#ctx0" brushRef="#br2" timeOffset="106135.0706">22959 8679 14477,'0'0'641,"0"0"-129,0 0 289,0 20 1057,-22-1-321,3 21-384,0 0-608,-1 0-225,-21-20-224,22 20-64,0-1-96,19-19-448,0 0-609,0 0-1538,0-20-800,38 0-4260</inkml:trace>
  <inkml:trace contextRef="#ctx0" brushRef="#br2" timeOffset="106369.0838">23096 8739 14637,'-19'19'32,"-1"-19"1025,1 21 673,-2-2 96,1-19-385,1 40-672,0-20-513,-3 0-64,22 0 97,0-1-386,0 1 226,22 0-193,-22 0-33,19-20-351,0 20-801,1-20-449,1 20-1120,-2-20-802</inkml:trace>
  <inkml:trace contextRef="#ctx0" brushRef="#br2" timeOffset="106829.1103">23255 8580 12075,'19'0'480,"3"0"1250,-22 0-225,19 19 449,-19 1-352,0 0-289,0 20-480,-19 20-481,-3-1 65,-16 21-449,-1-1-33,-2-19-447,22-21-1090,0 2-2241,19-22-6503</inkml:trace>
  <inkml:trace contextRef="#ctx0" brushRef="#br2" timeOffset="107351.1401">23592 8321 15342,'22'-39'96,"-22"19"224,0 20 1,0 0 1440,0 40-95,-22 0-65,3 19-511,19 1-258,-19 19-191,-1 20-289,-1 1-192,1-1 33,1 20-65,0 0-32,-22 1 128,22-21-160,-1-20 0,-1-19-512,21-1-1,-19-19-704,19 1-256,0-23-609,0 2-1634,-20-20-1408</inkml:trace>
  <inkml:trace contextRef="#ctx0" brushRef="#br2" timeOffset="107624.1557">23712 9393 17648,'-19'21'0,"-22"-1"1057,22 21 641,0-4-481,-3 4-705,22-2-415,-19-19-1,19 20-897,19-20-1441,3 1-2819</inkml:trace>
  <inkml:trace contextRef="#ctx0" brushRef="#br2" timeOffset="107768.164">23910 9356 14894,'-39'-41'224,"-1"21"192,20-1-384,1 21-128,19 0-544,0 0-1122,0 0-3331</inkml:trace>
  <inkml:trace contextRef="#ctx0" brushRef="#br2" timeOffset="108027.1788">23831 9553 18417,'0'21'256,"21"-21"64,-21 0 481,19 0 32,1 0-288,-1 0-257,2 0-384,-1 0-96,19 0-609,-20 0-416,22 18-705,-22-18-673,0 0-1921</inkml:trace>
  <inkml:trace contextRef="#ctx0" brushRef="#br2" timeOffset="108219.1898">24088 9434 13164,'0'0'1313,"-19"20"-448,19 1 801,-19-3 127,-1 1-255,20 2-898,-21-1-255,2 1-385,19-3 0,-20 23-224,20-22-898,0 1-1472,-19 1-1954</inkml:trace>
  <inkml:trace contextRef="#ctx0" brushRef="#br2" timeOffset="108429.2017">24288 9475 18833,'19'0'64,"-19"18"321,0 1 1280,0 2 289,0-1-384,0 1-1122,-19 17-288,0 2-64,-3-20-288,22 19-801,0-18-1313,0 19-2787</inkml:trace>
  <inkml:trace contextRef="#ctx0" brushRef="#br2" timeOffset="110167.3012">16327 11023 21075,'0'0'0,"0"20"321,21-20-1058,18 20-1121,2-20-2017</inkml:trace>
  <inkml:trace contextRef="#ctx0" brushRef="#br2" timeOffset="110313.3095">16666 10666 14541,'-41'-40'641,"22"20"-481,0 20 96,19 0-224,0 0-64,-22 0-288,22 20-1378,0-20-2626</inkml:trace>
  <inkml:trace contextRef="#ctx0" brushRef="#br2" timeOffset="110611.3266">16825 10666 10281,'0'20'1922,"0"-20"-1217,-21 0 1088,1 19-736,1-19 705,0 20-417,-3 0-384,22 0-416,-19-20-289,19 20-96,0 0-288,19 0 352,3-1-320,-3 1 128,0 1 0,1 18-32,1-19 224,-21-1-224,0 1-32,0 1 257,-21-2-65,-18-19-224,-2 20 128,3-20 64,18 0-192,-21 0 128,22 0-480,0 0-481,19 0-1922,0-20-1089</inkml:trace>
  <inkml:trace contextRef="#ctx0" brushRef="#br2" timeOffset="111413.3724">16406 10825 6854,'0'0'1922,"0"-20"224,0 20-384,-19 0-225,19 0-384,0 0-96,-19 20-128,19-1-32,-20 1 0,20 1-545,-21 18-256,21-19 96,0-1-736,21 1-2051,-21-20-7014</inkml:trace>
  <inkml:trace contextRef="#ctx0" brushRef="#br2" timeOffset="112243.4198">17955 10785 13420,'-20'-20'32,"1"0"705,0 20 192,-3 0 96,3 0 416,0 20-352,-22 0-352,2 0 32,-1 19 63,1 2-191,19-22-193,-1 21-255,21-21-33,0-19-320,0 20 320,21-20-224,18-20 0,2 20-609,-2-19 128,21-21-383,-22 21 63,3-2 448,-2-18 193,-18 19 0,-1 0 96,-20 0 96,19 20 64,-19 0 256,-19 0 129,-1 0 351,-1 20-95,-18 20-97,20-1 225,-22 1-320,22-20-193,19 19-192,0-19-64,0 1-192,19-2-769,22 1-1730,-3-20-2273</inkml:trace>
  <inkml:trace contextRef="#ctx0" brushRef="#br2" timeOffset="112907.4578">18889 10963 12459,'0'-19'1922,"0"38"-1762,0 1 1314,-19 1-449,19 18 512,0-19-224,0 19-192,-22 1-640,3 0-1,19 20-416,-19-21 0,-1 1 33,20 19 31,-21-39-224,1 21 96,20-41 96,0 0 96,0-21-256,0 1 224,0-19-320,0-1 192,0 0 96,20-19-288,1 19 128,-1-40 0,-1 1-417,0 19 129,22-18 96,-2 18 192,1 20 0,-1 0 160,2 20-128,-22 0 192,20 20 0,-39 20 225,21 20-257,-21 0 192,0 19-64,0-19-95,0 19 159,-21-18-288,2 18 160,-1-39 289,1 20-289,-22-40-64,2 19 224,-1-19-448,20 0 224,-18-19-288,38 19-32,-22-40-352,22 20-257,0 0-640,22 0-834,-3 1-2241</inkml:trace>
  <inkml:trace contextRef="#ctx0" brushRef="#br2" timeOffset="113304.4805">19366 10725 13933,'-22'0'128,"22"20"1025,0 0 705,0 0 63,0 20-223,0-1-481,-19 1-512,19 0-64,0-1-417,0 1 160,-19 0-320,19-1 385,0-18-385,0-2 96,0-19-32,0 0 96,0 0-160,0 0 224,19-19-256,-19-2 1,19-18 127,-19-1-224,22 0 96,-22 1 32,19-1 32,0 21-96,1-2 64,1 1-32,-1 1-32,-1 19-64,0 0-160,22 0-545,-22 0-801,1 19-768,20 1-2082,-20 1 32</inkml:trace>
  <inkml:trace contextRef="#ctx0" brushRef="#br2" timeOffset="113594.4971">19684 11123 13484,'0'-40'257,"0"20"223,19-20 641,0 21-128,1-22 288,-1 22-384,2-1-481,-1 20 65,18 0-1,-16 0-95,-3 20 31,1-1-128,-20 1 193,-20 20-321,20 0 224,-41-1-63,22-18-33,0-2-224,-1-19 32,-20 20 0,20-20-64,1-20-320,0 1-641,19-2-576,0 2-1538,19-1-833</inkml:trace>
  <inkml:trace contextRef="#ctx0" brushRef="#br2" timeOffset="114354.5406">20139 10526 11210,'0'-59'545,"19"40"1376,-19-2-671,0 21 607,22 0-704,-22 40 289,0-20-577,0 40-65,-22-21-63,22 20-192,0 21-33,-19-20-320,19 19-160,-19-19 32,-1-1 32,20-19 129,-21 0-193,21-40-32,0 0-192,0 0 192,0-20-193,21 0 129,-1-20-32,-1 20-96,22-19 0,-22 19 32,20 1 192,-18-2-224,-2 21 320,1 21-288,-20-2 192,19 1 64,-19 19 0,-19 2 32,19-2-64,-39-19 64,18 19 32,1-18 32,-18-2-192,16-19 96,-16 0-128,18-19 32,20 19-160,-21-21-224,21-18-321,21 19-736,-21-19-545,20 18-1025,-1-18-993</inkml:trace>
  <inkml:trace contextRef="#ctx0" brushRef="#br2" timeOffset="114576.5534">20536 10367 16303,'0'21'-64,"0"-2"769,0 1 223,0 20 450,-19 19 415,-3 1-479,3-1-578,0 1-383,-1 20-33,-1-21-64,-18 21-192,20-21 96,0 1-512,-3-1-256,22-38-417,0-2-865,0 1-1922,0-20-1120</inkml:trace>
  <inkml:trace contextRef="#ctx0" brushRef="#br2" timeOffset="114973.5761">20575 10983 11819,'0'40'2210,"0"-40"-2082,0 20-32,21-20 96,-1 20 481,-1-20-129,0 0-416,3 0-96,16 0-128,-18-20 0,21 0-256,-22 20 96,0-19 160,3-2 96,-22 1 32,0 1 0,0-1 0,-22 0 32,3 1 192,19 19 224,-19 0 417,-1 0 417,-1 0-97,1 0 0,1 19-160,0 21-64,-3-21-224,22 22-225,0-22-160,0 21-95,0-20-257,0-1-160,22 2 96,-3-2-289,0 1-832,1-20-96,1 0-320,-1 0-1186,-1 0-672,0 0-3876</inkml:trace>
  <inkml:trace contextRef="#ctx0" brushRef="#br2" timeOffset="115448.6033">21073 10805 12684,'19'0'1825,"-19"0"-127,0 0 31,0 20-63,-19 19-32,-2-18-417,21 18-352,-20 0-97,1-19-447,0 20-257,-3 0 64,3-20 64,-1 20-320,1-40 96,19 19 0,0-19-289,19 0-95,1-19 224,-1-2 96,22 2-96,-22-1 31,1-20 33,20 21 128,-20-2 0,-1 1-64,1 1 192,1 19-160,-21 0 449,0 0 31,0 19-95,-21 1-225,21 1 192,-20-2-96,20 1-32,0 0-160,0-20 161,0 0-193,20 0 32,1 0-96,-2 0-65,1 0 258,-1 0-161,2-20-97,-21 20 161,20 0 0,-20 0-64,19 20-64,-19 0 192,0-1-256,0 21-64,0-20-449,0 0-1056,0 0-1442,19 0-1666</inkml:trace>
  <inkml:trace contextRef="#ctx0" brushRef="#br2" timeOffset="115866.6272">21747 10686 17136,'0'-20'865,"0"20"544,0 20-640,-19-1 800,19 21-192,-21 0-191,21 0-290,-20-1-447,20 1-353,-19 0 32,19-1-96,-19 1 0,19 0-448,0-1-769,0-18-1218,0-2-2690</inkml:trace>
  <inkml:trace contextRef="#ctx0" brushRef="#br2" timeOffset="116041.6371">21649 11361 21204,'0'39'320,"0"-39"224,0 0-383,19 20-65,-19-20-737,0 0-2594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09:52:13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1996 4846 8359,'-19'0'97,"19"0"639,0 0 1058,0-20-897,0 20 416,0 0-128,0-21-544,19 21-1,-19-19-159,39-1-97,-18 0-32,18 20-63,2-19-129,-22 19-64,20 0-96,1 0 0,-20 19 32,-1-19-64,3 40 160,-3 0 224,0 19 161,-19 1-129,0 19 289,0 1-705,0-20 224,20 18-96,1 3-128,-2-2 128,20-20-160,-18 1 128,18-21 96,-19 2-160,1-22 64,-2 2-192,-19-3 256,0 2 129,0 1 287,-19-21-191,-22 20-65,-19-1 192,2-19-63,-2 21-65,0-21-32,-20 19 33,20-19-129,2 20-128,17-20 96,22 20-288,0-20 96,-22 0 32,22 0-32,-1 20-865,-1-20-672,21-20-769,0 20-193,21-20-832</inkml:trace>
  <inkml:trace contextRef="#ctx0" brushRef="#br0" timeOffset="246.0139">2035 5402 15054,'0'-20'64,"0"-1"1473,0 21-608,21 0 0,-1 0-128,18-19-257,3 19-544,-2 0 160,21 0-768,19 0-2435,1-19-5797</inkml:trace>
  <inkml:trace contextRef="#ctx0" brushRef="#br0" timeOffset="1800.1028">2950 4707 13933,'0'0'-160,"0"0"-193,0 0 481,0 20 577,0-1 672,0 1-608,-22 0-609,22-1-128,-19 2-32,19-21-352,0 20-1025,19-20-577,3 0-2434</inkml:trace>
  <inkml:trace contextRef="#ctx0" brushRef="#br0" timeOffset="1936.1106">3108 4686 12011,'0'21'-64,"0"-1"320,-21-1 545,21 1 96,0 0 0,-19-1-865,19 2-129,19-21-735,-19 20-1891</inkml:trace>
  <inkml:trace contextRef="#ctx0" brushRef="#br0" timeOffset="2353.1345">3325 5302 11979,'20'0'-385,"-20"0"674,0 0-33,21 0 513,-1 0 31,-1-19-575,0-1-97,3 20 64,-3-21-64,-19 2 0,0 0 225,0-2 191,0 2-192,0-2 257,-19 21-32,19 0-65,-22-20 1,3 40-65,-20-20-128,18 40 161,-18-19 95,20 17 97,-1 22-65,-20-20-383,40 0 191,0 1-480,0-23 96,40 2-448,-20 1 191,38-21-928,-17 0-1153,19 0-1249</inkml:trace>
  <inkml:trace contextRef="#ctx0" brushRef="#br0" timeOffset="2730.1561">4260 4846 17840,'-22'0'-32,"22"0"609,-19 0-257,19 0 97,-20 0 576,-20 0-705,1 0-128,-2 0 0,3 0-96,-3 0-64,21 0 128,-18 0-224,18 0 256,-20 0-416,20 0 416,20 0-256,0 0-224,-19 19-32,19 1 287,-21 0 194,21 20 223,-20 0 417,20 20-449,-19-21-192,-1 20 64,20 2-96,-21-2 0,21-20-256,0 1-224,-19 0-513,19-20-1025,0 1-800,0-3-706</inkml:trace>
  <inkml:trace contextRef="#ctx0" brushRef="#br0" timeOffset="2886.1649">3605 5302 14958,'0'0'512,"0"-19"353,0 19-705,19 0 289,0 0-129,1 0-224,20 0-32,-1 0-96,21 0-929,-19 0-1217,17 0-2114</inkml:trace>
  <inkml:trace contextRef="#ctx0" brushRef="#br0" timeOffset="3253.1859">4616 4905 16367,'0'-20'256,"0"0"1314,0 20-994,-19 0 65,-1-19-65,-1 19-127,2 0-385,-1 0 128,-20-20-320,20 20 64,1 0 96,-1 0 0,-1 0-96,2 0-96,19 20-96,-20-1 63,20 1 65,-19 20 96,19 0 417,-21-1 191,1 2-320,20 18 129,-19 1-257,19-1 256,0-19-256,-19 20 129,19-22-225,0 3-96,0-2-97,-22-19-768,22 1-416,0-21-577,-19 0-448,19 0-609</inkml:trace>
  <inkml:trace contextRef="#ctx0" brushRef="#br0" timeOffset="3398.1943">4060 5342 13612,'-19'-19'1538,"19"19"352,0 0-1794,19 0 352,0 0 257,3 0-481,16 19-96,3-19-64,17 0-320,-17 0-1281,19 0-1474</inkml:trace>
  <inkml:trace contextRef="#ctx0" brushRef="#br0" timeOffset="3650.2086">4835 4588 19954,'0'39'-192,"0"-39"-128,0 40 480,-21-21-160,21 22 481,-20-22-193,20 21-256,-19-21-96,19 22-609,0-41-1505,0 19-1057,19-19-1634</inkml:trace>
  <inkml:trace contextRef="#ctx0" brushRef="#br0" timeOffset="3787.2165">4934 4667 14029,'0'0'1793,"0"19"-1504,0 2 608,-19 18 128,19 1 96,-22 0-449,3-1-704,19-19-416,0 20-3043</inkml:trace>
  <inkml:trace contextRef="#ctx0" brushRef="#br0" timeOffset="5641.3226">5887 5361 15022,'-21'-19'-96,"2"19"640,19 0-63,-20 0-1,-20 0 577,1 19-352,-2 22-1,2-2 1,-1 2-96,1-2-417,39-18-192,0-21-64,0 18-32,19-18 128,1 0-224,20-18 320,-1-3-609,2 1 65,-2-20 224,1 2-353,-20-3 737,-1 20-224,2 2 64,-1 0-64,-20 19-160,0 0 544,0 0-223,0 19 319,-20 0-320,20 2 0,-21-1-32,21 1-32,0-3-128,0 2-64,0 1-288,21-2-930,-1-19-1056,-1 0-481,1-19-4259</inkml:trace>
  <inkml:trace contextRef="#ctx0" brushRef="#br0" timeOffset="5851.3346">6244 4865 14637,'0'20'-128,"-19"0"1025,19 0 0,-22 40 640,3 0-63,0-21-641,-1 41-417,20-21-128,-19 1-416,-3-1 545,22 1-578,0-21-543,0 2-962,0-22-1313,22 1-1185</inkml:trace>
  <inkml:trace contextRef="#ctx0" brushRef="#br0" timeOffset="6356.3635">6384 5402 10954,'0'-60'2178,"0"41"-2626,0-21 768,0-1-320,19 22 288,0 0 481,1-2-417,1 2 225,-2 19-161,1 19-224,-1-19 32,-19 21 1,0-2-33,0 21 64,0-20 96,0-1-159,-19 2 127,-1-2 0,1-19-64,-2 0-31,1 0-97,1 0-64,19-19-32,-19-2-96,19 2 0,0-1-128,0 20-33,0-21-31,0 21-96,19 0 224,0 21 160,-19 18 32,20 1 64,1 20 128,-21-1 32,19 22-31,-19-3-129,0 22 32,0-21-64,-19 1 32,-2-21 96,1-18 417,1-2 640,0-39-288,-3 0-256,22-21-417,-19 3-288,-1-23 128,1 21-320,19-19 288,0-1-320,0-20-961,39 20-1057,-20 1-1762</inkml:trace>
  <inkml:trace contextRef="#ctx0" brushRef="#br0" timeOffset="6505.3721">6661 5601 17712,'-20'0'224,"1"0"1186,19 0-1282,-21 0-1409,21 0-1122,21-20-2017</inkml:trace>
  <inkml:trace contextRef="#ctx0" brushRef="#br0" timeOffset="7255.4149">7694 5223 5765,'0'-59'544,"19"38"1635,-19-18-130,0-1-607,19 0 640,-19 20 128,0 1-352,0 19-673,0 0-32,0 0-1057,0 19 64,-19 22 192,0-2 33,-3 20 287,3 2-287,-1-2-193,1 20-224,-2-19 448,1-1-288,1-19-320,19-20 256,0 1 417,0-21-353,0-21 545,0 1-866,19 1 193,-19-22-32,20-18 225,1-21-161,18 20-353,2-39 225,-3 20-64,3 0 64,17-1-256,-17 1 704,-2 39-576,1 20 416,-1 20-352,-18 20 352,-1-1 96,-1 41 33,1 20 95,-20-1 257,0 1-609,0 20 96,-20 19-32,1-40 0,19 1 0,-20-20-224,20-21 32,0-19-545,0-1 97,0 2-385,0-21-288,0-21-481,-21 2-1857,2-1-1314</inkml:trace>
  <inkml:trace contextRef="#ctx0" brushRef="#br0" timeOffset="7409.4237">7752 5223 17808,'-20'0'1858,"20"0"-1538,0 0 129,20 0-321,-20 19 833,40-19-609,-20 0 193,40 0-513,0 0-96,-2 0-1250,2 0-3490</inkml:trace>
  <inkml:trace contextRef="#ctx0" brushRef="#br0" timeOffset="10368.593">9480 5164 16783,'-21'-41'-224,"2"41"96,-20 0 288,18 0-256,1 20 224,-40 1 673,21 19 96,-21-2 256,0 22-256,21-20-577,20 0-256,-2-20 32,21 1-384,0-3 544,21 2-576,18-20 288,2 0 224,17-20-608,2 2-225,-20-23 385,19 1-32,-19 0-225,-1-20 673,-18 22-256,18 17 0,-39-19 96,19 20 96,-19 20 417,0 0 287,0 0-704,-19 20 65,0 1 127,-1 19 385,-1-2-257,2 3 128,-1-1-383,1-2-290,19 3 65,0-20 32,0-3 289,19-18-674,1 0 481,-1 0-192,2-18 0,18-3-32,2 1 0,-22-20 64,1 21-225,20-21 514,-40 40-290,20-20 129,-20 20 33,0 20 95,0-1 192,-20 2-384,20-2 576,-21 0-704,21 2 256,0-1 97,0 1-450,0-21 546,21 18-578,-1-18 289,18 0 96,3-18-160,-2 18-320,2-21 640,-22 21-352,20-20-288,-39 20 256,21 20 224,-2-20 544,-19 21-255,0 17-481,0-17 256,0-2 160,0-19-384,20 20 224,-20-20-160,19 0-224,22-20 640,-2 20-800,1-40 608,20 20-576,-2 2 704,3-23-704,-21 1 576,-1 21-128,-20-21 32,22-1-480,-22 3 640,1 17-288,-20-19-224,0 40 352,0 0 192,-20 0-352,1 0-288,-22 21 384,3 19 353,-22-2 95,21 3-96,-2-1 1,2-2-289,18-17-64,21-1-288,0 1 352,0-3-416,21-18-33,-1 20 417,-1-40-448,22 20 128,17-18-160,-17-23-225,-3 1 609,22 0-577,-21-20 609,2 1-416,-2-20 544,1-1-224,-1 1-512,2 19 191,-22 1 962,1 19-321,-20 40 769,0 0-416,-20 0-609,-19 40 192,-1-1 64,1 41 449,-21-1 352,0 1-897,2-1 224,17 1-192,22-1-672,-1 2-353,20-43-288,20 2-961,18-20-1249,22-20-7207</inkml:trace>
  <inkml:trace contextRef="#ctx0" brushRef="#br0" timeOffset="11202.6407">11783 4865 13997,'-20'0'1409,"20"0"-993,0-19 641,0 19-1153,0 0 1346,20 0-65,-1 0-481,0 0-95,22-20-257,-2 20-95,1 0-129,19-21-32,-19 21-32,-1 0 64,2 21-256,-22-21 256,1 20-352,1-1 352,-2 21 32,-19 0 96,0 19 321,-19 1-609,19-1 32,-21 1 96,21 20-96,0-41-224,0 20 608,21-18-736,-2-2 736,1 2-480,-1-22 96,2 1 192,-21-20-480,20 21 384,-20-21 160,0 0 129,0 0 223,0 0-63,-20 0-449,-20 0 0,1 0-192,-21-21 736,-20 21-480,20 21 385,0-21-545,2 0 96,17 0-32,3 0 256,-3 0-704,41 0 512,-19 0-1217,19 0-480,19 0-962,-19 0-480,41 0-1056</inkml:trace>
  <inkml:trace contextRef="#ctx0" brushRef="#br0" timeOffset="11424.6534">11783 5242 15598,'0'-19'1346,"0"19"1184,0 0-1729,19-19 416,0 19-192,22 0-32,-2-21-705,21 21-32,0 0 193,19 0-674,-20 0-575,1 0-866,0 0-2562</inkml:trace>
  <inkml:trace contextRef="#ctx0" brushRef="#br0" timeOffset="12050.6892">13748 5164 15310,'-20'0'160,"20"19"449,-21 2-33,2-2 1154,-1 21 512,20-1-929,-19-18-960,19 17-129,0-17-320,0-1 192,19 1-929,1-3-160,20-18-1665,-20 0-1923</inkml:trace>
  <inkml:trace contextRef="#ctx0" brushRef="#br0" timeOffset="12188.697">13866 5004 16944,'-39'-19'160,"20"-1"1153,-3 20-1601,22-20 672,0 20-1569,0 0-513,0 0-4323</inkml:trace>
  <inkml:trace contextRef="#ctx0" brushRef="#br0" timeOffset="12730.7281">13370 5164 10858,'19'-21'2050,"-19"1"-897,0 20 897,0 0-929,0 0 865,0 0-929,0 0-449,-19 0-768,-1 20 480,-20 1 1,20-2 223,-18 2 353,-3-2-448,21-19-161,1 19-32,0-19-352,19 21 192,0-21-448,0 20 352,19-20 32,0 19 64,22-19-128,-2 21-321,0-2-575,1-19 255,-20 19-897,20-19-127,-20 0-1154,-20 0-1153</inkml:trace>
  <inkml:trace contextRef="#ctx0" brushRef="#br0" timeOffset="12917.7388">13112 5423 18097,'0'18'800,"19"-18"-1120,3 0 1057,-3 0-673,20-18 544,-18 18 65,18 0-321,0 0-576,1 0-288,-20 0-2019,-1 0-2113</inkml:trace>
  <inkml:trace contextRef="#ctx0" brushRef="#br0" timeOffset="15308.8755">12676 5164 7879,'0'-21'2402,"19"21"-512,-19 0 64,0 0-417,0 0-768,0 0-96,20 21 704,-20-2-256,0 21-64,0 0 32,0-1-224,0 20-545,-20-18 289,20-2-545,0-19-128,0 20 480,0-40-768,0 20 160,0-20-1090,0 0-832,20 0-2562</inkml:trace>
  <inkml:trace contextRef="#ctx0" brushRef="#br0" timeOffset="15884.9084">14403 5242 7046,'19'-19'3876,"-19"0"-3139,0-2 1312,0 21-639,0 0 992,0 0-1025,0 0-544,0 0-545,-19 0-320,-1 21 417,-1-2 576,-18 0-353,-1 2-544,1-1 449,19-1-97,-20 2-224,20-21 161,20 19-129,-19-19-576,19 0 544,0 0-577,19 0 514,-19 0-33,39 0-128,-18 19 64,-1-19-64,19 0-801,-18 21 256,-2-21-448,-19 0-832,20 20-802,-20-20-448,0 0-2594</inkml:trace>
  <inkml:trace contextRef="#ctx0" brushRef="#br0" timeOffset="16038.9172">14145 5461 13004,'-21'21'833,"21"-21"640,0 0-480,0 0-160,0 0 704,21 0-896,-2 19-257,1-19-224,20 0 321,-1 0-1346,21 0-2082,-21 0-1217</inkml:trace>
  <inkml:trace contextRef="#ctx0" brushRef="#br0" timeOffset="16616.9504">14759 5164 14285,'20'-41'128,"-20"22"1986,0 19-416,0 0-609,0 0-32,0 0-865,0 19 609,0 22-33,-20-1-95,1-21 0,19 21-577,-20-1 288,20 1-480,-21 0 480,21-20-287,0 1-386,0-3 578,0-18-354,0 0 33,0 0 225,0-18 31,21-3-544,-1 1 736,-1-1-416,1-17-64,1 17 96,-2 2-64,1-1-128,-20 20-129,0 0 450,0 0-257,0 20 63,19-1-95,-19 2 128,0-2 96,0 21-96,0-20-64,0 1-256,0-3-897,21-18-256,-1 20-385,-20-20-1313,19 0-1089</inkml:trace>
  <inkml:trace contextRef="#ctx0" brushRef="#br0" timeOffset="16818.962">15058 5323 15214,'0'-21'416,"19"21"1186,-19 0-737,19 0 224,-19 0 192,22 0-769,-3 0-384,1 21-256,20-21 577,-20 0-673,-1 0 480,0 0-865,22 0-544,-22 19-897,1-19-736,1 0-930</inkml:trace>
  <inkml:trace contextRef="#ctx0" brushRef="#br0" timeOffset="17017.9733">15513 5123 15150,'0'0'1089,"0"0"160,0 0-993,0 20 1122,-19 1 511,19 19-1184,-20-2 352,1 3-384,19-1-641,-21-2 64,21-17 224,0 20-224,-20-3-800,20-17-450,0-2-1312,0 1-2242</inkml:trace>
  <inkml:trace contextRef="#ctx0" brushRef="#br0" timeOffset="17614.0074">17102 5084 16591,'20'0'705,"-20"-20"-289,0 20 129,0 0-289,-20 20 128,1 0 161,-22-1 704,-19 1-576,21 20 448,-1-19-1089,20-2 64,1 0 256,19 2-512,0-21 64,19 20 128,1-1 160,1 2-128,18-2-160,-20 0 224,22 2-128,-22-1-64,-19 1 32,0-21 192,0 18-128,-19 2 641,-1-20-321,-1 21 97,-18-21-1,20 0-416,-2 0-96,1 0 192,20 0-576,-19 0-769,19 0-1186,19 0-2625</inkml:trace>
  <inkml:trace contextRef="#ctx0" brushRef="#br0" timeOffset="17788.0174">17220 5542 16335,'0'18'1954,"0"-18"-1570,0 0 385,0 0-897,0-18 0,0 18-481,22 0-288,-22-21-1953,19 21-738</inkml:trace>
  <inkml:trace contextRef="#ctx0" brushRef="#br0" timeOffset="18070.0334">17796 4865 18993,'21'0'257,"-21"-19"543,0 38-1152,-21 1 608,2 0 1186,-1 20-609,-20 19 224,1 1-641,-2-1 64,2 1-223,-1-1-1,20 22-320,1-22 224,-1-18-224,20-3-256,0 2-289,39-20-736,-19 1-161,20-21-1120,-1 0-1346</inkml:trace>
  <inkml:trace contextRef="#ctx0" brushRef="#br0" timeOffset="18238.0431">17519 5183 17648,'-39'0'641,"39"0"1249,0 0-2179,0 0 193,19 21-256,-19-21 640,39 19-512,2-19-2595,-2 19-1889</inkml:trace>
  <inkml:trace contextRef="#ctx0" brushRef="#br0" timeOffset="18387.0515">17976 5501 19826,'0'20'1153,"0"-20"-576,0 0-481,0 0 64,0 0-1185,0 0-1185,0 0-9513</inkml:trace>
  <inkml:trace contextRef="#ctx0" brushRef="#br0" timeOffset="23832.3631">12676 5283 5797,'0'0'769,"0"0"128,0 0-129,0 0-31,0 0-289,0 0-63,0 0-161,0 0-32,0 0-224,0 0 128,0 0-64,0 0-32,0 0 160,0 0 481,0 0 96,0 0-65,0 0 33,0 0-96,0 0-97,0 0-160,0 0-127,0 0-1,0 0-32,0 0-32,0 0-32,0 0-64,0-20 32,0 20 33,0 0 63,0 0-64,0-21-32,0 21 96,0 0-32,0 0 32,0 0-31,0 0-1,0-19-32,0 19 64,0 0-32,0 0 0,0 0-31,0 0-65,0-19 32,0 19 0,-21 0-64,21 0 32,0 0-32,0 0 64,0-21-64,0 21 0,-20 0 32,20 0-32,0 0-32,0 0 64,0 0 0,0 0-64,-19 0 0,19 0 64,0 0-32,0-19 32,-19 19-96,19 0 289,0 0-161,0 0-321,0 0 450,-22 0-33,22 0-96,0 0-32,0 0-384,0 0 384,-19 0 320,19 0-352,0 0 32,-20 0-160,20 0 352,0 0-160,-19 0-352,19 19 545,0-19-65,-19 0-160,19 0-320,0 0 608,0 21-352,-22-21 32,22 0-352,0 19 544,-19-19-128,19 0-32,0 19-64,0-19-128,0 0 544,-19 21-544,19-21 160,0 20-256,0-20 576,0 19-320,-20-19 32,20 21-384,0-21 352,0 19 352,0-19-384,0 19-320,0-19 640,0 21-416,0-21-128,-21 20 224,21-20 224,0 21-63,0-21-226,0 18 97,0-18-128,0 20 128,0-20-288,0 0 480,0 21-416,0-21 256,21 19 225,-21-19-386,0 0 290,0 20-546,0-20 610,0 0-322,0 21 226,0-21-289,0 0 256,0 0-128,0 18-96,0-18 128,0 0-64,20 0 128,-20 21-192,0-21 192,0 0-160,0 0 64,0 0 32,0 0 0,19 0-289,-19 20 514,0-20-225,0 0-32,0 0 160,0 0-128,0 0-192,19 0 0,-19 0 128,0 0 192,0 0-96,22 19 32,-22-19-192,0 0-128,0 0 448,0 0-160,0 0-32,19 0-128,-19 0 256,0 0-256,0 0 192,0 0-160,0 0 160,0 0-96,19 0-64,-19 0 128,0 0-96,0 0 64,0 0-192,20 0 480,-20 0-576,0 0 288,0 0-32,19 0 64,-19 0 320,0 0-736,0 0 608,0-19-64,22 19-480,-22 0 704,0 0-704,0-20 705,0 20-546,19 0 258,-19-21-129,0 21-321,19-18 578,-19 18-514,0 0 482,0 0-97,0-21-353,0 21 514,20 0-65,-20-20-160,0 20 0,0 0-352,0-19 640,0 19-448,0-21 256,0 21-32,21-20-416,-21 20 416,0-18 289,0 18-610,0-21 642,0 21-289,0-20-384,0 20 544,-21-21-96,21 21-448,0-19 640,0 0-416,0 19-32,0-21 0,0 21-224,0-19 96,0 19-256,0 0-1378,0-20-1954,0 20-8487</inkml:trace>
  <inkml:trace contextRef="#ctx0" brushRef="#br0" timeOffset="26952.5416">3843 6911 7751,'-21'-19'96,"21"-1"1634,0 20-65,0 0-640,0 0-737,0 20 257,0 20 256,0 0 320,0-1-288,21 21-161,-21-1-255,0 21-129,-21-21-96,21 20-32,0-19-96,0 0 128,0-21-96,0 1 577,0-40-481,0 20 193,-20-20 319,20-20-319,0 0 63,-19-19-512,19-1 160,-20-20 224,20 20-416,0-19 96,0-20 0,0-1 0,0 1-352,20 0 0,-1 18 63,1 2 289,1 19-128,18 1-128,-20 19 256,2 20-224,-1 0-225,-1 0 706,0 20-193,-19-1 192,20 21-288,-20 0 288,0 20-480,0-20 640,-20 18-384,1-37 193,0 19-1,-1-21 64,-20 1-192,20 0-160,1-20-96,-2 0-192,1 0-225,20 0-800,0 0-1474,0 0-832</inkml:trace>
  <inkml:trace contextRef="#ctx0" brushRef="#br0" timeOffset="27290.5609">4159 6951 10313,'21'0'737,"-21"21"-321,0-2 1218,0 20-129,0 2 129,0-2-321,0 1-640,0 0-289,0-1-224,0 1-192,0 20 96,0-20 64,0-21-64,0 1-31,0-20 127,0 0 352,0-20-224,0 1-31,0-2-353,0 2 160,19-1 32,1-20 160,-1 20-64,3 0 32,-3 1-31,20-1-290,-18 0 65,-2 20 161,20 0-322,-18 0 289,18 0-928,-19 0-1186,1 0-1666</inkml:trace>
  <inkml:trace contextRef="#ctx0" brushRef="#br0" timeOffset="28016.6023">3267 8004 9416,'0'-20'417,"0"20"1665,0-20-192,0 20-289,0 0-672,0 20-865,0-20 577,0 40 352,0-20-321,0 19-223,0 1-65,-21 0-128,21-20-64,0 20 33,-19-21-321,19 1 160,0 0 0,0 0-192,0-20-417,0 0-544,0 0-256,0-20 64,19 20-289,22-20-960,-22-19-2339</inkml:trace>
  <inkml:trace contextRef="#ctx0" brushRef="#br0" timeOffset="28275.6171">3465 7984 7655,'19'-20'1890,"-19"20"640,0 0-608,0 0-993,-19 0-225,0 20 1,-3 0-161,3 0 65,0 19 64,-22-19-33,2 20 129,20-20-64,-1-20-257,20 20 129,-21-20-385,21 20-192,21-20-32,-21 0 256,20 0-128,-1 0-224,20 19 320,2-19-192,-22 0 32,22 0-160,-22 21-769,20-21-352,-18 0-705,-2 0-832,1 0-1218</inkml:trace>
  <inkml:trace contextRef="#ctx0" brushRef="#br0" timeOffset="28622.637">3742 8103 8680,'0'0'1121,"-19"0"897,19 0-161,19 0-31,2 0-96,-1 0-353,19 0-384,1-20 256,-1 20-640,21 0 63,0 0-127,-2 0-385,2-20 64,0 20-256,1 0 160,-3 0-96,-18 0-128,-1-19-192,2 19-417,-22 0-352,1 0-320,-20 0-1249,0 0-930</inkml:trace>
  <inkml:trace contextRef="#ctx0" brushRef="#br0" timeOffset="29299.6758">3783 7984 7078,'0'0'2915,"0"0"-897,0 0-417,0 0-768,-20 0-416,20 0 63,-21 20 193,2 0-65,19-20-95,-20 20-1,1-1 97,-2-19-65,1 20-31,1 0-33,19-20-95,0 0 127,-19 20-416,19-20 32,0 0-128,19 20 192,-19-20-127,19 0-33,-19 20-193,20-20 386,1 20-353,-21-20 160,19 19-64,-19-19-545,20 21-480,-20-21-352,19 0-769,2 0-641,-21 0-4804</inkml:trace>
  <inkml:trace contextRef="#ctx0" brushRef="#br0" timeOffset="29906.7104">3980 7885 6470,'0'-20'1569,"-19"20"545,19 0-288,0 20-993,0-20 384,0 20 192,-19-1-416,19 1-160,0 0-257,0 0-287,0 0-97,-20-20-32,20 0-32,0 0 160,0 0-256,0 0 65,0-20-130,0 0 33,20 0-96,-20-19 289,0 19-257,19-20-193,0 0 225,1 20-32,1-19 0,-1 19 0,-20 0 0,19 20 0,0-20 32,-19 20-32,0 0 64,0 20 0,0-20 32,0 20-32,-19 0 64,19-20-64,-19 20 32,-1-1-32,-1-19 0,1 20 32,20-20 0,-19 20-32,19-20 0,0 0 0,0 20 96,0-20 96,0 20 161,19-20-289,1 20 64,1-20-96,-21 20 192,20-20-224,-1 19-705,0-19-640,3 20-1025,-3-20-1346</inkml:trace>
  <inkml:trace contextRef="#ctx0" brushRef="#br0" timeOffset="30719.757">4657 7944 9577,'19'0'416,"-19"0"961,0 0 193,-19 20-97,19-20-96,-21 20-576,21 0-448,-20-20-65,1 20-32,19-20-32,-20 0 65,20 0-1,-21 0 96,2 0 33,19-20-353,0 0 288,-20 0-384,20 0 64,0-19 128,0 19-192,20 0 0,-1-20-64,2 20-32,-21 20 96,20-20 0,-1 20 0,1 0 192,-20 20-320,21-20 192,-21 20 0,19 20 32,1-20 64,-20 19 32,0 1 0,0 0 32,0 19-95,0-19-33,0 0-96,-20 0 128,20 0-32,-19-21 128,-2 21-320,21-20 224,-20-1 32,1 2 32,19-21-64,-20 0 0,-1 0-96,2 0-32,19 0-32,-20-21-32,1 2 64,19 19 64,0-20-320,0 0 256,0 0-96,0 20 96,0-19 64,19 19-64,-19 0 96,20 0-64,-1 0-128,2 19 128,-21-19 96,20 20 32,-1-20-288,-19 20 224,20 0 32,-20-20-224,0 19-289,0-19-992,0 0-1474,0 0-1345</inkml:trace>
  <inkml:trace contextRef="#ctx0" brushRef="#br0" timeOffset="31159.7822">4934 7905 12395,'-19'19'256,"19"1"1154,-22 0-97,3 0 513,0 20-321,19-20-736,-20 19-577,-1-19-32,1 0 64,1 0-127,0 0-1,-3-20-160,22 20 160,-19-20-32,0 0 64,19-20-288,0 20 288,-20-20-288,20 0 96,20 0-193,-20 0 289,19 0-224,0 20 96,3 0 128,-22 0 32,19 0 257,0 20-129,1 0 448,1 20-255,-1-20 127,-1 0-127,-19 20 95,19-21-448,-19 1 64,22 0-32,-22-20 32,19 20-384,0-1-833,-19-19-1858,20 21-800</inkml:trace>
  <inkml:trace contextRef="#ctx0" brushRef="#br0" timeOffset="33392.9098">5331 6574 12395,'0'0'0,"-19"0"385,-2 0 31,1 0 96,1 0 417,-1 0-544,-1 0-289,2 0 0,-1 0 32,1 0-64,19 0 64,-21 0-32,21 0-64,0 0-64,0 0-64,0 19 0,0-19 128,0 41 32,21-21 96,-21 39 193,0-19-65,0 39 0,0 0-64,0 1 33,0 0-161,-21 19-96,21-20 192,-20 1-32,20-1 0,-19-19 32,-1 19-63,-1-19 63,2-21 96,-1 21-32,20-20 97,-19-20 95,19 19-64,0-19 33,19 0 95,1-20-31,-1 0-129,22 0 32,-2 0-255,-18-20-1,18 20-32,1-20-224,-20 0-97,19 20-639,1-19-1539,-20 19-1632</inkml:trace>
  <inkml:trace contextRef="#ctx0" brushRef="#br0" timeOffset="34186.9553">5808 7051 6149,'0'-60'3652,"0"20"-1442,0 40-320,0-19-65,0 19-415,0 0-1026,0 19 449,0 21-160,-21-1 127,21 2-127,-20 18-193,1 1-480,0-1 385,-3 1-257,3 0 0,19-41-32,-20 21 192,20-40-320,0 0 257,0 0 95,0-20-96,20 0-352,-20-20 288,19 1-320,3-1 288,-3-19-160,20-1-256,-18 1 31,18-2-191,1 22 288,-20-20 288,19 38-448,-18 2 416,-2 38-320,1-19 544,-20 40-64,19 0-192,-19-1 128,0 22-31,0-2-161,0 1 288,0-1-96,0-19-288,0-1 256,0 1-320,0-20-64,0 0-257,0 0-736,0-20-737,0 0-224,0 0-256,0 0-2563</inkml:trace>
  <inkml:trace contextRef="#ctx0" brushRef="#br0" timeOffset="34366.9655">5748 7229 12587,'-19'0'417,"19"-19"1793,19 19-801,-19 0-192,39 0-64,-18 0-928,18 0 159,1 19-224,-1-19-64,2 0-864,-2 0-1699,-20 20-2529</inkml:trace>
  <inkml:trace contextRef="#ctx0" brushRef="#br0" timeOffset="36118.0657">6403 6753 7719,'0'-20'1794,"0"0"736,-19 20-1313,19 20-352,-22 0 224,3 0-32,-20 19 32,18 21 96,-18 0-352,20-1-289,-22 21 225,22-21-385,-1 1-63,1-1-353,19 1 96,0 0 128,0-21-384,19 1-161,1 0-255,-1-21-962,0 1-383,3-20-386,16 0-800</inkml:trace>
  <inkml:trace contextRef="#ctx0" brushRef="#br0" timeOffset="36513.0884">6701 6972 10057,'0'-21'961,"-21"21"1441,21 21-1217,-19-2 32,-20 20 545,-2 2-545,2 18-320,18 1-128,-18-1 0,20 1-353,19 0-352,-21-21 32,21 1-64,21-20 64,-2 0-128,1-20-64,-1 0-128,2-20-192,-1 0 63,-1 0 161,-19 0-224,0 0 320,0-20 64,0 21-1,0 19 194,0-20-289,0 20 256,0 0 32,0 0 0,0 0-192,20 0-128,-20 0 192,21 20-64,-2-20-64,-19 19-385,20-19-864,-1 21-705,2-21-96,-1 0-1345</inkml:trace>
  <inkml:trace contextRef="#ctx0" brushRef="#br0" timeOffset="36824.1062">7058 6972 9352,'0'-61'1282,"0"61"1088,0 0-320,0 0-481,-19 0 33,-3 21-353,3-2-288,-1 21 64,1-1-256,-22 22-161,22-22-63,0 21-33,19-21-448,-22 1-32,22 0 64,0-1-64,22-18-96,-22-2-160,19 1-545,0 0-192,1-20-480,20 0-449,-20 0-704,-1 0 127,3-20-2081</inkml:trace>
  <inkml:trace contextRef="#ctx0" brushRef="#br0" timeOffset="37041.1186">7217 7110 8327,'0'-19'3428,"0"19"-770,0 0-1569,0 19 577,-20 1-321,-1 20-352,2-20-384,-1 19 287,1-19-832,19 0 97,0 20-225,-21-20-257,42-20-544,-21 19-512,19-19-865,1 0-128,20-19-1858</inkml:trace>
  <inkml:trace contextRef="#ctx0" brushRef="#br0" timeOffset="37270.1316">7436 7051 11338,'-21'0'929,"21"0"961,-20 20-929,1 0 352,-1-1 513,-1 1-481,2 20-544,-1-20-257,1 0-287,-2-1-161,21 1-32,0 0-64,0-20 0,21 20 0,-2-20 192,1 0-576,-1 0-353,2 0-384,18 0-961,-19 0-224,1 0-1186</inkml:trace>
  <inkml:trace contextRef="#ctx0" brushRef="#br0" timeOffset="37543.1472">7554 6932 5925,'39'-21'3620,"-18"21"-2307,-21 0 609,19 21-353,-19 19 545,0-1-96,0 1-705,-19 19-576,-2 1-193,1-1-287,1 1-129,0-1-128,-1-19 224,-1 0-512,2-20-321,19 0-704,-20 0-801,20-20-1185,0 0-2178</inkml:trace>
  <inkml:trace contextRef="#ctx0" brushRef="#br0" timeOffset="37924.169">7831 6654 13548,'21'19'-128,"-1"1"1762,-20 20-353,19 19 288,-19 1 193,0 20-545,0-1-448,-39 20-609,18 20 289,2-19-161,-20-1-192,-2-39-96,22-1-96,0 1-321,-3-40-543,3-1-546,19-19-1889,-20 0-1666</inkml:trace>
  <inkml:trace contextRef="#ctx0" brushRef="#br0" timeOffset="38429.1979">8149 6673 10698,'21'-59'1313,"-21"19"1377,0 40-1665,0 0-480,0 19 1088,0 42 65,0-2-289,20 20-127,-20 21-289,0 19-97,0 20-543,-20 0 159,-1 0-256,-18 0-31,20-20 95,-2-20-192,1 1 64,20-21-64,-19-39-32,19 0-63,0-21-98,0-19-639,0 0-161,19-19-192,1 19-1121,-20-20-2627</inkml:trace>
  <inkml:trace contextRef="#ctx0" brushRef="#br0" timeOffset="41229.3581">8130 6355 6085,'0'-19'1089,"0"19"0,0 0-160,0 0-96,0 0-288,0 0 31,0 0-95,0 0-33,0 0-96,0 0-31,0 0-97,0 0 64,0 0 160,0 0-31,0 19-65,0-19-31,0 20 95,0 0-64,0-20 1,0 21-33,0-2-32,0 1-64,0-1 65,0 1-1,0 1-96,-20-1-32,20-1 0,0 20 33,0-18-97,0-1-96,0 0 128,0 19-64,0-19 32,0 0 0,0 0-64,0 0-64,0-1 128,0 1-96,0 0 64,0 20 0,0-20 32,0-1-128,0 21 417,0-19-289,0-2-256,0 1 352,0-1-288,0 22 448,0-21-128,0-1-256,0 1-32,0-20 449,0 20-450,0 0 97,0 0-32,0 0 65,0-1-258,0 1 450,0 0-225,0 0-32,0 0 64,0 0-64,0-1-192,0 2 448,-19-2-256,19 1 32,0 0 0,0 0 32,0 20 32,0-21-32,0 1-32,-21 0 0,21 0-32,0 0 32,0 0 0,0 0 0,0-1 128,0-19-256,0 20 64,0 0 224,-20 0-352,20 0 192,0 0 160,0 0-192,0-20 65,0 19-194,0 1 193,-19 0-64,19 0 161,0 0-322,0-20 161,0 20 32,0 0 1,0-1-1,0 1 64,0 0-32,0 0 0,-20-20 0,20 40 32,0-20-64,0-20 224,0 39-352,0-39 288,0 40-128,0-20 225,0 0-321,-21 0 160,21-1 96,0 2-128,0-2 160,0 1-256,0 0 96,0 0-32,0-1 0,-19-19 33,19 21-97,0-2 32,0-19 0,0 20-32,0-20 0,0 0 0,0 0-64,0 0-65,0 0-223,0 0-417,19-20-1024,-19 20-2307</inkml:trace>
  <inkml:trace contextRef="#ctx0" brushRef="#br0" timeOffset="42159.4112">8170 8183 5829,'0'-20'3043,"0"20"-545,0 0-448,0 0 160,0 0-993,0 20-31,0-1-97,0 2-128,0 18-257,0-19-127,-21 19-193,21-18-128,0-2-96,0 1-95,0 20-1,0-40-32,-19 20-64,19 0-225,0-20-287,0 0-865,0 0-770,19 0-863,-19 0-2115</inkml:trace>
  <inkml:trace contextRef="#ctx0" brushRef="#br0" timeOffset="42359.4228">8308 8461 8872,'0'39'2883,"-19"-19"-1058,19 0-31,-20 0 0,1 0-641,-3-1-256,3-19-577,0 0-64,19 20-256,0-20-160,0 0-481,0-20-1184,0 20-866,19-19-2658</inkml:trace>
  <inkml:trace contextRef="#ctx0" brushRef="#br0" timeOffset="42562.4343">8447 8480 12684,'20'0'736,"-20"0"1763,0 0-1474,0 0-385,0 0-384,19 0-480,-19 0-1057,21 0-1410</inkml:trace>
  <inkml:trace contextRef="#ctx0" brushRef="#br0" timeOffset="42715.443">8587 8480 8776,'0'20'1153,"0"-20"1441,0 0-768,0 0-609,0 0-160,0 0-961,0 0-192,19-20-705,-19 20-1409,20 0-3555</inkml:trace>
  <inkml:trace contextRef="#ctx0" brushRef="#br0" timeOffset="42871.4521">8725 8480 12235,'0'0'1025,"0"-19"1570,0 19-1122,0 0 225,0 0-545,0 0-1057,0 0-64,0 0-64,0-20-449,0 20-1056,0 0-1602,21 0-2595</inkml:trace>
  <inkml:trace contextRef="#ctx0" brushRef="#br0" timeOffset="43095.4648">8905 8461 10121,'19'19'1409,"-19"-19"1250,0 20-257,0 0-544,-19 0-32,19 0-385,-22 0-768,3-1-65,0 1-319,-1 0-129,-1 1-128,21-21-96,-19 19-449,19-19-191,0-19-1026,0 19-704,19-21-962,-19 21-2369</inkml:trace>
  <inkml:trace contextRef="#ctx0" brushRef="#br0" timeOffset="43311.4772">9122 8282 12427,'0'0'2082,"0"20"-704,0-1 960,-20 2-929,20 18 481,-19-19-961,19 20-545,0-20-320,-21-1-96,42-19-288,-21 20-1346,19-20-1216,20-20-1827</inkml:trace>
  <inkml:trace contextRef="#ctx0" brushRef="#br0" timeOffset="43450.4852">9242 8163 15822,'-60'-40'609,"41"40"1665,19-20-1761,0 20-513,-22 0 32,22 0-1153,0 0-2178</inkml:trace>
  <inkml:trace contextRef="#ctx0" brushRef="#br0" timeOffset="45136.5815">9659 7071 14317,'19'0'96,"-19"0"929,19 0 128,1 0-192,20 0 288,-1 0-352,2 0-897,-2 0 160,1 0 65,-20 0-290,20 0-607,-20 0-770,-1 20-1344,1-20-1474</inkml:trace>
  <inkml:trace contextRef="#ctx0" brushRef="#br0" timeOffset="45287.5902">9757 7190 13196,'-19'20'1153,"19"-20"-769,0 0 930,0 0-674,19 0 225,1 0-256,21 0-545,-3 0 32,22 19-1473,-21-19-2787</inkml:trace>
  <inkml:trace contextRef="#ctx0" brushRef="#br0" timeOffset="45891.6247">10810 6951 11146,'-20'-59'320,"20"59"1538,-21-20-256,2 20-481,-1 20 352,-20-1-448,1 42 32,-2-3-192,2 3 32,-1 18 64,20-20-641,1 21-32,0-20-160,19-21-192,0 1 96,19-20 32,20-20-64,-18 0-384,-2 0 96,1-20-289,-1 0 97,2 0-33,-21-19 65,0 18 95,20 2 418,-20-1-386,0 0 674,0 20-482,0 0-31,0 0 449,19 0-289,-19 0-225,20 0 321,1 20-864,-2-20-930,1 0-800,20 20-1218</inkml:trace>
  <inkml:trace contextRef="#ctx0" brushRef="#br0" timeOffset="46216.6433">11265 6713 14926,'0'-20'448,"0"20"1314,-19 20-865,-1 0 512,1 20 545,-22-1-865,3 21-192,-3 19-321,2-19 97,-2 39-1,22-19-768,0-1 449,19-19-353,0 19 0,0-39 0,19 19-192,0-19-481,3-20-448,16 0-289,-18-20-543,1 0-1122,18 0-545</inkml:trace>
  <inkml:trace contextRef="#ctx0" brushRef="#br0" timeOffset="46439.6562">11385 6951 14253,'0'0'384,"0"21"994,0 18 31,0 1-64,-19 0 513,-2-1-1057,21 1-481,-20 0-128,20-21-192,-19 21-320,19-20-193,0 0-736,19 0-1121,1-20-673,1-20-1922</inkml:trace>
  <inkml:trace contextRef="#ctx0" brushRef="#br0" timeOffset="46662.6688">11662 6991 11979,'22'0'1890,"-44"0"-737,3 0 288,0 20-480,-22 20 641,2-20 255,-1 19-800,1 1 0,-2 0-448,22-20-33,19 19-576,-20-19-192,20 0 224,20-20-64,-1 20-224,2-20-481,18 0-512,2 0-737,-2 0-1377,1 0-1794</inkml:trace>
  <inkml:trace contextRef="#ctx0" brushRef="#br0" timeOffset="46886.6816">11920 6812 15086,'21'20'801,"-21"0"159,0 20-95,20 0 0,-20 19 1249,0-20-769,-20 22-1024,-1 18 159,-18-20-128,20 1-448,-22-1 96,22-19-640,0 0-930,-1-20-2145,20-20-7079</inkml:trace>
  <inkml:trace contextRef="#ctx0" brushRef="#br0" timeOffset="47491.7163">12199 6554 7783,'0'-80'1954,"0"41"896,0 20-1024,0 19 320,0 0-608,0 19-962,0 20 898,0 22 63,20 18-416,-20 40-160,0 0 0,0 20-160,-20 20-385,1 20 193,-2-1-161,1-19 0,-19-20-159,18 0-1,2-39 0,19-1 33,0-40-225,-20 1 64,20-40-192,0 0 0,0-1-353,0-19-255,0 0-257,0-19-352,0 19-513,20-40-1665,-1 20-2018</inkml:trace>
  <inkml:trace contextRef="#ctx0" brushRef="#br0" timeOffset="48003.7455">12298 8123 9833,'0'-20'2242,"-19"20"-673,19 20 513,0-20-384,0 40 320,-20-1-417,20 1-832,0 0-96,0-1-513,0-18-64,20 18-256,-1-19-673,0-20-1409,3 0-2466</inkml:trace>
  <inkml:trace contextRef="#ctx0" brushRef="#br0" timeOffset="48150.754">12378 8004 13741,'-20'-20'480,"1"20"1025,19-20-768,0 20-705,0 0-160,0 0-449,19 20-800,1-20-1890</inkml:trace>
  <inkml:trace contextRef="#ctx0" brushRef="#br0" timeOffset="48415.7691">12438 8223 13356,'0'0'1377,"0"0"898,19 0-674,-19 0-736,19 19 192,22-19-801,-22 0-128,20 0 32,2 0-128,-2 0-352,-18 0-545,-2 0-448,1 0-961,-1 0-641,-19 0-2530</inkml:trace>
  <inkml:trace contextRef="#ctx0" brushRef="#br0" timeOffset="48615.7805">12616 8123 11755,'0'0'1057,"-19"20"1153,19-20-449,0 20 33,0 19-769,0-18-320,-22-2-481,22 21 32,0-20-160,0-1-160,0 2-96,0-21-1025,22 19-1217,-3-19-1474</inkml:trace>
  <inkml:trace contextRef="#ctx0" brushRef="#br0" timeOffset="48820.7923">12893 8083 16303,'0'40'673,"0"-20"1697,0 20-609,0 0-159,-19-1 0,19 1-738,-20 0-415,20-1-481,0 1 64,0 0-224,0-21-705,0 1-1025,0-20-2082</inkml:trace>
  <inkml:trace contextRef="#ctx0" brushRef="#br0" timeOffset="52990.0308">13370 6515 6117,'-20'0'1185,"20"0"-128,0 0-64,0 0 96,0 0-64,0 0-96,0 0-32,0 0 0,0 0-192,0 0-225,0 0-128,20 0 193,-20 0-33,19-21-127,2 21-33,-1 0 64,19 0-95,-18 0-1,18 0-96,-20-20 1,22 20-97,-3 0 192,-16 0-288,-3-19 32,20 19-192,-39 0 384,21 0-64,-1 0-480,-20 0 640,0 0-480,0 0 64,0 0 256,0 0-160,0 19-96,0 1 160,0 1 65,0-1 31,0-1 256,0 1-544,0 20 609,0-20-674,-20 19 354,20 1-33,0-20 224,0 20-288,-21-1 0,21 1 64,0-20-192,0 19 513,-19 1-641,19 0 512,0-1-224,0 2-64,0-2 225,0 1-289,-20-20-257,20 20 514,0-1-257,0-19 32,0 20-32,0-20 32,0 20 0,0-1 64,0-19-96,0 20 64,-19-20 96,19 19-288,0-19 128,0 0 32,0 20 64,0-20-64,0-1 32,0 1-64,0 0 32,0 0-32,19 0 0,-19 0 32,0 0-64,0-1 96,0 1-96,0 0 64,0-20 32,0 20-128,20-20 256,-20 20-288,0-20 160,0 20-192,0-20 128,0 0 128,0 0-160,0 20-64,0-20 160,0 0-128,0 0 64,0 0 96,0 0-64,-20 0 0,20 0 257,-19 0-321,-3 0 192,3 0-64,-20 0-160,18 0 160,-18 0-192,-1 0 352,20 0-160,1 0-32,19 0-288,-20 0-449,20 0-1537,20 0-2210</inkml:trace>
  <inkml:trace contextRef="#ctx0" brushRef="#br0" timeOffset="53689.0708">14244 7051 9513,'-20'0'736,"20"0"2339,0 0-1377,0 0-65,0 0-127,0 0-257,39 0-128,-19 20-352,40-20 288,-20 0-641,18 20-192,2-20-32,1 19 193,18 1-225,-21-20 64,-17 20-352,19-20 192,-41 20 128,20-20-384,-39 0 384,0 20-288,0-20 288,0 0-224,-19 20 96,-1-20 0,-20 0-64,1 19 97,-2-19-65,2 20 0,-21 0 64,2 0 128,-2 0 192,19 0-223,-17-20 255,18 19-416,1 2 288,18-21-256,1 19-160,1-19 192,19 0-768,0 0-449,0 0-641,19 0-1249,1 0-2018</inkml:trace>
  <inkml:trace contextRef="#ctx0" brushRef="#br0" timeOffset="54265.1037">15554 6812 9384,'0'-39'929,"-20"19"897,20 20 704,20 0-768,-20 0-257,0 20 257,0-1-961,0 21 256,-20-20-384,20 20-1,0 0-480,0 0-96,0-21-192,-21 20 224,21-18-608,0-1-193,0 0-928,0-1-1762,0 1-1057</inkml:trace>
  <inkml:trace contextRef="#ctx0" brushRef="#br0" timeOffset="54467.1152">15356 7150 13036,'0'0'833,"0"0"1024,0 0 578,19 0-1378,20 0 384,-19-20-736,40 20-353,-20 0-320,19-20 96,1 20-192,-20 0-96,18 0-865,-17 0-512,-21 0-1218,-1 0-576</inkml:trace>
  <inkml:trace contextRef="#ctx0" brushRef="#br0" timeOffset="54785.1334">15455 7309 11594,'-21'20'1346,"42"-20"-65,-21-20 993,39 20-1057,-20 0-96,22 0-448,-2-20-225,1 20 129,-1 0-481,-18 20-64,-1-20 160,-20 20-288,0-20 192,0 19 193,-41 21-354,22-20 258,-20 0-257,-2 0 288,22 0-288,-22 0 544,22-1-127,-1 1-33,20-20-96,20 20-256,-1-20 192,2 0-288,18 0 32,21 20-577,-21-20-992,21-20-1122,0 20-1697</inkml:trace>
  <inkml:trace contextRef="#ctx0" brushRef="#br0" timeOffset="55069.1496">16168 7150 13676,'41'-40'993,"-22"40"1922,22-19-1473,-2 19 95,1 0-288,-1 0-704,2 0-385,-2 0 224,1 0-352,-1 0-32,2 19 0,-3-19-704,-18 0-418,-20 0-607,21 0-1122,-21 0-384</inkml:trace>
  <inkml:trace contextRef="#ctx0" brushRef="#br0" timeOffset="55266.1609">16507 6991 11370,'-21'0'1602,"21"20"832,0-20-192,-19 19-512,19 2-225,-20 19-31,1-1-674,-3-19-447,3 20 95,19-20-576,-19 19 192,-1-19-672,20 0-834,0 0-1505,0 0-1152</inkml:trace>
  <inkml:trace contextRef="#ctx0" brushRef="#br0" timeOffset="55828.1931">17379 7011 10858,'0'-39'1121,"0"18"897,0 21 192,-19 0-865,0 0 353,-1 0-481,-21 21-96,3-2-64,-3 1-128,-19-1-257,21 22-31,20-21-353,-3-1-224,22 1 0,0 0-32,0 0 129,41-20-97,-21 20-160,20-20 32,-1 0 64,2-20-321,-22 20 129,0 0 32,1 0 96,-20-20 128,0 20-320,-20 0 63,-18 0 290,-3 0-322,2 20 225,-21 0 0,19 0 128,-17 19 353,18 1-97,20-20 193,1 19-161,19-18-127,19-2-161,20 1-32,2-20 32,19 20-96,-2-20-96,2 0-353,19 0-255,-18 0-706,-1 0-864,-22 0-2210,-18 0-6342</inkml:trace>
  <inkml:trace contextRef="#ctx0" brushRef="#br0" timeOffset="58023.3187">4855 9356 9192,'0'0'641,"0"0"768,0 0 321,0 0-1,0 18-127,0-18-641,-20 0-289,-1 0-159,-18 19-193,20-19-384,-22 21 513,2-21-385,20 20-128,-22-20 128,2 0-64,-1 0 32,20 0-64,-20 0 96,40 0 0,-20-20 32,20 20-448,0 0 544,-19 0-320,19 20 224,0 0 160,19 19 385,-19 1-225,20 1 161,-20 18 31,21 1-416,-21-21 0,0 21-63,0-22-65,19 3-64,-19-21-96,0 0-289,0-20-800,20 0-609,-20 0-928,0 0-161</inkml:trace>
  <inkml:trace contextRef="#ctx0" brushRef="#br0" timeOffset="58186.328">4339 9811 12619,'0'0'257,"19"0"672,-19 0 288,39 0-288,-18 0 96,18 0-481,2 0-384,-2-19-128,1 19-256,19 0-1025,-19 0-801,18 19-897</inkml:trace>
  <inkml:trace contextRef="#ctx0" brushRef="#br0" timeOffset="58427.3418">4855 9891 8584,'-20'-40'480,"20"19"2115,0 2-962,0 0-160,20-1 97,-20 0-545,19 20-320,0 0 31,3 0 257,-22 20-416,19 0 31,-19 18-127,0-17-1,0-1-352,0 0-160,-19 0 257,19-20-257,-22 19-545,22-19-384,0-19-961,0 19-1793,0-20-2147</inkml:trace>
  <inkml:trace contextRef="#ctx0" brushRef="#br0" timeOffset="58717.3584">5052 9672 12716,'21'21'256,"-1"-3"1730,-20 3-257,19 19 33,-19-20-64,20 18-577,-20-17-705,0 19-64,0-1-159,0-18-65,0 18 128,-20-18-160,20-21-64,0 0 128,0-21-32,-19 21 32,19-39-128,0 18-160,0 2 128,19-21 32,1 20-96,1-20 32,-2 21 0,1-1-32,20 20 32,-1-20-256,2 20-1089,-2 0-1890,1 20-929</inkml:trace>
  <inkml:trace contextRef="#ctx0" brushRef="#br0" timeOffset="59291.3911">6362 9672 14221,'0'-39'609,"0"18"1184,22 21 257,-22 0-929,0 21 321,0-2-449,0 22-417,0-2-95,0-19-97,0 20-192,0-2 32,0-17-160,0 19-128,19-20 64,-19-1 96,0-19-96,0 0-64,19-19 128,-19-1-64,20 0 161,1 0-322,-2-20 161,1 1 0,-1 19-32,2 0 160,-1-1-320,-1 21 160,-19 0 96,20 21 193,-20-1-129,0 0 0,21 0-160,-21 18 64,0-17-32,19-1-385,-19 0-479,20 0-1154,-1-1-1602,-19 2-928</inkml:trace>
  <inkml:trace contextRef="#ctx0" brushRef="#br0" timeOffset="59572.4072">6759 9911 11562,'0'-20'0,"22"0"1634,-3-21-449,1 22 64,-1 0 289,0 19-449,22-20-224,-22 20-193,1 20-127,1-20-1,-2 19 193,-19 0-321,0 2 33,-19-1 95,-2 0-384,1 0 33,1-1 159,-22-19-384,22 0 32,-20 0-128,20-19-449,-3 19-352,22-20-768,0 0-1762,22 0-577</inkml:trace>
  <inkml:trace contextRef="#ctx0" brushRef="#br0" timeOffset="59896.4257">7137 9592 15118,'0'20'256,"0"1"1858,20-2-993,-20 22-160,0-23 256,-20 23-64,1-21-736,19 19-65,-21-20-256,21 2-32,-20-1-32,20 0 96,0-20-384,0 0 192,20 0-128,1-20 288,-2 0-224,1-20 96,-1 21 96,22-21-96,-22 20-96,1-1 192,1 21 192,-2 0-32,-19 0 321,0 21-97,0-1-320,0 20 96,0-2-95,0-17-129,0-1-129,0 0-639,0 0-481,20-1-1218,-1-19-2017</inkml:trace>
  <inkml:trace contextRef="#ctx0" brushRef="#br0" timeOffset="60076.436">7455 9811 15822,'0'0'1025,"0"0"1186,20 0-1475,-1 0 289,22 0-288,-3 0-641,3 0 96,-2 0-736,21 0-1666,-21 0-1922</inkml:trace>
  <inkml:trace contextRef="#ctx0" brushRef="#br0" timeOffset="60690.4712">8190 9652 17712,'0'-40'801,"0"40"160,19 0 256,-19 21-576,0-2 256,0 1-97,0 19-159,-19 2-321,-1-1-32,20-2 33,-21 23-417,21-41 320,-19 20-352,19-21 128,0-19-160,19 0 224,-19-19-321,41-21 193,-22 20-96,0-20-64,22 0 32,-2 1 128,-20-1 0,3 19 64,16 3 96,-38-3-224,20 21 256,-20 21 128,0-3-160,0 23 128,0-1-96,0-2-160,0 3 64,0-21 1,0 0-482,0-1-608,0 2-673,21-21-1120,-2 0-1474</inkml:trace>
  <inkml:trace contextRef="#ctx0" brushRef="#br0" timeOffset="61033.4908">8566 9772 13612,'0'20'161,"0"-1"1760,0-19-1120,21 19 224,-21-19 64,19 0-576,1 0-417,20 0 0,-1 0 0,2-19 96,-2 0-288,-20-1 96,22 0 0,-41 0-192,19-1 320,-19 3-256,0-3 288,-19 1-128,-1 20-192,-1 0 320,-18 0-288,20 0 288,-22 20 449,22 19 512,-22 2-160,22-1-97,-1-2 33,1 3-416,19-1-65,19-21-512,1 2 96,-1-2-577,41 1-672,-19-20-769,17 0-2402</inkml:trace>
  <inkml:trace contextRef="#ctx0" brushRef="#br0" timeOffset="61520.5187">8984 9871 10505,'0'-41'1634,"0"3"-289,20 18 353,-1 0-1058,0-21 930,1 23-129,20 18-95,-20 0-546,-1 0-223,-19 0-193,22 18-288,-22-18 65,-22 21-129,22-1 64,-19 20 0,-1-21-385,1 0 33,-2 2-352,1-21 287,1 0 1,19 0 64,0 0-97,0-21-127,0 21 224,19-19 96,1 0 128,-20 19-32,21 0 224,-2 19-128,1 21 320,-1 0 32,-19 20 33,0 0 223,0-1-576,0 1 129,-19 18-97,-1-19 0,1 3 128,-22-3-320,3-20 192,18-18 160,-20-21 1,20 0-225,1-41 128,-3 22 128,22-21-160,0 0-160,0-1 64,22 3 64,-3-2-448,1 20-161,20-19-1184,-1 19-1218,0 20-1761</inkml:trace>
  <inkml:trace contextRef="#ctx0" brushRef="#br0" timeOffset="61970.5445">9500 9393 6342,'0'-58'6726,"0"58"-5413,0 0 1153,0 0-1601,0 21 801,-20 16-65,20 4-512,0 18 97,0 1-290,-21 20-543,21-20-65,-19 19-64,-1-21-288,20 3 256,-19-1-544,19-41-64,0 22-545,0-41-801,19 20-1089,-19-20-1729</inkml:trace>
  <inkml:trace contextRef="#ctx0" brushRef="#br0" timeOffset="62147.5546">9618 9732 16431,'-19'60'224,"19"-22"1826,0 3-1249,0-1-289,0 0 129,0-21-577,19-19-352,2 20-833,18-20-2050,0-20-2531</inkml:trace>
  <inkml:trace contextRef="#ctx0" brushRef="#br0" timeOffset="62273.5617">9818 9693 8167,'-61'-41'7239,"42"22"-7015,19 19 289,0-21-481,0 21 0,0 0-352,0 21-673,19-2-2627</inkml:trace>
  <inkml:trace contextRef="#ctx0" brushRef="#br0" timeOffset="62815.5927">9876 9951 11146,'-20'-60'384,"40"20"1794,-20 0-1473,21 1 769,-2-1-225,1 19-449,-1-18 1,22 19 32,-22 20-353,22 0-191,-41 0 127,19 20-320,-19 19 32,0-18-32,0 19 33,-19-1-193,-2-20-1,-18 22-191,19-1-192,-20-21 63,20-19 97,1 0 0,-2 0 64,1-19 64,20-1 127,0 0 130,20-21-194,1 22-127,-2 0 192,1-1 128,-1 20-32,2 0-64,-1 20 321,-1 18-225,1 3 288,-20 18 1,0 1 31,0-1-96,0 22-160,-20-22-64,1 1 193,-1-1-385,-20-19 352,20 0-352,-20-21 352,20 1-160,1-40 353,19 1-289,0-2-32,0-17-64,0-3-128,19 2 224,1-2-320,1 2-449,-2 0-127,20-2-802,-18 22-416,18 19-608,-19-21-801</inkml:trace>
  <inkml:trace contextRef="#ctx0" brushRef="#br0" timeOffset="62988.6026">10294 9851 12684,'0'0'1857,"-21"0"610,21 20-1058,0 20-224,0 0 0,-19-21-576,19 22-481,0-21-160,19 19-641,2-39-1729,-1 0-1794</inkml:trace>
  <inkml:trace contextRef="#ctx0" brushRef="#br0" timeOffset="63116.61">10492 9711 15022,'-41'-78'288,"22"37"321,19 23-577,0-3-257,0 1 161,0-1-256,0 21-1826</inkml:trace>
  <inkml:trace contextRef="#ctx0" brushRef="#br0" timeOffset="63534.6338">10670 9216 16912,'0'39'928,"0"1"930,0 21-897,0-3 641,-19 21-353,-1-19-384,-20 20-705,20 19 128,-20-39-160,20 19-224,1-39 256,0-21-160,19 2-160,0-21-481,0-21 161,19-18 128,0 19-1,22-21-95,-2 3 64,1-2-321,-1 20 449,2-1 224,-22 21 128,1 0 256,-1 21 128,-19 19 97,0-1-257,-19 1 129,-1 20-97,1-20-192,-22-1-64,22-18 32,-22-1 33,22-20-258,-1 0-95,20-20-416,0-1-545,0 1-257,0-20-1633,39 21-1633</inkml:trace>
  <inkml:trace contextRef="#ctx0" brushRef="#br0" timeOffset="63738.6455">10988 9235 15726,'0'39'2403,"0"2"-738,0 18-992,-19 1 320,-1 18 1057,-1 2-417,-18 0-736,-1 20-480,20-21-161,-19-19-224,18-1-64,21-18-256,-19-21-481,19-2-961,19-18-1377,2 0-2530</inkml:trace>
  <inkml:trace contextRef="#ctx0" brushRef="#br0" timeOffset="64072.6646">11007 9851 13741,'0'40'1569,"0"-40"-1217,22 0 225,-3 20-417,0-20 769,22 0-288,-21 0-481,18-20-256,3 0-129,-2 20 33,-20-20 96,2-1 64,-1 2-96,-20 0 64,0-1 32,0 0 64,-20 0 64,-20 20 192,20-21 449,-20 21 512,20 21 321,-18-1 31,18 20 161,-21-2-289,22 3-576,19-1-288,0 0-225,0-1-416,19 2 0,22-23-641,-2 3 257,21-2-961,19-19-834,1-19-1408</inkml:trace>
  <inkml:trace contextRef="#ctx0" brushRef="#br0" timeOffset="65978.7737">12994 9711 9993,'19'0'224,"-19"-18"2467,20 18-1314,-20-21 449,0 21-33,0 0-800,0 0-64,-20 0-416,1 0 127,-22 0-63,22 0 96,-22 21-129,2-3 225,-1 3-257,1-1 321,-2 0-417,2 0 129,20-20-385,-2 19 96,21-19-384,0 19 256,0-19-224,21 0 224,18 21-160,1-21 96,-1 0-32,2 20-192,-2-20 96,-20 0 128,22 0-224,-22 0-128,-19 20 192,19-20 64,-38 0 64,0 0-32,-1 0 0,-20 20 32,1-20-64,-2 19 96,-19 2-64,21-2 128,-21 1 64,22 1 96,16-1 161,3 19-65,-1-39 129,20 19-321,20 2 96,-1-21-192,41 20 32,-19-20-160,17 0 0,22 0-608,-20 0-674,0 0-415,0 0-1538,-21 18-3908</inkml:trace>
  <inkml:trace contextRef="#ctx0" brushRef="#br0" timeOffset="66660.8126">15335 9315 11883,'0'-41'224,"-20"41"1698,20 0-225,0 0-544,-19 41 737,0 0-673,-3 17 321,-16 3-257,-3 17-224,2 2-192,-2 19-64,-17-20-161,18 1-383,20-1-1,1-18-160,19-3-320,39-17-321,1-23-672,18 3-1089,3-21-2339</inkml:trace>
  <inkml:trace contextRef="#ctx0" brushRef="#br0" timeOffset="67179.8423">15554 9792 14317,'0'0'1025,"0"0"-288,0 0 704,0 19-640,0-19 352,19-19-577,1 19-95,1 0-449,18-20 96,-20 20-64,2-20 96,18 0-288,-20-1 224,-19 21-256,22-18 160,-22-3-32,-22 1 32,22 1 32,-19 19-64,0 0 128,-1 0 128,-20 0-128,20 0 257,-20 19 223,20 22-31,-19-2 288,-1 1-193,1-1 33,18 1-129,21 0-255,-20-20-129,40 20-32,1-21-160,-2-19-64,20 20-577,21-20-640,0 21-1314,-21-21-2433</inkml:trace>
  <inkml:trace contextRef="#ctx0" brushRef="#br0" timeOffset="67304.8496">15852 9930 14125,'-40'21'608,"40"-21"-960,0 19 192,19-19-2563</inkml:trace>
  <inkml:trace contextRef="#ctx0" brushRef="#br0" timeOffset="67848.8807">16168 9911 14061,'21'-60'288,"-21"20"1185,39 1-31,-19-1-962,20 1 898,-20 18-610,20 1-191,-20 1-225,-20 19-192,19 0-256,-19 0 192,0 19 32,0 1-128,-19 1-64,19-3 32,-41 23 161,22-21-386,-1-20-95,1 20 32,-2-20-193,1 0-63,20-20 63,0 0 65,0 0 223,20-1 129,-20 3 0,21 18 96,-2-21 128,1 21 97,-20 21 287,19-3 97,-19 23-1,0 18 33,0 1-97,0-1 161,0 1-385,-19 20 65,-1-2-193,-20-18-32,1-1 96,-2 3-224,2-24 257,1-17 415,-3-21 33,22 0-160,-1-21-385,20-17-32,-21 17 32,42-20-256,-21 3 256,20-2-480,18 20 32,3-19-962,-2 19-1120,1-1-1666,-1 21-7238</inkml:trace>
  <inkml:trace contextRef="#ctx0" brushRef="#br0" timeOffset="67994.8891">16467 10189 16271,'0'0'3299,"0"-20"-2242,0-1-512,19 21-770,2-18-1504,-21 18-2467</inkml:trace>
  <inkml:trace contextRef="#ctx0" brushRef="#br0" timeOffset="69880.9968">18234 9574 13676,'0'-21'32,"0"1"1282,-19 20 95,-3 0 96,3 0-31,-20 0-417,-2 20-192,3 1 128,-22-3-32,-20 2 31,39 1-319,-17 18 0,18-18-257,20-3-224,1 3-128,19-21-32,19 0 65,20 20-33,2-20-225,-3 0 65,22 0 96,1 0-320,-23 0 256,22 0-224,-40 0 160,1 0 192,-2 0-96,-19 0-64,-19 20 96,-22-20 192,3 20-192,-22 18 96,-1-17 0,-18 19 352,0-1-31,19 1-97,21 1 321,-2-21-193,22-2-128,-1 3-95,20-2-257,39 2 288,2-21-320,19 0 128,19 0-128,1 0-385,-1-21-191,20 21-225,-20-19-256,-18 19-385,-3 0-351,2 0-674,-21-21-1312,1 21-417</inkml:trace>
  <inkml:trace contextRef="#ctx0" brushRef="#br0" timeOffset="70111.01">18412 9772 16751,'0'0'161,"20"0"1696,-1-20 161,2 20-929,18 0-192,2 0-609,-2 0 1,1 0-193,-1 0-321,-20 0-223,22 0-961,-41 20-545,19-20-1858,-19 0-1761</inkml:trace>
  <inkml:trace contextRef="#ctx0" brushRef="#br0" timeOffset="70244.0176">18492 9871 13036,'-60'20'1601,"60"0"481,0-20 225,0 0-994,19 0-96,22 0-673,-3 0-608,23 0 160,-1-20-1345,0 20-2498</inkml:trace>
  <inkml:trace contextRef="#ctx0" brushRef="#br0" timeOffset="70864.0531">19424 9454 9705,'0'-20'1505,"0"0"577,0 20 256,0 0-288,0 20-416,0-20-193,-20 20-448,20 19-192,0-20-64,-19 2-97,19 20-352,-19-23-31,19 23-193,0-22-160,-22 1 96,22 1-641,0-3-352,0 3-480,0-21-833,0 20-1090,22-20-800</inkml:trace>
  <inkml:trace contextRef="#ctx0" brushRef="#br0" timeOffset="71123.0679">19862 9315 15919,'19'0'288,"-19"20"1762,-19 19-417,-3-20-223,3 42-33,-20-22-288,-1 21-64,-18-1-256,-3 1-193,1 20-95,-19-2-385,19-17 288,2-1-288,17-21-96,2 20 64,18-38-192,2-2-544,19 2-450,0-21-895,0 0-1186,19 20-1986</inkml:trace>
  <inkml:trace contextRef="#ctx0" brushRef="#br0" timeOffset="71767.1048">19840 9990 12523,'-38'0'417,"38"-20"1921,0 20-576,0-19-321,0 19-128,19 0-320,0 0-352,3 0-1,-3 0-351,20 0 63,-18 19 128,18-19-191,-20 20-33,3 1-160,-22-1 32,0-20 0,0 18-32,-41 3 161,22-2-321,-22 2 128,2 17-32,-2-38 192,3 21-224,18-1-32,-1-20 224,2 19 160,-1 2-127,20-21-97,20 0 256,-20 0-96,40 0-224,-1 0 65,2 0-65,-2 0-32,21 0 0,-22 0 96,3 0-577,-2 0-31,-18 0-193,-1 0-512,-1 0-448,-19 0-513,0 0-1730,19-21-1313</inkml:trace>
  <inkml:trace contextRef="#ctx0" brushRef="#br0" timeOffset="72415.1419">20180 9633 8648,'-22'-21'448,"22"1"1570,0 20-128,0-18-417,0 18 161,0 0-641,0-21-449,22 21 33,-22 0-97,19 0-159,0 0-1,1 0 32,-20 21-160,21-21-64,-21 18-96,0 2 65,0-20 223,0 21-320,-21-2 160,1-19-96,20 20 0,-19-20 32,19 0 0,-19 0 32,19 0-31,0 0-97,0 0 0,0 0-65,0 0 1,19 0 64,-19 21 32,19-21 0,1 18 65,-20 3-33,0-1 352,0 0-64,0-20 1,0 20 63,-20-1 193,20-19-449,-19 0 160,0 0-128,-3 0-64,3 0-96,0-19-64,-1 19-32,20 0-224,0-20-673,0 20-448,20 0-769,-1 0-1410,0 0-2401</inkml:trace>
  <inkml:trace contextRef="#ctx0" brushRef="#br0" timeOffset="72699.1581">20339 9851 10730,'0'-40'32,"0"21"1729,0-1-479,19 0-1,0 0-64,1-1-448,20 3-193,-20-3 65,18 21-225,-16 0 97,-3 0-33,-19 21-288,20-3 129,-20-18 95,-20 41 129,1-21-65,-3 0-192,3-1 97,-20-19-97,-1 19 32,1-19-352,20 0 160,-22 0-256,41-19-865,-20 19-768,40-19-2147</inkml:trace>
  <inkml:trace contextRef="#ctx0" brushRef="#br0" timeOffset="73226.1883">20953 9335 13132,'19'-20'769,"3"20"160,-3 20 896,20 1-63,-18 16 32,-2 24-129,1-3-640,-20 22-32,0-20-160,0 40-481,-39-1-128,-2-20 129,-19 22-257,2-22 192,-2 0-96,0-39-256,41-2 32,-22 3-416,21-20-545,1-21-1794,19 0-1825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09:53:44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24565 10885 7719,'0'-21'801,"0"21"-545,0 0 1570,0-20-353,-19 20 64,-1 0-127,1 0-353,-22 0-32,-19 0-64,2 0-161,-2 0-95,-39-19-225,-2 19 129,-17 0-289,0-20-256,-22 20 129,1-20-97,-1 0 32,3 20-224,17-20-32,40 20-449,41 0-768,20 0-993,19 20-930,39-20-2721</inkml:trace>
  <inkml:trace contextRef="#ctx0" brushRef="#br0" timeOffset="311.0176">24307 10944 8456,'60'0'352,"-40"0"545,-1 0 1281,-19 0-641,0 0-448,-19 0-480,-1 0-97,-20-20 65,-18 20-65,-2 0 161,-1 0 0,-37 0-193,-1 0-128,-21 0 1,1 0-225,-20 0 160,-20 0-320,-19 0 160,38 0-192,3 0-64,36 0-545,43 0-320,36 0-832,3 0-834,19 0-4419</inkml:trace>
  <inkml:trace contextRef="#ctx0" brushRef="#br0" timeOffset="751.0428">23455 10645 10505,'38'-19'32,"-18"-1"1,-20 20 767,21 0 514,-21 0-225,20 0-32,-40 0-321,-1 0-159,-18 20-97,-21-1 1,-19 22-97,-20-2 64,-41-19 193,22 20 0,19 0 224,39-21-129,19-19-95,3 20-577,38 1 32,0-21 64,38 19 96,3 1 65,39 0-161,-1 19-32,0-18 64,1 18-160,-1 1-160,-21-21-160,3 21-673,-21-20-641,-20-20-2498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09:54:13.6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17379 9951 10602,'0'-60'256,"0"40"1602,0 0 864,0 20-960,0-21 160,0 21-545,0 21-833,0-1 417,-19 20-320,19 0 96,-19 20-257,-1-1-64,-1-19-351,1 19 191,1 1-352,19-22 224,0 3-128,0-41 32,0 0-32,19 0 224,-19-20-288,20-1 64,21-38 160,-22 20-224,22-20-160,-3-2 128,-18 23-32,20-3 32,-20 22 96,-1 19 32,1 0-128,-20 39 448,0 2-192,0-2-64,0 21 32,-20-1 0,20-19 32,0-2 1,-19 3-193,19-41 128,19 21-224,-19-21-353,0 0-224,20 0-352,1-21-832,-21 21-1058,19-20-1601</inkml:trace>
  <inkml:trace contextRef="#ctx0" brushRef="#br0" timeOffset="362.0206">17717 10169 11114,'0'20'769,"0"-20"1697,21 19-1185,-2-19-352,-19 0-224,39 0-385,-18 0-224,18 0-32,2-19 0,-22-1-32,20-1-128,-18 3 64,-1-2-64,-20-1 64,0 2 64,-20-2 32,-1 3-96,1-2 224,1 20 193,0-21 191,-3 21 289,3 21 32,0-1 96,-1-2-32,-1 22-289,2 1 97,19-2-384,-20-19-1,20 20-128,20-20-256,-1-2 0,2 3-96,-1-21-769,18 0-256,3 0-833,-2 0-1377,-18-21-1601</inkml:trace>
  <inkml:trace contextRef="#ctx0" brushRef="#br0" timeOffset="634.0362">18114 9990 9064,'0'0'4068,"0"21"-2402,0-1 1056,0 19-928,-20 1-257,20-2-416,0 3-576,0-1-193,0-2-288,20-17 192,-20-1-352,21-20 224,-2 0 1,1-20-33,21-1 160,-22 3-384,0-23 160,1 2 64,-1 0-96,2-2-224,-1 1-193,-1 22-159,1-2-641,1-1-353,-2 21-896,-19 0-673,0 21-2627</inkml:trace>
  <inkml:trace contextRef="#ctx0" brushRef="#br0" timeOffset="1018.0581">18492 10189 7847,'19'-20'1345,"-19"-1"1730,19 21-1217,-19-18-481,22-2-192,-3 20-480,1-21-96,-1 2-65,2 19-192,-21 0 33,20-21 31,-20 21 353,0 0-225,0 0 97,-20 0-321,-1 21 225,2-21 192,19 19-193,-20 2-160,1-1 129,19-20 31,-22 18-415,22 3 159,0-1-192,22-20-64,-3 19 32,1-19-64,-1 0 192,2 21-480,18-21-96,2 0-385,-3 0-384,-18 0-96,21 0-865,-22 0-1218,0-21-960</inkml:trace>
  <inkml:trace contextRef="#ctx0" brushRef="#br0" timeOffset="1822.1041">18610 10110 5925,'0'20'2947,"0"-20"-1442,21 0 1538,-21 0-1409,20 0-289,-1 0-576,0 0-225,3-20-31,16 20-33,-18-21-256,1 2 65,-1 19-161,-1-21 128,0 3-256,-19-2 96,0-1 0,0 21-96,0-20 64,0 1 0,-19-2 0,19 21-64,-19-19 64,-1 19 1,-1-20 95,21 20 288,-20 0-288,1 0 225,0 0-33,-3 20 225,3-1-65,0 21 161,-1-20 31,-1 21 1,21-2-321,0-20 289,0 22-385,0-23 97,21 3-161,-1-1-96,-1-1-96,22-19-32,-3 0-545,3 0-319,-2 0-161,2 0-481,-22-19-896,20 19-1442,-18 0-2017</inkml:trace>
  <inkml:trace contextRef="#ctx0" brushRef="#br0" timeOffset="2324.1329">19027 9970 10441,'21'-19'1410,"-21"19"896,0 0 256,0 19-608,0-19-288,0 41-449,0-21-256,0 19-289,0 1-63,0-20-225,0 19-288,0 0-63,-21 2 63,21-23-353,-20 23-63,20-20 256,0-21 64,0 0 32,0-21 64,0 1-224,0-1 256,20 3-160,-20-2 32,21-20-96,-2 20 288,20-1-160,-18 3 0,-1-2 128,18-1 1,-16 21 31,17 0-224,1 0-225,-1 0-1312,2 0-2275</inkml:trace>
  <inkml:trace contextRef="#ctx0" brushRef="#br0" timeOffset="2838.1623">20079 10011 17136,'-39'38'128,"20"2"1281,-3 1 673,22-23-993,0 3 128,22-1-864,-3-20 31,0 0-192,22 0 257,17-20-385,-17-1 32,19 3 0,-21-23 128,2 1-224,-22 2-224,0 17 128,1 1-545,-20 1-224,0 19-160,0 0-1025,0 0-1537,0 0-2210</inkml:trace>
  <inkml:trace contextRef="#ctx0" brushRef="#br0" timeOffset="3170.1813">20714 9951 10602,'-19'0'4772,"0"0"-4227,-3 0 1825,3 0-673,-20 19-159,-1 1-257,20-20-384,1 21-609,-3-1-32,22-2-224,22 3 1,-3-2 31,1-19-64,-1 41 96,22-41-96,-22 18 224,-19 3-288,0-1 224,0-1-64,0-19 192,-19 21-192,-1-1 385,-1-20-321,2 0 32,-1 18-288,1-18 32,19 0-609,0-18-736,0 18-705,19-20-1505,1-1-1410</inkml:trace>
  <inkml:trace contextRef="#ctx0" brushRef="#br0" timeOffset="3551.2031">20813 10070 6342,'0'0'6566,"0"0"-5605,0 0 1377,0 0-641,0 0-575,22 19-450,16-19-95,-18 0-481,20 0 0,-20-19 160,21 19-352,-3 0 160,-18-21-64,1 21 192,-2-18-384,-19-2 320,0-1-160,0 21-64,-19-20 64,-2 1 64,1 19 192,1-21-256,0 21 481,-3 0 223,3 21 97,-1-21 320,1 19-320,-2 22 448,1-3-224,-18 2-256,38 1-65,0-2-351,0-19-161,38 20-160,3-20 0,-2-20-257,21 18-768,0-18-672,-21 0-1250,-20 0-2722</inkml:trace>
  <inkml:trace contextRef="#ctx0" brushRef="#br0" timeOffset="6526.3732">21827 9871 9801,'-20'-20'224,"20"20"2659,0-21-609,0 21-577,20 0-543,-20 0-418,0 21 321,19-1-96,-19 0-576,0 19 95,0-18-224,0 18 161,0 2-449,0-2 96,0 1 0,0-20-64,-19-2 96,19 3-64,0-21 128,0 0 224,-20 0-320,20-21 161,0 3-225,0-2-96,20-1 128,-20-19 192,19 22-320,1-23 320,-1 21-416,2 1 416,18 19-192,-20-21-160,22 21 96,-21 0 160,-1 0-352,2 0 0,-1 21-385,-1-2-832,0-19-513,-19 20-1602,22 1-2145</inkml:trace>
  <inkml:trace contextRef="#ctx0" brushRef="#br0" timeOffset="7030.4021">22462 9930 12491,'0'-19'32,"0"19"1986,-21 0-128,2 0-641,-1 0-128,1 19-64,-22 21-192,22 1 256,-22-3-160,22 2-384,0-19-65,-1 17-512,20-17 0,0-1 160,20-20-320,-20 0 320,19 19-320,0-19-128,3-19-257,-3 19 1,0-20 159,1-1-223,1 3 384,-2-2-1,-19-20-159,20 19 448,-1-17-256,2 17-64,-21-18 224,20 18-32,-20 21 128,19 0 320,-19 0 0,0 21 129,0-2-65,0 22 33,-19-21-193,19 19 225,-20 1-321,20-20-256,-21-2 128,21 3 32,0-1-224,0-20-609,0 19-384,21-19-320,-21 0-577,0 0-673,20-19-768</inkml:trace>
  <inkml:trace contextRef="#ctx0" brushRef="#br0" timeOffset="7399.4232">22619 9891 12908,'0'0'833,"0"20"960,0-1 321,-19 2-512,19-2-193,-19 22-672,19-21 31,0 19-543,-20-20-97,20 2-32,0-1-96,0-2 128,0-18-128,0 0-352,20 0 384,-20-18-256,19 18 63,0-20 161,3-20-96,-3 19 32,1 3-224,-1-2 160,2-1 96,-21 21-128,0 0 96,0 0 160,0 21 160,0-1-96,0 19 32,-21-20-32,21 2 97,-19-1-450,19 19 290,0-39-546,0 20-576,0-1-1153,0-19-961,0 0-961</inkml:trace>
  <inkml:trace contextRef="#ctx0" brushRef="#br0" timeOffset="7886.4511">23017 10011 12780,'21'-21'736,"-21"42"-544,-21-21 1442,1 20 384,-18 19-256,16 1-449,-16-20-544,18-2-33,-1 23-544,1-22-127,20 2-33,0-21-32,0 20-32,0-20 160,0 0-353,20 0 161,21 0-192,-22-20-64,22-1 0,-3 2-65,-18-1 65,20-19 160,-20-2-129,21 1-31,-22 2 96,20-22-289,-18 0 161,18 20-160,-20-19 95,0 19 289,3 20 160,-22-1 224,19 3 385,-19-3 416,0 1-64,0 20-545,0 0-127,0 20 255,-19 1 193,-22 38-96,22-19-161,-20 19 129,-2 1-289,22-20-288,0 20 64,19-22-224,0 2-96,0 1-417,0-23-832,19 3-1506,-19-1-1665</inkml:trace>
  <inkml:trace contextRef="#ctx0" brushRef="#br0" timeOffset="8226.4704">23274 10229 13004,'-19'-40'224,"19"40"-288,19-20 1281,-19-1 192,22 3-287,-22-2-226,19 20-351,1-21 31,-1 2-127,2-2-1,-1 21 1,-20 0-1,19 21-96,-19-2 225,0 2-289,0-1 97,-19-2-1,19 23 161,-20-22-289,-1 2 32,2-1-320,-20-20 32,39 0 32,-22 0-480,3 0-513,19 0-641,0-20-1152,19 20-930</inkml:trace>
  <inkml:trace contextRef="#ctx0" brushRef="#br0" timeOffset="8843.5057">23534 10011 7270,'20'-21'4196,"-1"21"-2850,0-20 1344,-19 20 1,22-19-801,-22 19-801,0 0-129,0 0-223,0 19 224,-22 1 0,3 1-384,19-1-97,-19 19-96,-1-20-191,-1 2-97,1 17 0,20-17-224,-19-1 160,19-20 128,0 0-320,0 19 224,0-19-224,0 0 31,19-19 65,1 19-128,1-20 32,-1-1 32,18 3-32,-16-23 96,-3 22-32,0-2 32,1 21 64,-20 0 224,0 0-224,0 0 352,0 21-256,0-21 64,-20 19-32,20 2-64,0-1-31,-19-2-98,19 3 33,0-21 0,19 20 32,-19-20-128,20 0-32,1 0 192,18-20-320,2 20 384,-22-21-192,20 3 192,-18 18-160,-2-20-128,1 20 320,-20 0 64,0 0 0,0 20 0,0-20-96,0 18-63,0 3-130,-20-1-575,20-1-962,-19-19-1409,19 21-4580</inkml:trace>
  <inkml:trace contextRef="#ctx0" brushRef="#br0" timeOffset="9435.5397">24428 9811 13004,'0'0'32,"0"-19"1569,0 19 289,-22 19 256,3-19-320,-1 19-481,1 22-64,-22-1 65,3 0-353,-3 20-129,2-1-703,18-19 31,-18 19-160,39-20-32,-19 2-64,19-2-289,0 2-383,19-22-481,0 0-737,1 2-1602,1-21-2690</inkml:trace>
  <inkml:trace contextRef="#ctx0" brushRef="#br0" timeOffset="9820.5617">24685 9830 16463,'58'-19'481,"-36"19"223,-3 19 1186,1 2 224,-1-1-705,-19 20 193,21 19-641,-21-18-353,-21 18-159,2 1-321,-20-1 64,-2 1-160,22-1-256,-20-19-673,-2 0-1153,2-21-1409,18 22-6374</inkml:trace>
  <inkml:trace contextRef="#ctx0" brushRef="#br0" timeOffset="12160.6955">17558 10904 16912,'-39'0'-673,"39"-19"513,-20 19 512,1 0-352,-22 0 416,22 0-63,-22 0-97,22 0 96,0 0 1,-22 0-65,41 0 32,-20-21 33,1 21-65,19 0 64,-19 0-96,19 21 65,0-21 223,0 19-191,0 21 255,0-1 65,0 1 128,0 20-289,0-1-31,-22 1-1,3-1-288,19-19-160,-19 20 128,19-41-64,-20 21-288,20-19 256,0-21-512,0 0-545,0 0 64,0-21-704,0 1-1090,0 0-864,-21 1-1698</inkml:trace>
  <inkml:trace contextRef="#ctx0" brushRef="#br0" timeOffset="12299.7035">17061 11261 12395,'-19'-19'1730,"19"19"96,0 0 192,19 19-865,3-19-32,17 0-577,1 0-352,-1 0-256,21 0 128,-21 0-864,21 20-1282,0-20-1698</inkml:trace>
  <inkml:trace contextRef="#ctx0" brushRef="#br0" timeOffset="12563.7186">17519 11361 11659,'0'-40'32,"0"0"544,0 20 193,39 1 96,-18-1 576,-2 0-192,20 0-384,-18 20-32,-1 20-129,-1 0-191,-19 0 192,20-1-33,-20 1-319,-20 0 63,20 0-320,-19 0 64,-22 0 64,22-1-384,-1-19-64,20 0-705,-19-19-1057,19 19-1633,0-20-5958</inkml:trace>
  <inkml:trace contextRef="#ctx0" brushRef="#br0" timeOffset="12864.7358">17817 11123 15822,'20'39'0,"-20"-19"1218,0 20-386,0-20 802,0 19-321,0 1-480,0 0-641,0-1-32,-20-19-32,20 20-128,-21-20 32,21-20 33,0 0 127,0-20-224,0 1 160,0-2-256,0-19 160,0 21 128,21-21-96,-1 0 64,-1 20-64,22 1 192,-22-1 33,0 0-385,1 20 64,21 0-1,-22 0-511,0 20-769,22-20-1666,-22 20-2306</inkml:trace>
  <inkml:trace contextRef="#ctx0" brushRef="#br0" timeOffset="13397.7662">19265 11123 15022,'-19'-21'96,"-1"2"1409,20 19 33,-19 0 63,-3 0-63,-16 19-193,18 2-480,-20 18 352,20 1-224,1-20-224,-2 19-225,1 1-128,20-20-127,20 0-97,1 0-256,-2-1 160,1 1-32,20 0-352,-1-20-449,2 0-192,-2 0-544,1 0-417,-20-20-993,18 20-1537,-16-20-4837</inkml:trace>
  <inkml:trace contextRef="#ctx0" brushRef="#br0" timeOffset="13738.7857">19445 11142 12395,'20'0'897,"-20"0"-384,0 20 1056,0 0-224,0 0 545,0 0-577,0 0-288,0 19-704,0-19 63,0 20-96,0-20-192,0-1-64,0 1 225,0-20 159,0 0-256,0-20 0,0 1 0,-20-1-192,20-20 64,0 20 161,20 0-257,-20-19 160,19-1 32,-19 20 96,41 0-32,-22 1-96,0-2-32,22 21 129,-22-19-418,1 19 193,-1 19-192,3-19-384,-3 21-161,0-2-1025,1 1-1697,-20 0-833</inkml:trace>
  <inkml:trace contextRef="#ctx0" brushRef="#br0" timeOffset="13949.7978">19821 11102 7879,'19'0'7463,"-19"0"-7175,22 0 1410,-3 0-801,1 21 544,-20-2-544,19 1-481,2 0-320,-1 0-96,-1 0-416,0 0-1442,3-1-1121,-22 1-1665</inkml:trace>
  <inkml:trace contextRef="#ctx0" brushRef="#br0" timeOffset="14147.8091">20180 11123 14349,'-22'19'1249,"-16"1"865,18 20-128,-21 0-128,-19 19 160,2 1-545,-2-1-576,19-19-705,3 20-64,-3-20-160,22-1-160,-1 1-833,20-40-897,0 19-2081</inkml:trace>
  <inkml:trace contextRef="#ctx0" brushRef="#br0" timeOffset="14839.8487">20437 11242 15214,'0'0'288,"0"19"481,0 1 896,0 20-479,-21 0 703,21-1-607,-19 21-97,-1-20-673,1 20-95,0-21-65,-3 20-416,3-19 256,19 0-288,-20 0 128,20-40 224,0 0-352,0 0 192,0-20-416,0-20 64,20 20-161,-1-39-159,-19 19 63,22 1-223,-3-21-65,0 1 64,1-2 129,-1 2-161,2-1 256,18 1 225,-20-1 224,22 20 32,-2 1 128,-18-1 160,18 21 577,-20 19 32,3 19-160,-3 1 255,-19 20-287,0 0-256,0-1 223,-19 21-159,-3-21-129,3 1-96,0 0-224,-1-20 96,-20-1 129,20-19-193,1 0-96,-22 0-321,22 0-95,19 0-705,-20-19-513,20 19-672,0-20-1217,20 0-2147</inkml:trace>
  <inkml:trace contextRef="#ctx0" brushRef="#br0" timeOffset="15142.866">21013 10885 11594,'39'-41'673,"-18"41"865,-21 0 351,19 0-351,-19 0 352,-19 41-97,-2-2-576,1 0-160,-18 21-96,-3-20 64,21 20-320,-20-1-385,20-19 33,20-1-193,0 1 32,20-20-288,1 20 288,-2-40-480,20 19-449,-17-19-32,16 0-256,3 0-480,-2-19-705,-20-1-1025,1 20-641</inkml:trace>
  <inkml:trace contextRef="#ctx0" brushRef="#br0" timeOffset="15324.8764">20873 11083 13644,'-60'0'1089,"60"0"385,0 0-1,0 0-1056,0 0 223,22 0-480,-3 0-31,20 0-450,1 0-1056,-1 19-1314,2-19-2017</inkml:trace>
  <inkml:trace contextRef="#ctx0" brushRef="#br0" timeOffset="15616.8932">21112 11182 12363,'0'-40'417,"19"21"1697,1-2-769,1 2 64,18-1 65,-20 20-546,22 0 33,-22 0-224,0 0-256,3 20-65,-22 20 32,19-21 129,-19 1-449,0 20 160,-19-20 1,-3 0 127,-16-1-256,18-19 0,-20 0 97,1 0-386,18 0 258,1-19-418,1-1-544,-1 20-512,20-20-1057,0 20-3267</inkml:trace>
  <inkml:trace contextRef="#ctx0" brushRef="#br0" timeOffset="16033.917">22044 10885 17936,'0'0'1218,"-19"0"-834,19 39 1153,0-19 97,-20 19-161,20 1-95,0-20-706,-19 20-512,19-21-63,0 2-1,0-2-289,0 1-383,0 0-1026,0 0-864,19 0-3139</inkml:trace>
  <inkml:trace contextRef="#ctx0" brushRef="#br0" timeOffset="16207.927">21986 11361 19410,'0'19'769,"0"-19"-545,0 0 833,19 0-737,-19-19-192,0 19-544,20 0-801,-20 0-2211,19 0-6853</inkml:trace>
  <inkml:trace contextRef="#ctx0" brushRef="#br0" timeOffset="16481.9427">22462 10825 12748,'20'0'8263,"-40"0"-8551,20 19 705,0 22 800,0-22 320,0 21-384,-21-1-256,21 1-897,-19 0 96,19-1 64,-20 1-960,20 0-642,-19 0-1761,19-20-2050</inkml:trace>
  <inkml:trace contextRef="#ctx0" brushRef="#br0" timeOffset="16639.9518">22342 11341 20563,'-19'20'480,"19"-20"-159,0 0-193,0 0 0,19 0-384,-19 0-2018,20 0-5254</inkml:trace>
  <inkml:trace contextRef="#ctx0" brushRef="#br0" timeOffset="17395.995">17321 12214 10634,'0'-19'704,"0"-1"1058,0 20 96,0 0 96,-21 0-225,1 0-223,1 39-385,0 1 128,-22 20 128,22-20-480,-22 19 320,22 1 160,-20-1-608,-2 1-577,2-1 193,-1 21-129,20-20-224,1-1-32,19 1-192,19-20-513,1-1-800,20-19-129,-1-20-960,21 0-2595</inkml:trace>
  <inkml:trace contextRef="#ctx0" brushRef="#br0" timeOffset="17843.0205">17401 12651 15214,'-22'0'576,"22"0"-223,0 0 1537,22 0-577,-22 21-192,19-21-481,0 0-575,1-21 255,20 21-256,-20-19 32,19-1 96,-18 0-288,18 0-64,-39 0 512,19 0-448,-19 20 224,0-19-32,0-1-224,-19 0 288,-1 20-160,1 0-160,-2 0 481,1 0 159,-19 20 289,20 0-225,-2-1 385,-18 21-352,20-20 191,19 20-191,-22 0-225,22-1-416,0-19 64,22 0 96,-3-1-864,0-19-97,22 21-1057,-2-21-833,0 0-2402</inkml:trace>
  <inkml:trace contextRef="#ctx0" brushRef="#br0" timeOffset="17974.0281">17717 12751 7943,'0'19'6983,"-20"2"-6983,20-21 96,0 0-96,0 0-513,0 0-2402</inkml:trace>
  <inkml:trace contextRef="#ctx0" brushRef="#br0" timeOffset="18491.0576">17976 12672 13196,'-21'-40'833,"21"20"288,0 0 961,21 0-897,-1-20 64,-1 21 64,0-1-896,3 0-545,-3 20 288,0 0-32,-19 0 256,20 0-384,-20 0-320,0 20 608,0-20-352,0 20-160,0-20 0,0 0-289,0 0 161,0-20 288,0 20-385,0-20 449,0 20-32,0-20 96,0 20 353,0 0-161,0 0 225,0 0-417,21 20 416,-21 0 1,0 19-193,0 1 64,0 20-96,0-1-95,-21 1 63,21 0-160,-20 19-64,-18 0 224,-3-19-160,2-1-64,-2 1 320,3-40 1,16 0 159,3-20-192,0 0 161,-1-20-417,20 0 32,-21 1-32,21-2-128,0 1-577,21 1-320,-21-1-320,20 0-1121,-1 20-1794,0-20-5830</inkml:trace>
  <inkml:trace contextRef="#ctx0" brushRef="#br0" timeOffset="18978.0855">18015 12672 8039,'0'-21'2947,"0"21"-32,-19 0-321,19 0-384,0 0-448,0 0-161,0 21-512,0-2-576,0-19-449,19 20-64,-19-20-256,41 20-1186,-22-20-3554</inkml:trace>
  <inkml:trace contextRef="#ctx0" brushRef="#br0" timeOffset="19274.1023">18313 12811 22997,'0'19'673,"-21"1"-641,21-20 96,0 0-96,0 0-448,21 0-1858,-21-20-4229</inkml:trace>
  <inkml:trace contextRef="#ctx0" brushRef="#br0" timeOffset="19929.1398">18988 12354 13612,'19'-20'865,"-19"20"1185,0 40 32,20-20-352,-20-1-97,0 1-640,0 0-352,-20 20 128,20-1-161,-19 1-512,19 0 128,-20-1-256,1 1 193,-2 0-290,1-20-191,20-1-481,0-19-544,0 0-609,20 0-1889,1 0-1987</inkml:trace>
  <inkml:trace contextRef="#ctx0" brushRef="#br0" timeOffset="20212.1561">19265 12354 9545,'21'0'6630,"-21"0"-6630,0 20 416,0-20 801,-21 20 353,2-1-129,-1-19-256,1 20-576,-3 20-65,-16-20 193,-3 0-96,22 19-65,-1-39 33,1 20-481,-2 0 256,21 0-288,0-20 161,0 20-33,21-20-224,-21 0-96,19 19-64,1-19-321,-1 21-95,2-21-642,18 0-95,-20 19-769,3-19-1473,-3 20-1089</inkml:trace>
  <inkml:trace contextRef="#ctx0" brushRef="#br0" timeOffset="20607.1787">19366 12592 13420,'19'20'1378,"-19"-20"-1314,0 0 768,0 0 97,0 0 160,19 0-576,1 0-321,1 0-128,-1 0-32,-1 0 0,0-20 0,3 20-96,-3-20 64,0 0-64,-19 20 32,0-20 128,0 1-96,0 19 0,-19-20 32,19 0 64,-19 20 64,-3 0 449,3 0 96,0 0 127,-1 0 161,20 20-224,-21 0-96,1-1 95,20 21-63,0-20-289,-19 20-127,19-21-33,0 21-192,19-20-192,-19 0-32,20 0-161,1-20-672,-21 19-672,20-19-673,-1 0-1538,0 0-544</inkml:trace>
  <inkml:trace contextRef="#ctx0" brushRef="#br0" timeOffset="20920.1965">19662 12552 13036,'22'-20'576,"-22"20"898,0 20 576,0-20-289,0 20-127,0 20-513,0-20-544,0-1-257,19 2-192,-19 18 128,0-19-64,0-20-31,0 20 31,0-20 32,0 0-128,0-20 160,19 20-320,-19-20 224,0 0-128,0 1-224,0-2 288,20 2-96,-20-1 128,19 20-352,-19-20 416,21 20-288,-1-20-160,18 20-513,-16 0-1120,17 0-2564</inkml:trace>
  <inkml:trace contextRef="#ctx0" brushRef="#br0" timeOffset="21495.2294">20158 12214 18449,'22'21'-96,"-22"-2"1057,0 2 576,0 38-256,0-39 193,-22 20-609,22-21-289,-19 21-512,19-20 32,-19 20-32,-1 19 161,-1-19-353,1-1 128,1-18 96,19-2-257,0-19-223,0 0 256,0-19-32,0-2 160,19 2-417,1-1 129,21 0 320,-22 0-96,22 0-128,-22 0 352,0 20-352,1 20 224,-20-20 64,21 40 160,-21-20-128,-21 19-160,1-18 160,1 18 33,0-19 95,-3 0-320,-16-1 256,18-19-192,-1 0-96,1 0-449,1 0-255,0-19-257,19 19-961,0-20-1249,19 0-1057</inkml:trace>
  <inkml:trace contextRef="#ctx0" brushRef="#br0" timeOffset="21860.2504">20339 12612 10858,'19'0'288,"0"0"1474,1 0-897,-20 0 448,19-20-128,2 20-673,-1 0-255,-1-20-97,0 20-128,3 0 0,-3-20-160,1 20-225,-20 0-191,19-20-33,-19 20 257,0-19 160,0 19 160,0-20 160,0 20 577,-19-20 416,19 20 32,-20 0-96,1 0 32,-3 0 96,3 20-128,0-20-192,-1 20-256,-1 19 31,2-19-319,19 0-257,-20 20 32,20-21 32,20 2-352,-1-2 0,2-19-577,-1 20-416,-1-20-1378,22 0-2017</inkml:trace>
  <inkml:trace contextRef="#ctx0" brushRef="#br0" timeOffset="22206.2701">20755 12453 14990,'20'0'160,"-20"20"609,0 0 1505,-20 0-96,20-1-385,0 21-896,-21-20-192,21 20-577,-20 0-32,20-21 32,0 1 225,0 0 95,0 0-192,0-20 321,0 0-193,0 0 65,0-20-257,20 0 64,-20-19 128,21 18-95,-21 2-161,20-21-224,-20 20 128,19 0-32,0-19 192,-19 19-480,22 20 256,16-20-673,-18 20-128,1 0-288,-2 0-993,20 0-1313,-17 20-1410</inkml:trace>
  <inkml:trace contextRef="#ctx0" brushRef="#br0" timeOffset="22489.2863">20972 12691 11979,'0'-19'1249,"0"-2"-128,22 2 160,-3-1-352,0 0 224,1 0-352,20 0-417,-20 0 385,19 1-64,-18 19-1,-2 0-95,-19 19 128,0 1-321,0 0 33,0 0 63,-19 0-32,-22 0-159,22-1-321,-1 2 64,-20-2-96,20-19-224,1 0-417,0 0-576,19 0-1186,0 0-2145</inkml:trace>
  <inkml:trace contextRef="#ctx0" brushRef="#br0" timeOffset="22797.3038">21548 12473 15310,'21'-20'1121,"-21"20"865,-21 0-32,1 0 192,-18 0-609,16 20-896,-16 0-289,-3 0-224,22-1 0,-1 1 97,20 0-257,0-20 128,20 20 96,20 0-320,-20-20 160,18 20 32,-16-1 320,-3 2-288,-19-2 161,0 1 255,0 0-320,-19 0 193,-22-1-417,2-19 32,-1 21-193,1-21-832,-2 0-512,2-21-1826,18 21-6246</inkml:trace>
  <inkml:trace contextRef="#ctx0" brushRef="#br0" timeOffset="23511.3448">22164 12374 16239,'19'-80'96,"1"61"1698,-20 19 63,21 0-319,-1 19-33,-20 21-191,0 0-322,19-20-223,-19 19 32,0 1-321,-19 19-416,19-19 129,-20 20-1,20-20-160,-21-1 256,21 1-160,0-21-160,0-19 224,0 0 97,21 0-33,-1-19-256,-1-21 288,0 1-288,22-1 96,-2 0-64,1-20 0,20 1 32,-21-1-64,2 1 32,-2 19-32,-1 1-32,-16 18 32,-22 21-32,0 0-128,19 0-576,-19 21-353,0-2-545,0 1-256,0 0-993,20 0-2017</inkml:trace>
  <inkml:trace contextRef="#ctx0" brushRef="#br0" timeOffset="23863.3649">22937 12235 16687,'22'-21'160,"-22"21"929,0 0 65,0 21 575,-22-2-416,3 21-288,0 0-288,-22-20-96,21 0 63,1 19-511,0-19 287,-3 20-320,-16 0 257,18-21-257,20 1 0,0 0-64,0 0 64,0-20-64,20 20-32,-1-20 160,22 0-352,-3 0 128,3 0 0,17 0-64,2 0-416,-19 0-65,-2-20-127,-20 20-225,22 0-480,-41 0-737,19 0-1442,-19 20-1473</inkml:trace>
  <inkml:trace contextRef="#ctx0" brushRef="#br0" timeOffset="24085.3775">23137 12453 15214,'0'0'1249,"0"0"-448,-19 0 800,19 0 257,-22 20-224,3 20-513,-1-21-417,1 21-191,-2 0-257,-18-20-32,39 20-224,-19-1-288,-3-19-224,3 19-962,19-18-544,0-1-1505,0-1-1089</inkml:trace>
  <inkml:trace contextRef="#ctx0" brushRef="#br0" timeOffset="24388.395">23375 12116 18673,'39'-21'32,"2"21"481,-22 0 672,0 21 544,1 18-319,1 1 223,-21 19-640,0-19-416,-21 40-33,1-21-159,1 21-1,-22-1-224,3 1 64,-3-21-416,2 1-192,20-1-289,-22-39-352,2 20-1025,20-20-1601,-2 0-3908</inkml:trace>
  <inkml:trace contextRef="#ctx0" brushRef="#br1" timeOffset="29948.7129">1341 2304 6053,'0'-20'1378,"0"20"1184,19-20-1185,-19 20 257,0 0-161,0-19-736,0 19 288,0 0-32,0 19-192,0 1-97,0 0-319,-19 19 31,19 1-224,-19 0 257,19 20-257,-22-21 0,3 1 96,0 0-32,-1-1 193,-1-19-353,21 0 96,0 0-160,-19 0 32,19-20 193,0 19-33,19-19-160,2 20 256,-1-20-384,-1 0 320,22 20-320,-22-20 224,20 0-256,-18 0-128,18 0-32,-20 0-609,3-20-320,-3 20-128,0 0-897,-19 0-225,20 0-1184</inkml:trace>
  <inkml:trace contextRef="#ctx0" brushRef="#br1" timeOffset="30148.7244">1758 2522 10890,'0'0'224,"-20"0"1378,20 0-577,-19 20 448,-2 20 96,21-20-992,0-1-513,0 21-128,0-20-160,40 0-1090,-20 0-767,20-20-1251</inkml:trace>
  <inkml:trace contextRef="#ctx0" brushRef="#br1" timeOffset="30269.7312">1917 2483 9673,'-20'-60'160,"-20"40"1826,20 0-1602,1 1-96,19-2-128,-20 1-320,20 20-2114</inkml:trace>
  <inkml:trace contextRef="#ctx0" brushRef="#br1" timeOffset="30587.7494">1917 2423 11691,'19'39'128,"-19"1"2114,-19-20-609,19 0-31,0 20-385,-20-20-993,20-1-256,0 1-64,0 0-96,0-20-192,0 0 191,20 0-127,-1-20-64,0 0 224,-19 1 128,41-21-33,-41 20 98,19 0 31,1 0 224,1 20 128,-21 20 257,0-20-225,0 20-256,0 0 33,20 20-225,-20-21-32,0 1-417,19 0-1376,-19-20-1507</inkml:trace>
  <inkml:trace contextRef="#ctx0" brushRef="#br1" timeOffset="30732.7578">2273 2721 19506,'-19'19'-160,"19"-19"256,0 0-192,0 0-257,0 0-1056,19 0-1794</inkml:trace>
  <inkml:trace contextRef="#ctx0" brushRef="#br1" timeOffset="31314.7911">3188 2522 7142,'0'-39'1217,"0"-2"2083,-21 22-1635,21-1 225,-20-19 128,20 39-417,-19-21-223,-1 21-417,-1 0-97,2 0-639,-20 21 287,18-2-96,-18 21 225,20-1 128,-3 21-577,3-20 0,19 0-320,0-1 32,0 1-64,41 0-257,-3-21-576,3 1-352,17-20-128,-17 0-865,19 0-417,-2 0-256,-17-20-2210</inkml:trace>
  <inkml:trace contextRef="#ctx0" brushRef="#br1" timeOffset="31575.806">3386 2641 8007,'-20'-39'3395,"20"19"-1377,-21 0-224,21 0-64,-20 0-289,20 0-640,0 1-193,0 19-352,20-21 1,-20 21-129,21 0 288,-1 21 161,-1-2-193,0-19 161,3 20-129,-22 0-96,0-20 65,0 20 31,0 0-64,-22-20-159,22 20 159,-19-20-192,0 0-256,-1 0-320,-1 19-161,21-19-640,0 0-545,0 0-1152,0-19-834,21 19-1153</inkml:trace>
  <inkml:trace contextRef="#ctx0" brushRef="#br1" timeOffset="32273.846">3605 2502 12684,'0'-40'256,"0"20"2338,0 1-1249,0 19 353,0 0-257,0 0-576,0 19-705,0-19 449,0 41 0,-22-22 31,22 21-352,0-20-31,0 0-1,0 0-352,0-1 320,0-19-192,0 20-192,0-20 256,0 0 224,22-20-63,-22 1-289,19-21 224,20 20-128,-18-20-128,-2 21 64,1-2-160,-20 1 256,19 20-289,-19 0 97,0 0 192,21 20-63,-21 1-162,0-2 258,20 1-258,-20 20-223,19-20-513,-19 0-800,20 19-1506,1-19-1153</inkml:trace>
  <inkml:trace contextRef="#ctx0" brushRef="#br1" timeOffset="32754.8734">3862 2562 13292,'0'-40'-32,"0"20"577,20 1-417,-1-2 256,2 1 737,-1 20-416,-20 0 64,19 20 159,0-20-191,-19 21-385,20-2-63,-20 21 95,0 0-96,-20-20-160,1 19-31,0-19-226,-1-20 322,-1 20-386,21-20 129,-19-20-32,-1 0-32,20 0 224,0-19-288,0 19 160,20 0-64,-1 0 224,-19 20-96,21 0-128,-21 0 352,20 20-32,-1 20 225,0 19-1,-19 1 1,0-1-33,20 1-64,-20 19 33,0 1-33,-20-20-224,20-1 64,-19-19 353,19-20 480,0-20-224,-19 0-417,-1-20-256,20 0 0,-40 0 0,20-20 1,20 21-161,-19-21-321,19 0-448,0 1-320,19 18-768,1-18-1250,-1 19-1666</inkml:trace>
  <inkml:trace contextRef="#ctx0" brushRef="#br1" timeOffset="32907.8822">4199 2860 20499,'-40'0'352,"20"0"865,20 0-1473,0 0-1345,0 0-1570,20 0-1890</inkml:trace>
  <inkml:trace contextRef="#ctx0" brushRef="#br1" timeOffset="33707.9279">5073 2661 15790,'-40'-40'705,"40"40"416,-20-39-224,20 19-737,20 0 289,-20-20 447,19 0-639,22 20-65,-22-19 448,22 19-640,-2 1 65,-20 19-354,2 0 289,-1 19 353,-1 1-353,-19 0 288,0-1-448,0 22 576,-19-22-96,-1 21-191,-1-20 63,2 0 192,-1 0-256,-20-20-160,20 0 32,1 0-64,19 0 32,-20-20-160,20 0 64,0 0-32,0 0-225,20 0 321,-1 20-320,1-19 352,20 19-160,-20 19-1,-1 1 33,22 20 352,-22 0-320,1-1 256,1 21 65,-21-21-257,0 21 256,0 0 64,-21 0-192,1-21 128,-19 1 161,-1-21 127,1-19-256,18 0 193,-18 0 63,19-19-96,-1-1 33,2 0-129,-1 0-192,20-20-96,0 1-96,20-1 32,-1 0-224,22 20-257,-2 0-640,1 1-673,-1-1-1249,2 20-1056</inkml:trace>
  <inkml:trace contextRef="#ctx0" brushRef="#br1" timeOffset="34103.9507">5589 2621 12940,'0'-19'1473,"0"19"-1537,19-20 96,1 20-32,20-20 32,-1 0 32,-17 0 64,16 0 97,-18 1 31,1 19 128,-2-21 65,-19 1 479,0 1-159,-19-1-256,-2 0-65,1 20 65,1 0-289,0 0 480,-3 0-191,3 0-161,-1 20 129,1 0 223,-2-1 97,1 22-160,1-2-321,19-19 32,-19 20-352,19-1 129,19-19-65,-19 0-193,19 0 226,-19 0-642,20 0-256,1-20-352,-2 0-416,1 0-353,-1 0-769,3-20-736</inkml:trace>
  <inkml:trace contextRef="#ctx0" brushRef="#br1" timeOffset="34462.9711">5967 2364 14605,'0'0'1666,"0"19"-609,0-19 160,0 40 128,0-21-160,-21 1-480,1 20 320,20 0-512,-19-20-481,19 20 0,-20-21-32,20 1 0,0 0 0,0-20-385,0 0 225,20 0 288,-20-20-160,19 0 0,1-19-256,20 19 352,-20-20-160,-1 20 64,2 1 96,-1-2-256,-1 21 288,-19 0-32,0 0 96,19 21 192,-19-2-288,0 1 161,0 0-97,0 20 32,0-20-128,0-1-32,0 1-192,0 0-417,0 0-1056,0-20-1442,22 0-1281</inkml:trace>
  <inkml:trace contextRef="#ctx0" brushRef="#br1" timeOffset="34824.9918">6283 2602 15022,'21'0'-385,"-21"0"706,19 0-257,-19 19 96,20-19 480,-1 0-63,3-19-257,-3-1-127,20 20-65,-18-20-128,-2 0 0,-19 20 0,0-20 64,20 0 32,-40 1 0,20-2-96,0 21 192,-19 0-32,19-20 641,-21 20 160,21 0-256,-20 20-33,1 1 1,0-2 288,-3 21 32,3 0-353,-1-20-95,20 19-641,0-19 32,0 0 64,0 0 32,20-20-833,-1 20-352,3-20-1089,16 0-1858</inkml:trace>
  <inkml:trace contextRef="#ctx0" brushRef="#br1" timeOffset="35147.0103">6601 2522 13805,'0'40'0,"0"-20"1025,0 0-193,0 19 289,0-19 481,0 20-833,0-20-417,0-1-160,0 1-224,0-20 64,0 0 192,0 0 161,0 0-65,0 0-288,0-20 96,0 1 257,0-1 95,21-20-192,-21 20 193,0 0 63,19 1-63,-19-1-129,0 0-416,20 20 32,-1-20-96,2 20 96,-1 0-481,18 0-1056,-16 20-1858,17-20-1634</inkml:trace>
  <inkml:trace contextRef="#ctx0" brushRef="#br1" timeOffset="35760.0453">7097 2542 16015,'-20'-20'32,"1"20"1729,0 0-1568,19 0 31,-41 20 961,21 0 577,-20 0-481,1 19-352,20 1-225,19-20-415,-22 20-321,22-21 96,0 1-64,0-20-32,22 20-161,-3-20-287,20-20 32,1 0-417,-1 1-256,2-21 160,-22 20 352,1-20 577,1 21 0,-2-21-64,1 20 160,-20 0 288,0 20 513,0-20 192,0 20-608,0 20-161,0-20-480,-20 40 768,20-20 129,-19 19-225,-2 1-191,21-20-353,0 20 192,0-21-481,0 1-575,0 0-290,0 0-447,21-20-1122,-2 0-896</inkml:trace>
  <inkml:trace contextRef="#ctx0" brushRef="#br1" timeOffset="36040.0613">7515 2105 16111,'20'-20'1729,"-40"40"-1024,20-1-353,0 22 866,-21 18 703,-18 1-671,20-1-65,-2 1-449,1-1-223,1 1-321,-1 0 0,-1-21-160,21 1-128,0-20-64,0 0-64,21-20-64,-1 20-705,-1-20-289,22 0-671,-22-20-1379,20 0-1056</inkml:trace>
  <inkml:trace contextRef="#ctx0" brushRef="#br1" timeOffset="36185.0696">7356 2483 16079,'-60'-21'1025,"60"21"2178,-19 0-2018,19 0-929,0 0 64,19 0-352,1 0-32,-1 0-96,22 0-1794,19 21-2978</inkml:trace>
  <inkml:trace contextRef="#ctx0" brushRef="#br1" timeOffset="36473.0862">7593 2602 14349,'21'-60'288,"-2"40"2467,1-19-2178,21 18 63,-22 1 1122,0 1-417,1 19-864,-20 0-225,21 0 320,-21 19-95,0 22 31,-21-2-63,21 1-97,-20-20-32,1 19-31,0-19-65,-3 0-128,3-20-352,19 0-161,-20 0-384,20 0-544,0-20-320,20 0-994,-1 1-800,3-1-1954</inkml:trace>
  <inkml:trace contextRef="#ctx0" brushRef="#br1" timeOffset="36739.1013">7831 2442 9160,'41'0'2819,"-41"0"608,0 20-1825,19 1-161,-19 18 0,0 1 129,-19 0-641,19-1-417,-20-19-63,-1 20-385,21-20 96,-19-1 0,19 1 64,0-20 96,-20 0 1,20-20-321,0 20 0,0-19-64,0-1 224,20-20-64,-1 20 64,2 0 32,-1-19-352,-1 19 352,1 0-416,1 20 224,-2-20-192,1 20 32,-1 0-737,2 0-1730,-1 20-2850</inkml:trace>
  <inkml:trace contextRef="#ctx0" brushRef="#br1" timeOffset="37516.1457">8845 2442 17008,'0'-39'736,"0"19"546,0 20-802,0 0-128,19 0 257,-19 20 320,0 0 64,0-1-257,19 1-287,-19 20-97,0-20-352,0 20 128,0-20 0,22 0-192,-22 19 0,0-39-160,0 20-481,19 0 33,-19-20 351,0 0 193,20-20 192,-1 0-96,-19-19 160,21-1-160,-1 20-160,-1 0 352,-19 0-352,19 20 160,-19 0 192,0 0 33,20 0 95,1 20 0,-2-20-256,1 20 288,-1 0-159,-19-20 191,22 0 128,-3-20-127,0 0-1,1 0-32,1 1-384,-2-2 128,1 1-320,-20 1-288,19-1-738,-19 20-447,21 0-1026,-1 0-1217</inkml:trace>
  <inkml:trace contextRef="#ctx0" brushRef="#br1" timeOffset="37710.1569">9519 2462 15278,'-39'40'1313,"18"0"-160,21-20-192,-19 20-352,19-1-225,0-19-320,19 0-128,2-20-288,-1 0-1154,18 0-1440</inkml:trace>
  <inkml:trace contextRef="#ctx0" brushRef="#br1" timeOffset="37839.1642">9757 2224 17488,'-19'-20'-32,"19"1"192,0 19-1697,0 0-257,0 19-96,0-19-640</inkml:trace>
  <inkml:trace contextRef="#ctx0" brushRef="#br1" timeOffset="38092.1788">9955 2145 13708,'0'0'1186,"-19"20"-33,-1 19 256,20 2-128,-19-2 481,-2 20 128,1-19-1090,20 19-479,-19 1-353,19 0 32,0-20-257,0-1-415,19 1-225,-19-20-1505,20 0-1410,1-20-3363</inkml:trace>
  <inkml:trace contextRef="#ctx0" brushRef="#br1" timeOffset="38247.1875">9818 2522 12940,'-41'-20'2530,"21"20"-352,20 0-512,0 0-1474,0 0-96,0 0-96,20 0-64,-1 0 320,3 20-224,16-20-1537,-18 0-1794,20 0-4837</inkml:trace>
  <inkml:trace contextRef="#ctx0" brushRef="#br1" timeOffset="38596.2075">10234 2085 18321,'20'0'480,"-1"20"257,-19-1 96,0 22 0,0-2 160,-19 21-1,19-20-95,-20-1-737,20 21-95,-19-21 31,-3 21-32,22-20-96,-19 0-513,19-20 225,0-1-353,19-19 577,3-19 192,-3-1 32,1 0-256,20 0 128,-20 0 64,-1-19-32,0 18 64,3 21 225,-22 0-161,0 0-256,19 0 608,-19 21-384,0-2 32,0 21-31,0 0-65,0-1-641,0-19-896,19 20-3716</inkml:trace>
  <inkml:trace contextRef="#ctx0" brushRef="#br1" timeOffset="39063.2342">11207 2542 19410,'0'0'0,"0"20"-705,0 0 705,0 19 417,19 1 640,-19 20 352,0-1-480,0 1-257,0-21-159,-19 21-385,19 0 64,0-1-640,0-19-161,0-20-320,-21 0-832,21-20-385,0 0-417,21-20 641,-21 0-1185</inkml:trace>
  <inkml:trace contextRef="#ctx0" brushRef="#br1" timeOffset="39320.2489">11226 2820 6854,'0'-119'3395,"0"59"-1057,20 21-704,-20-1-161,40 0-416,-20 20-96,-1 20-160,1 0-96,20 0 63,-1 20 33,-18 0-128,-1 20-33,-1-1-255,-19 1 223,20-20-287,-40 20 351,1-21-223,-1 1-1,-1 0-31,-18 0-417,-1-20 128,1 0-96,-2 0-321,22 0-95,-1 0-417,20 0-672,0-20-801,0 20-1025,39-20-289</inkml:trace>
  <inkml:trace contextRef="#ctx0" brushRef="#br1" timeOffset="39722.2719">11802 2522 11562,'19'-20'1474,"-19"20"896,0-19-993,-19 19-672,0 0 96,-1 19 544,-20 1 0,1 20-288,17 0 64,-16-21-544,18 21-33,-1-20-511,21 20-1,0-40 32,0 19-193,21-19 162,-1 0-322,-1 0-255,22-19 63,-22-1-255,20 0 127,-18-20-32,-1 20 321,-1 1 416,0-1-128,-19 0-32,0 0 160,0 20 321,0 0 127,0 0-384,0 20 64,0 0 449,0 19-224,-19 1 31,19 0-288,0-20-128,0-1-96,0 21-32,0-40-673,0 20-544,19 0-993,3-20-1121,-22 0-1634</inkml:trace>
  <inkml:trace contextRef="#ctx0" brushRef="#br1" timeOffset="40017.2888">12060 2522 13452,'0'0'961,"19"0"673,-19 20-641,0 20 576,0-1-128,0-19-384,0 20-320,0 0-384,-19-21-97,19 21-128,-20-20-96,20-20 128,0 0 64,0 0 257,0 0 95,0-20-480,0 0-256,20 0 224,-20-19-96,19 19 192,2 0-416,-1-20 256,19 21-128,-18-1-769,18 20-480,-20 0-737,22 0-1249,-22 20-2147</inkml:trace>
  <inkml:trace contextRef="#ctx0" brushRef="#br1" timeOffset="40462.3143">12655 2562 15342,'0'-40'801,"0"40"1281,-20 0-1281,20 0-449,-19 0 417,-22 20 416,22 20-32,-20-1-192,-2 1-96,22 0-129,0-20-480,-1 19-159,-1-19-129,21-20-161,0 20 129,21-20 32,-1 0-256,-1-20-353,22 0-320,-3 0-96,1-19 0,2-1 289,-2 20 447,-18-19 65,-2 19 256,-19 0 96,0 0 449,20 20 672,-20 0-288,0 0-353,-20 20-415,1 0 447,-2 19 225,1 21-321,-18-20-255,16-1-257,22 1-193,-19-20-992,38 20-1633,3-40-2275</inkml:trace>
  <inkml:trace contextRef="#ctx0" brushRef="#br1" timeOffset="41213.3573">12994 2621 16143,'0'-39'3171,"0"19"-2050,0 20 0,0 0-929,0 0 705,0 0 224,0 20-416,0 19-129,-22-19 129,22 20-449,0 0 64,-19-1-352,19-19 193,0 20-97,-19-20 96,19 0-128,0-20-256,0 0 160,0 0-161,0 0 129,19-20 192,0 0-160,3-20 64,-3 0 32,20 1-256,-18-1 320,18 0-160,-20 21-96,3-1 160,-22 0 0,19 20-64,-19 20 352,0 0-224,0-1 160,0 21 65,-19 0-193,19-20 96,0-1-96,-22 1 32,22 0-224,0-20 256,0 0-384,22 0 256,-3 0 128,0 0-32,22-20-160,-21 0 128,18 1-256,-18-1 160,1 20 96,-2 0-192,-19 0-96,20 0 320,-20 0-64,0 20 128,0-1-288,0 1 289,0 0-258,0 0 226,0 0-514,0-20-255,0 20-706,19-20-415,-19 20-1154,0-20-2306</inkml:trace>
  <inkml:trace contextRef="#ctx0" brushRef="#br1" timeOffset="41588.3787">13529 2800 16783,'0'0'-160,"0"0"673,0 0-321,0 20 352,0-20 321,19 0-288,2 0-129,-21 0-63,39 0-225,-20-20 32,3 20-192,-3-20 64,1 20 0,-20-20 0,19 0-96,-19 20-96,0-19 224,0-1 224,0 0-256,0 0 289,-19 20 383,19 0-63,-20 0-192,1 0 95,-3 0-256,-16 40 257,18-20 384,-20 19-321,1 1-31,18 0-129,1-20-512,20 19-64,0-18 128,20-2-416,20 1-609,-1-20-576,21 20-1763,-19-20 129</inkml:trace>
  <inkml:trace contextRef="#ctx0" brushRef="#br1" timeOffset="42481.4297">14065 2403 9769,'0'-60'1729,"20"40"-95,-20 20 320,19-19-929,-19 19 576,0 0 321,0 0-2146,-19 19 1185,19 22-257,-20 18 97,-1 1 64,2-1-256,-1 20 63,1-19-95,0 19-193,-3-19-96,22-20-352,0-1 128,22 1-128,-22-20 64,19 0-224,0-20-320,20 0-513,-18 0-385,-1-20-768,19 0-1698,-39-20-3042</inkml:trace>
  <inkml:trace contextRef="#ctx0" brushRef="#br1" timeOffset="42648.4393">13945 2641 15086,'-38'0'192,"18"0"1890,20 0-1249,0 0-833,0 0 544,0 20 289,20-20-609,18 20-32,3 0-31,-2-20-1058,21 20-1249,-21-20-1153</inkml:trace>
  <inkml:trace contextRef="#ctx0" brushRef="#br1" timeOffset="43019.4605">14263 2721 13196,'0'19'448,"20"-19"1090,-20 0-801,21 0-1,-2 0 161,1 0-384,-1-19-353,22 19-32,-22 0-64,0-20-256,3 0 0,-3 20 128,-19-20 96,0 0 32,0 0 0,-19 1 64,-3 19 96,22-20 128,-19 20 321,0 0-385,-1 0 225,-1 0-257,2 20 128,-1 19 385,1 1 128,-2 0-32,21-1-321,-20 1-191,20-20-289,0 20-64,0-21 32,20 1-192,1 1-801,18-21-353,-20 0-672,22 0-1921,-3-21-65</inkml:trace>
  <inkml:trace contextRef="#ctx0" brushRef="#br1" timeOffset="43309.4772">14641 2621 15470,'0'20'-32,"0"0"1570,0 0-289,0 20 224,0-1 289,0-19-609,-19 0-480,19 0-449,0 0-32,-22 0 0,22-1-128,0-19 64,0 20 97,0-20-33,0-20 32,0 1-160,22 19-64,-22-40 0,19 20-32,20 0-192,-20 0 288,2 0-64,18 1-224,-19-1-737,1 20-256,18 0-513,-20 0-1281,2 0-416</inkml:trace>
  <inkml:trace contextRef="#ctx0" brushRef="#br1" timeOffset="43927.5125">15395 2522 16015,'19'0'448,"-19"-20"1986,0 20-1665,-19 0 96,-1 0 0,1 20-225,-22 0 193,3 0 64,-3 0 32,2 0-385,18-1-223,2 1-385,-1-20 192,20 20-288,0 0 31,20 0 97,-1 0 193,22-1-129,-3 1-160,-16 0-1,16 0 161,-18 0-160,1 0 64,-21 0 160,0-1 97,-21 1-1,1-20 64,1 21-32,-22-2 64,3-19-191,-3 0-194,2 0-255,-2 0-609,22 0-961,0 0-2242</inkml:trace>
  <inkml:trace contextRef="#ctx0" brushRef="#br1" timeOffset="45443.5991">16844 2621 15630,'20'-39'-32,"-20"19"577,-20 20-257,20-20 737,-19 20 224,-2 0-672,1 20-609,-18 0 352,-3 19 353,2 1-33,-2 0 193,3-1-32,16 1-225,3-20-415,0 0-129,19 0-193,0-20-63,19 0 416,0 0-192,3 0-64,16-20-128,3 0-192,-2-20-321,21 20 289,-41-19 159,22-1 257,-22 20-96,-19-19 96,20 19 96,-20 20 129,0 0 319,0 0-63,0 0-417,-20 20-128,1-1 576,-2 21-288,21 0 1,-20-20 63,1 19-384,19-19 224,0 0-416,0 20-705,19-20-961,1-1-1538,1 1-2241</inkml:trace>
  <inkml:trace contextRef="#ctx0" brushRef="#br1" timeOffset="45647.6108">17061 2939 16335,'-19'60'-96,"0"-41"576,-1 21 321,-1 0 993,-18-20 384,20 0-1057,-2 0-641,1-20-223,1 19 95,19-19-320,-20 0-673,20 0-480,0-19-1057,0-1-1121,20 20-705</inkml:trace>
  <inkml:trace contextRef="#ctx0" brushRef="#br1" timeOffset="46119.6378">17459 2364 18193,'0'0'-64,"0"0"32,0 19 640,0 1 770,-20 19 319,20 2-480,-19 18-416,0-19 32,-22 19-481,22-19-32,-1 0-352,20-1 257,-21-19-161,21 0-64,0-20-128,0 0-1,0 0-127,21 0 160,-1-20 96,-1 0-416,22 0-33,-22-19-159,0 19 319,22 20 97,-41-20-128,19 20 160,-19 20 64,20-20 160,-20 20 32,-20 19 128,20-19 160,-19 0-63,-2 0 63,1 0 129,-18 0-321,16-20 64,-16 20-128,18-20-160,-1 0-288,21 0-449,0 0-480,0 0-1506,0 0-2690</inkml:trace>
  <inkml:trace contextRef="#ctx0" brushRef="#br1" timeOffset="46507.66">17697 2920 15534,'0'0'737,"0"19"64,0-19 512,0 20 256,-19 0 321,19 0-705,-41 20-480,22-21-257,-1 1-159,1 0 31,-2 0-480,1-20-96,20 0-737,-19 20-993,19-20-2114,19 0-1473</inkml:trace>
  <inkml:trace contextRef="#ctx0" brushRef="#br1" timeOffset="46819.6778">18056 2621 6470,'0'0'13164,"0"0"-13484,0 40 864,0-20 353,0 39 737,-22-19 31,3 20-736,0-21-384,-22 21-65,21-20-416,1-1-128,19 1 0,-19 0-160,-3 0-609,22-20-704,0-1-449,0-19-929,0 20-1505</inkml:trace>
  <inkml:trace contextRef="#ctx0" brushRef="#br1" timeOffset="47128.6955">18114 2542 16976,'21'-40'96,"-2"21"-32,1 19-32,21 0 64,-22 0 320,0 19 577,1 1 128,-1 20-192,2 0 96,-21-1-609,20 1 97,-40-20 192,20 19 288,-21-19-225,-18-20-287,1 20-33,-3-20-224,2 0-224,-2 0 64,3 0 97,-3 0-290,41 0-191,-19 0-417,19 0-896,19 0-1122,0 0-480,22 0-416</inkml:trace>
  <inkml:trace contextRef="#ctx0" brushRef="#br1" timeOffset="47338.7075">18552 2641 19730,'-22'0'2146,"22"0"-1729,0 0-642,0 0 33,0 0-64,0 0 0,0 20-1218,22-20-2497,-22 20-1987</inkml:trace>
  <inkml:trace contextRef="#ctx0" brushRef="#br1" timeOffset="47450.7139">18591 2800 17840,'-20'40'129,"20"-40"928,0 0-993,0 0-257,0 0-479,0 0-2019</inkml:trace>
  <inkml:trace contextRef="#ctx0" brushRef="#br1" timeOffset="52283.9904">4159 3932 11659,'0'-20'224,"0"0"1537,0 20 161,0-19-448,0 19 191,0 0-1344,0 19 255,21 1 545,-21 20-512,19 0-33,-19 0-63,0-1-33,0 20-224,0-19-159,0 20 159,0-20-320,-19 0 192,19-1 0,0-39 32,0 20 64,0-20 289,-21-20-289,21 20-160,0-39-32,0 19-96,0-21-192,21 2 352,-2-1-128,1 0-192,-1 21 160,3-21 0,-3 40 64,20-20 0,-18 20 0,18 0 64,-20 0-96,22 0 192,-22 0-64,1 0-320,1 0-225,-21 20-576,19-20-993,-19 0-993,20 0-1505</inkml:trace>
  <inkml:trace contextRef="#ctx0" brushRef="#br1" timeOffset="52826.0214">4855 3694 11883,'38'-20'1825,"-38"20"-351,0 0 384,0 0-353,22 0 897,-22 0-1024,0 0-674,-22 0-287,22 0-65,-19 0-416,0 0 224,-22 0-256,21 0 64,1 0 128,-22 20-224,22-20 128,0 0 96,-1 20-448,20-1 224,-19 2-33,19-2 97,0 1 160,-21 20-128,21 19-96,0-19 321,-20 0-258,20 20 1,-19-1 96,-1 1 0,-1-21-224,2 20 96,-1-18 0,1-2 96,-2 1 96,1-20-96,1 0-96,19 0 96,0-20 192,0 0-192,0 0-64,0 19 481,19-19-289,1 0 192,1 0-128,-2 0-288,1 20 160,20-20-64,-20 0-96,-1 0-256,1 0-353,1 0-512,-21 20-897,19-20-833,-19 0-832</inkml:trace>
  <inkml:trace contextRef="#ctx0" brushRef="#br1" timeOffset="53055.0345">4994 4071 8327,'-21'0'7207,"21"20"-7047,-20 0 1090,20 20 95,-19-1 673,19 1-353,-19 0-832,-3 0-513,22-1-288,0-19-64,22 20-480,-3-40-673,20 0-1185,1 0-2243</inkml:trace>
  <inkml:trace contextRef="#ctx0" brushRef="#br1" timeOffset="53215.0436">5172 3992 16976,'-40'-20'0,"40"20"544,0 0-704,0 0-256,-20 0 31,20 0-1921,20 0-2819</inkml:trace>
  <inkml:trace contextRef="#ctx0" brushRef="#br1" timeOffset="53681.0703">5192 3714 13548,'0'-20'865,"0"20"544,0 0-672,0-20 801,19 20-353,-19 0-673,21 0-31,-1 0-257,-1 0 160,1 20-352,1-20 160,-2 20 33,1 20-33,-1-1 96,-19 1-256,21 19 321,-21 1-450,20-1 161,-1 1 1,0-1-65,1-19 192,1 20-288,-1-20 96,-1 0 64,0-21 0,-19 1 0,22 0 192,-22 0 481,-22 0 128,3-20-65,-20 20-319,-2-20-225,-17 19 96,18-19-95,1 0-97,-2 0-128,22 0-128,19 0-641,0 0-1601,39 0-1474,1-19-7911</inkml:trace>
  <inkml:trace contextRef="#ctx0" brushRef="#br1" timeOffset="54134.0962">6104 4170 14413,'-38'0'1794,"38"0"992,0 0-2273,0 0 928,19 0 33,22-19 31,17 19-63,21 0-353,20-21-129,21 2-607,-21 19-1,21-20-96,-21 20-224,-19 0 97,-1-20 95,-21 20-288,2 0 96,-40-20-385,20 20-351,-40 0-642,0 0 97,0 0-352,-19 20-1570,-22-20-2627</inkml:trace>
  <inkml:trace contextRef="#ctx0" brushRef="#br1" timeOffset="54611.1235">6165 4051 10698,'0'-19'672,"0"-2"2211,0 21-1570,0 0 545,0 0 128,0 0-1185,0 0-641,-20 21 256,1 18 193,-3-19-33,-16 19-127,-3-18 95,2 18-255,-1-19 255,20 0-160,1-1-95,19-19-65,0 21 64,19-21-64,1 0 193,1 0 127,18 20-480,21-20 96,-22 20-95,3-1 95,-2-19-64,2 20-513,-22 0-287,20 0-545,-18-20-1282,-2 20-2754</inkml:trace>
  <inkml:trace contextRef="#ctx0" brushRef="#br1" timeOffset="56521.2327">7990 4051 6726,'21'-19'3779,"-1"-2"-2946,-20 2 1377,0-21-1473,0 20 800,0 0-255,0 0-353,-20 20-225,20 0-95,-21 0-193,2 0-192,-1 0 129,1 40-289,-2 0 416,-18-1 161,19 1-33,-20 0 33,20-1-225,1 1-223,-2-20 95,21 0-384,0 0 192,0-1-192,21-19 0,-2 0 320,1 0-416,-1 0 160,2-19-321,18-1-159,-19 0 192,20 0 256,-20-20-65,-1 1-159,2 19 192,-1-19 192,-20-1-256,19 20 160,-19 0 0,0 20 288,0 0 1,0 0-225,0 20-32,-19 0 256,19 20 96,-20-1-95,20 1-65,0-21 96,0 21-480,0-20 288,0 20-352,0-21-705,20 2-224,-1-21-993,1 20-1057,1-20-865</inkml:trace>
  <inkml:trace contextRef="#ctx0" brushRef="#br1" timeOffset="57116.2668">8349 4051 13869,'19'0'256,"-19"-19"929,0 19-640,0 0 544,19 0 800,-19 0-639,0 0-1122,0 0-32,0 0 160,0 19-32,-19-19-32,19 20 97,-19-20-97,19 0-224,0 20 160,0-20 0,0 0 32,0-20-160,0 20-64,0-20 160,0 20-320,19-19 288,-19 19 0,0 0-128,0 0 160,0 0 32,0 0 64,0 19 65,0-19-33,0 20 0,0 0-32,0-20 65,0 0-33,0 0 64,-19 0 257,19 0-289,0 0-64,-22 0-64,22 0-64,0-20-96,-19 20-512,19 0-962,0 0-2978</inkml:trace>
  <inkml:trace contextRef="#ctx0" brushRef="#br1" timeOffset="57695.3">8725 3932 12780,'0'-20'3075,"-20"20"-2403,20 0 193,0 0-1121,0 0 1056,0 20 450,0 20-257,0-20-161,0 20-95,0-21-321,0 21-416,0-20 161,0 20-1,0-21-64,0 1 0,0 0-32,0 0 32,0-20 160,-19 0 129,19-20-289,0 0-96,0 0 128,0 1-64,0-2-64,19 2 64,-19-21-64,20 20 64,1 1 32,-2-2 0,1 2-64,-1 19-64,2 0 160,-1 0-288,-1 0 0,0 0-641,3 19-640,17-19-1025,-20 21-1826</inkml:trace>
  <inkml:trace contextRef="#ctx0" brushRef="#br1" timeOffset="58217.3298">9500 3634 19314,'0'-20'0,"0"20"1153,0 0-673,-20 0 129,20 0 160,-21 0-449,2 0-288,-1 0 0,-20 0 128,20 0-320,1 0 128,-1 0 128,-1 0-384,2 20 128,-1 0 64,1 0-97,-2 20 129,21 0-32,-20-1 96,1 20 192,19 21-160,-19-20-128,19-1 128,-22-19 0,3 20 193,19-21-161,-20 1-192,1-21 224,19 22 96,-21-21 96,21-1-160,0-19 64,0 20 1,0-20-97,0 0 384,0 0-320,21 0 64,-2 0 97,1 0-449,-1 0 192,3 20-128,-3-20-129,0 0-223,1 0-289,1 0-127,-2 0-546,-19 20-928,20-20-1025,-1 0-1057</inkml:trace>
  <inkml:trace contextRef="#ctx0" brushRef="#br1" timeOffset="58438.3425">9599 3972 15054,'-20'20'1569,"20"-1"-768,0 21 192,-19 0-128,19-20 544,-22 20-544,22-1-769,0-19-96,0 0-352,0-1-1026,22 2-1857,17-21-961</inkml:trace>
  <inkml:trace contextRef="#ctx0" brushRef="#br1" timeOffset="58598.3516">9717 3852 17072,'-39'-19'160,"39"19"480,-19 0-832,19 0-544,19 0 319,-19 0-255,19 0-1154,1 19-6470</inkml:trace>
  <inkml:trace contextRef="#ctx0" brushRef="#br1" timeOffset="58842.3655">9876 4091 19602,'21'0'96,"-2"0"993,1 20-993,-1-20 64,2 0 353,-1 0-257,-1 0-416,1 0 160,20 0-673,-20 0-896,20-20-1666,-20 20-833</inkml:trace>
  <inkml:trace contextRef="#ctx0" brushRef="#br1" timeOffset="59057.3778">10352 3952 12812,'-19'20'4132,"19"0"-3107,0-1 416,-19 21-64,19-20 417,-20 20-225,-1 0-800,2-21-417,19 21-384,-20-20 64,20-1-128,0 2-544,0-21-513,0 20-1122,0-20-831,20-20-1315</inkml:trace>
  <inkml:trace contextRef="#ctx0" brushRef="#br1" timeOffset="59715.4155">10451 3654 12139,'0'-20'1858,"0"20"384,0-20-1185,0 20-288,22-19 608,-22 19-160,19 0-640,0 0-353,-19 0-64,20 0 64,1 19 0,-21 1 33,19 20-65,1 19 192,-20 1-31,19-20-257,-19 39 64,0-19-64,21-21 0,-21 21 96,20-20-320,-1 0 160,1-21 0,1 21 32,-2-20-64,-19-20 96,0 19 192,0-19-95,-19 0 255,-2 21-128,1-21 1,-19 20 63,-1-20 32,1 0-351,18 20 223,1-20-480,1 0 320,19 0-737,-19 19-800,19-19-1954,0 0-1154</inkml:trace>
  <inkml:trace contextRef="#ctx0" brushRef="#br1" timeOffset="61441.5143">11087 4051 12459,'-20'0'833,"20"0"1089,0 0-64,0 0-1090,0 0 898,20-19-289,21 19-736,-3 0 64,22 0-321,-21-21-128,2 21 64,-2 0-288,-18 0-160,18 0 32,-20 0-416,2 0-321,-1 0-736,-20 0-481,19 0-385,-19 0-383,0 0-674</inkml:trace>
  <inkml:trace contextRef="#ctx0" brushRef="#br1" timeOffset="61625.5247">11385 3892 10313,'-19'0'769,"-2"0"1345,21 0-1826,0 20-64,0-20 1058,0 20-65,0 0-512,-20 20-193,20-21-224,0 2-160,0-2-32,0 1-96,0 20-288,0-21-673,0-19-736,20 21-834,-20-2-2626</inkml:trace>
  <inkml:trace contextRef="#ctx0" brushRef="#br1" timeOffset="62121.5532">11763 3614 14926,'0'-19'-64,"0"38"32,0 1 352,0 20 897,0 0 609,0 0-481,0 19-576,-21 1-33,21-1-287,-19 1-97,19-1-352,-20 1 96,20-20 0,-19-21-32,19 1 193,0 0-289,0-20 320,0 0-352,0-20 256,0 20-128,19-20-352,-19 1 320,20-2-288,-1 2 256,2-1-225,18 0-191,-20 20 224,3 0 32,-22 0 96,19 20 128,0 0-128,-19 20 192,0-21 224,0 1-224,-19 20 225,19-21 31,-41 2 128,22-1-31,0-20-289,-22 20 32,22-20-192,-1 0-160,1 0-416,-3 0-1154,3-20-1889</inkml:trace>
  <inkml:trace contextRef="#ctx0" brushRef="#br1" timeOffset="63014.6042">12854 4032 11594,'-19'-40'609,"19"20"512,0 0 609,0 0-353,0 20 705,0-20-609,0 20-800,0 20-833,0 0 801,0 0-65,0 19 33,0 1-65,-21 0 161,21-20-385,-20 20 161,20-1-353,-19-19-96,19 19 96,0-39-96,0 21 224,0-21-320,0 0 128,0-21 64,0 2-320,19-1 256,1-20-320,1 21 96,18-21 160,-20 0-353,2 20 161,-1-20 64,-20 40-64,19 0-32,-19 0 160,0 21 224,19-2 64,-19 1 192,0 20-416,0-21 161,-19 21 95,19-20-64,0-20-96,0 20-96,0-20 64,0 0-32,0 0 96,0 0-96,0 0 193,19-20-322,3 0 194,17 1-290,-20-21 161,2 20 0,-1 20 128,-1-20-320,-19 20 96,0 0 64,19 0 128,-19 20 160,22 0-320,-22-1 160,0 2-32,19 18-320,-19-19-705,19 0-865,1-1-960,1-19-1795</inkml:trace>
  <inkml:trace contextRef="#ctx0" brushRef="#br1" timeOffset="63299.6204">13350 4210 12075,'20'-40'-192,"-1"21"672,2-2-352,18 2 1186,-19-1 703,1 20-703,-2 0-225,1 0 64,-20 20-64,19-1 0,-19 2-224,0-2-257,0 1-223,0 0 191,-19 0-384,-1-1 97,-20-19 127,20 21-448,1-21 192,-22 0-384,41 0-577,-19 0-288,19 0-769,0 0-1857,19 0-513</inkml:trace>
  <inkml:trace contextRef="#ctx0" brushRef="#br1" timeOffset="63698.6433">13846 3992 14189,'0'-20'705,"0"20"1889,-19 0-2049,0 20-97,-3-1 1154,-16 2-97,-3 18-128,2 1-608,-2 0-289,22-21-319,19 21-65,-19-20-256,19-20 288,19 19-256,0-19-257,3 0-31,-3 0-1,20-19-512,21-21-63,-19 20-65,-3-20 352,-18 1 385,21-1 352,-22 0-225,0-19 193,3 19 129,-3 1 223,-19 18 481,19 2 384,-19 19-160,-19 19-705,19-19-192,-19 40 193,-22 0 319,2 20 129,18-1-609,-18-19-160,39 20-64,-19-21-640,19 20-1090,19-18-1569,0-2-577</inkml:trace>
  <inkml:trace contextRef="#ctx0" brushRef="#br1" timeOffset="64112.667">14622 4190 17680,'0'-20'160,"-22"20"161,22 20-642,0 0 802,0 0 1152,0 20 65,0 0-673,-19-1-384,19 21 223,-19-21-575,-1 21-225,20-20-160,-21 0 160,21-1-545,0-19-352,0 0-608,0-20-609,21 0-929,-21-20-736</inkml:trace>
  <inkml:trace contextRef="#ctx0" brushRef="#br1" timeOffset="64382.6825">14641 4151 15951,'0'-60'-161,"0"40"770,0-19-513,39 18 64,-20 21 929,2 0-128,-1 0-416,-1 21 416,22-2 224,-22 1-609,20 20-31,-18-21-161,-21 21 1,0-20 255,0 0 97,-21 0 64,2-1-353,-20 2-96,-2-21-159,-19 20-65,21-20-160,1 0-193,-3 0-447,22 0-1410,-1 0-2274</inkml:trace>
  <inkml:trace contextRef="#ctx0" brushRef="#br1" timeOffset="66362.7957">3961 5659 11146,'-19'0'737,"-1"0"1088,-1-18 33,2 18-705,19-21 353,-20-18-609,20 18-737,20-18 96,-1 19-192,2-20-352,18 20 704,-20 2-480,22 18 288,-2 0-320,-20 0 224,3 18 65,-3 2-161,0 1 640,1 18-416,-20-18 321,-20 18-193,20-19 257,-19-1-321,-22 2-160,22-3 193,0-18-161,-22 20-224,41-20-513,-20 0-63,20-20-834,0 2-992,0 18-1409,20-40-930</inkml:trace>
  <inkml:trace contextRef="#ctx0" brushRef="#br1" timeOffset="66605.8097">4358 5382 15438,'-19'59'-64,"-2"-18"320,1 19 705,20-42 384,-19 23 193,38-22-1122,-19 2-320,20-21 417,1 18 63,-2-36-191,20 18-129,2-21-160,-2-18-224,-18 18 0,18 3-641,-20-23-512,2 22-160,-21-2-866,20 1-319,-20 2-2499</inkml:trace>
  <inkml:trace contextRef="#ctx0" brushRef="#br1" timeOffset="66873.825">4835 5024 11210,'0'0'737,"0"0"672,0 0-1409,0 21 961,-21 18 609,21 0-33,-20 21-256,1-1 0,0 1-288,-3 20-640,3-21-1,19-18-64,0 19-160,19-42-64,3 23-96,-3-22-352,0-19-545,1 21-480,1-42-385,-1 21-832,-1-19-1987</inkml:trace>
  <inkml:trace contextRef="#ctx0" brushRef="#br1" timeOffset="67029.8338">4756 5342 7847,'-41'0'6854,"22"0"-5925,19 0 288,0 0-1633,19 0 416,-19 0 224,19 0-160,22 0-64,-22 19-800,22-19-1378,-2 21-2659</inkml:trace>
  <inkml:trace contextRef="#ctx0" brushRef="#br1" timeOffset="67504.8611">4994 5501 13004,'0'59'192,"0"-18"1698,0-1-545,0 19-64,0-20-160,0 1-128,0 20-897,0-20 385,0 19-417,0-18 0,19-23-256,-19 3 192,0-1-417,0-20 385,0-20-160,0-1-96,-19 3-193,19-23 353,0 21 32,0-19 224,0-1-128,0-20-32,0 1-96,19-20 0,-19 19 0,20-20 32,-1 40 0,22-19 192,-22 39 256,1-1 193,1 21-289,-2 0-128,1 0 737,-20 41-353,19-20 161,-19 17-257,0-17 33,0 18-65,-19 0-31,-1-18-129,1 18 352,-2-18-576,1-3 160,1 2-448,-1-20-288,20 0-642,-21 0-95,21 0-2498,21-20-1699</inkml:trace>
  <inkml:trace contextRef="#ctx0" brushRef="#br1" timeOffset="67746.8749">5312 5402 14894,'0'39'1377,"-21"-19"-736,21 20 1312,0 1-896,0-2 993,0 0-1217,0-18-224,0-3-417,21 2 0,-2-20 0,1 0 32,20-20 65,-20 2-514,18-3-127,3 2-833,-21-1 352,-1-1-800,0 3-802,-19-3-800,22 1-2082</inkml:trace>
  <inkml:trace contextRef="#ctx0" brushRef="#br1" timeOffset="68008.8899">5767 5064 12043,'0'-19'1858,"0"19"-353,0 19-512,0 1 1185,0 19-384,-19 2-129,0 18-544,19 20 0,-22-20-320,3 21-320,19-20-161,-20-1-256,20 1-160,0-21 224,20 2-192,-20-21-545,19-1-223,3 2-514,-3-21-287,20-21-257,-18 21-1505,-2-19-385</inkml:trace>
  <inkml:trace contextRef="#ctx0" brushRef="#br1" timeOffset="68182.8999">5729 5423 14221,'-41'0'288,"21"0"3428,20 0-2147,0 0-31,0 0-385,0 0-1057,0 0-320,20 18 288,-1-18 224,22 20-1281,-2-20-1890,21 0-4580</inkml:trace>
  <inkml:trace contextRef="#ctx0" brushRef="#br1" timeOffset="69249.9608">6740 5242 11082,'-19'-38'96,"19"17"2274,0 2-1281,0 19 641,0 0 128,0 0-1570,0 19 225,0 21 255,0-21 321,0 22-480,0 18-513,0-19 416,0 19-319,0-18-65,0-2 64,-20 0-128,20 2 64,0-41-128,0 19 96,0-19-160,0-19 64,0-1-256,20-1 96,-1 3 96,0-23-321,3 1 193,-3 20 96,20 2-224,-39 18 160,19-21 128,3 42-161,-22-21 33,0 18 416,0 2-95,0 20-1,0-20 224,0 1-32,-22-3 161,3 3-193,-20-1-64,20-1-159,-3-19 159,3 21-160,0-21-480,19-21 95,-20 21-640,20 0-1089,20-19-704,-1-1-1058</inkml:trace>
  <inkml:trace contextRef="#ctx0" brushRef="#br1" timeOffset="69422.9707">7017 5441 16431,'-39'60'-192,"39"-40"1089,-19 19-321,19-18-63,0-1-129,0-1-320,19-19-32,1 21-544,21-21-1538,-3-21-1442</inkml:trace>
  <inkml:trace contextRef="#ctx0" brushRef="#br1" timeOffset="69563.9787">7217 5342 8135,'-41'-40'9994,"22"40"-9898,19-19 256,-20 19-512,20 0-96,0-20 128,0 20-993,0 0-1666,20 0-64</inkml:trace>
  <inkml:trace contextRef="#ctx0" brushRef="#br1" timeOffset="69837.9944">7475 5024 13644,'0'21'64,"-20"-2"1698,1 21-192,-2-1 191,1 22-159,1-2-449,-1 1-384,-1-1-609,21 0-32,-19-18 64,19-2-32,19-18-512,2 18 512,-1-19-1281,-1-20 96,22 19-1121,-22-19-1313,1-19-1698</inkml:trace>
  <inkml:trace contextRef="#ctx0" brushRef="#br1" timeOffset="70013.0044">7316 5342 14894,'-39'0'160,"18"0"2498,21 0-2273,0 0-225,21 0 0,-2 0-128,1 0-32,-1 0-160,22 19-1282,-2-19-1216,1 0-2051</inkml:trace>
  <inkml:trace contextRef="#ctx0" brushRef="#br1" timeOffset="70313.0217">7812 5302 10858,'-20'0'2850,"1"0"-2337,19 0 448,-21 21-673,-18-21 1570,20 19 96,-3 0-961,3 2-96,-1-1-801,20 1 96,20-3-160,-1 2 32,22 1 0,-22-2 160,22-19-512,-2 20 640,-20 1-256,-19-21-416,0 18 768,0 3-127,-19-21-33,-1 20 160,-20-20-159,1 19 255,-2-19-576,2 0-128,20 0-737,19 0-256,0-19-3235,19 19-1377</inkml:trace>
  <inkml:trace contextRef="#ctx0" brushRef="#br1" timeOffset="70713.0445">8467 5581 17232,'0'-39'-96,"19"-2"1025,2 22-801,-1-2 0,-1 1 865,1 2-96,1 18-641,-2 0 449,1 18-545,-1 2 256,2 1-160,-21-2-96,0 1 97,0 1 31,-21-3 96,2 3-31,-1-1-65,-20-1-128,1-19-96,-2 21-224,2-21 288,20 0-480,-2-21-641,21 21-577,0-19-2017,21-1-865</inkml:trace>
  <inkml:trace contextRef="#ctx0" brushRef="#br1" timeOffset="71050.0637">9122 5223 14317,'19'-19'1025,"-19"-2"1153,0 2-1409,0 19 256,-19-21 576,-1 21-1056,1 0 31,-22-20-191,22 20-129,0 20-224,-22-20 32,22 21 32,-1-2 224,1 21-63,-3-21 159,22 22-480,-19-1 352,19-2 225,0 3-289,0-20-448,-19 17 704,19 2-512,0-20 64,0 19 64,0-18-288,0-1-384,0-1-129,-20 2-672,20-21-1,20 0-1024,-20 0-513,0 0-1056</inkml:trace>
  <inkml:trace contextRef="#ctx0" brushRef="#br1" timeOffset="71217.0734">8705 5402 19730,'20'-20'737,"1"20"1217,18 0-1762,-20-21-96,22 21 96,-22 0 417,22 21-545,-22-21-224,20 0-257,-18 20-1857,18 1-2018</inkml:trace>
  <inkml:trace contextRef="#ctx0" brushRef="#br1" timeOffset="73597.2094">9936 5263 13869,'0'0'64,"-20"0"1153,20 0-1345,20 20 704,-20-20 962,0 40-449,0-21-417,0 21 33,0 1-609,0-23 577,0 23-513,0-2 0,0-18-384,0-3 736,0 3-704,0-21 801,0 0-321,0-21 513,0 21-801,0-18 192,0-23-256,0 22-160,0-22 256,19 23 320,2-23-320,-1 20-160,-1 2 320,1 0-64,1 19 193,18 0-546,-20 0 225,22 0 289,-22 0-385,22 0-321,-22 19-608,1-19-1217,-1 19-673,2-19-864</inkml:trace>
  <inkml:trace contextRef="#ctx0" brushRef="#br1" timeOffset="74089.2376">10750 5024 17328,'19'0'1121,"-19"0"-769,0 0-31,0 0 159,0 0 1346,-19 0-929,19 0-641,-20 0-480,1 0 640,-2 0-448,1 0 96,1 0-256,-1 0 96,-1 0-192,2 0 288,-1 21-97,1-2 65,19 21 0,-21-1-128,1 1-32,20 0 192,-19 0 192,0 20-160,19-22-224,-22 3 192,22-20 352,-19 17-288,19-17-384,-20-2 512,20 1-160,0 1 0,0-3 193,0-18-161,0 0 288,0 21 321,20-21-193,-20 0-192,19 20-63,3-20-354,-22 0 194,19 19 383,0-19-448,1 0-320,1 0-353,-21 21-224,19-21-544,1 0-897,-1 0-865,2 0-545</inkml:trace>
  <inkml:trace contextRef="#ctx0" brushRef="#br1" timeOffset="74305.25">10909 5302 15758,'0'21'161,"-20"-2"1344,20 21-448,0 1 448,-19-3 65,19-17-801,-21 18-577,21-18-256,0-3 64,21 3-897,-2-1-480,1-20-866,20-20-1664</inkml:trace>
  <inkml:trace contextRef="#ctx0" brushRef="#br1" timeOffset="74477.2599">11067 5183 17488,'-38'-19'352,"38"19"1891,0 0-2051,0 0-96,0 0 640,0 0-415,0 0-545,0 0-289,0 0-544,19 0-1986,0 0-1217</inkml:trace>
  <inkml:trace contextRef="#ctx0" brushRef="#br1" timeOffset="74972.2881">11207 4985 11659,'0'0'2722,"0"0"-1505,19-20 97,-19 20-386,20 0 322,-20 0 127,19 0-769,2 0-191,-1 0-129,-1 20-160,-19-1 161,20 1-33,1 1 128,-21 18-512,19 20 673,-19 2-513,-19-2-97,19 1 546,-21-1-449,21 0-384,0 1 352,0-19 0,21-2 384,-2-19-384,-19 20-160,20-40 352,-1 18-192,-19-18-320,0 20 384,0-20 160,0 0 641,0 0-609,-19 0-224,-1 0-160,-20 0 512,1 0-191,-2 21 95,2-21-224,20 0 256,-2 0-800,1 20-161,1-20-1665,19 0-2691</inkml:trace>
  <inkml:trace contextRef="#ctx0" brushRef="#br1" timeOffset="76670.3853">3980 6693 14253,'-19'0'64,"19"20"513,-19 0 384,19 0 608,0 0 353,0 19-993,0-19-449,0 20-352,19-20-128,-19-1 0,19 2-320,22-2-1025,-21-19-1826,18-19-1954</inkml:trace>
  <inkml:trace contextRef="#ctx0" brushRef="#br1" timeOffset="76832.3945">4079 6554 16335,'-38'-19'320,"38"19"737,-20 0-608,20 0-481,0 0-161,0 0-575,20 0-706,-1 0-1280</inkml:trace>
  <inkml:trace contextRef="#ctx0" brushRef="#br1" timeOffset="77226.417">4397 6773 16239,'-19'0'384,"19"0"513,0 0-673,19 0 833,2 0 545,-1 0-481,19 0-609,-18 0 193,18 0-513,1 19-256,-20-19 320,19 0-320,-18 0-352,-2 0-385,1 0-480,-1 20-897,-19-20-833,19 0-993</inkml:trace>
  <inkml:trace contextRef="#ctx0" brushRef="#br1" timeOffset="77444.4296">4636 6654 14061,'0'19'352,"-20"-19"65,20 20 447,0 0 866,-19 0 160,19 20-513,-20-21-672,-1 1-289,21 20-160,-19-20-320,19 0 64,-20-1 0,20-19-1025,0 21-1153,0-21-897,20 0-896</inkml:trace>
  <inkml:trace contextRef="#ctx0" brushRef="#br1" timeOffset="77703.4443">4855 6753 16431,'0'0'-384,"19"20"1793,0-20-640,3 0 448,16 0-224,-18 19-705,1-19-96,-2 0 257,20 0-449,2-19-289,-22 19-95,22 0-609,-22 0-833,1 0-1120,-20 0-2051</inkml:trace>
  <inkml:trace contextRef="#ctx0" brushRef="#br1" timeOffset="77908.456">5132 6654 13068,'-20'19'1954,"20"1"-481,-19 20 97,-1-20-65,-1 19 769,2-19-736,19 20-994,-20 0-608,20-21 224,-19 21-384,19-19-737,0-2-961,0-19-2370</inkml:trace>
  <inkml:trace contextRef="#ctx0" brushRef="#br1" timeOffset="81310.6507">4079 7527 13997,'0'0'416,"0"0"961,0 0-960,0 0 704,0 0 577,0 0-353,0 0-480,0 0-65,0 0-223,0 0 64,0 0-193,0 0-32,0 0-159,-19 0-1,19 0 96,0 0-352,0 0 288,-19 0-224,19 0 161,0 0-33,-20 0-224,20-20 256,-21 20-256,1 0 128,20 0 0,-19 0 64,0-19-160,-1 19 64,-1 0-32,-18 0 33,20 0 127,-2 0-224,-18 0 64,19 0 128,-20 0-256,20 0 256,-20-20-224,1 20 160,-2 0 64,-17 0 32,17 0-320,3 0 320,-3 0-288,-19 0 64,2 0 160,17 0-192,-17 0 96,17 0 96,2 0-160,18-20 128,-18 20-160,-1 0 161,1 0-194,20 0 97,-3 0 193,-17 0-193,20 0-96,19 0 256,-21 0-256,21 0 320,0 0-224,0 0 192,0 0-192,-20 0 96,20 0 0,0 0 0,0-20 64,0 20-224,0 0 64,0 0 32,0-20 32,0 20-64,0-20-64,0 1 64,0 19 32,0-21 129,0 2-258,0-1 129,0 0-32,0-20 193,-19 20-321,19 1 128,0-1 64,0-20-32,0 20-64,0-19 32,-19 19 96,19-21-192,0 2 64,0-1 160,-22 0-256,22 1 256,0-1-224,0 0 64,0 1 64,0-1 0,0 0-96,0-19 0,0 19 224,0-19-128,0 18-128,0 2 64,0-21 64,0 21-32,0 0 0,0-22 96,0 2-96,0 19 0,0-19-96,0 19 192,0-19-224,0-2 128,0 22-32,0-21 64,22 20 32,-22-19-96,0-2 0,0 3 32,0 17-32,0-18-129,0-1 386,0 1-97,19 19-192,-19-19 32,0-1 32,0 20-32,0-20-193,0 21 225,19-21 32,-19 1-32,0 19-192,20-20 673,-20 0-513,0 21 64,0-20 64,0 19-128,0-20 64,21 20-32,-21 1 0,0-21 0,0 21 32,0-1 96,0 0-256,19-19 288,-19 18-320,0 2 320,0-1-352,0 0 288,0 1-160,20-1 32,-20 0 224,0-19-384,19 19 192,-19 1 96,0-1-192,0 0 256,22 1-320,-22-1 160,0 0 64,0 0-128,19 20 32,-19-20 160,0 1-96,0-1-160,0 0 256,0 21-320,0-2 224,0-18 0,0 19-64,0 0 64,0 1 32,0-2-192,0 21 288,0-19-320,0 19 192,0-20-96,0 20 160,0 0-192,0 0 192,0 0-96,0 0-96,0 0 0,0 0-65,0 0 258,0 0-322,0 0 353,0 0-352,0-20 224,0 20 0,0 0-96,0 0 192,0 0-96,0 0-160,0 0 128,0 0-32,0 0 128,0 0-64,0 0-128,0 0-64,0 0 320,0 0-320,19 0 256,-19 0 64,0 0-320,20 0 192,1 0 0,-21 0 96,19 0-32,1 0-224,-1 0 160,2 0 0,-1 0 0,-1 0 0,1 20-64,1-20 128,-2 0-128,20 0 64,-18 0 160,-1 0-256,18 0 96,-18 0 160,21 0-320,-22 0 320,22 0-288,-22 0 96,0 0 32,1 0 0,1 0 0,-2 0 0,1 0 0,-1 0 0,3 0 32,-3 0-64,0 0 32,1 0 160,20 0-320,-20 20 320,-1-20-320,2 0 160,-1 0 160,-1 0-192,1 0 0,20 19-64,-20-19 96,-1 0 0,2 0 0,18 0 0,-20 0 32,1 0-32,21 0 96,-22 0-192,22 21 64,-22-21 224,0 0-384,22 0 192,-22 0 0,20 0 192,-17 0-320,16 0 96,-18 0 64,1 0 96,-2 19-224,1-19 128,-1 0-64,2 0 32,-21 0 0,0 0 32,20 0 0,-20 0 96,0 0-192,0 0 288,0 0-320,0 0 192,0 0-64,0 0 160,0 0-224,0 0 96,0 0 0,0 0 33,0 0-1,0 0-64,0 0 32,0 0-32,0 0-64,-20-19 32,20 19 0,0 0 0,-21-21 160,21 21-256,-19 0 32,19-19 192,-20 19-288,20-20 160,-19 20 32,-2-20-96,21 20 32,-20-20 32,1 20 96,19 0-64,-19 0-160,19 0 224,0-20-256,0 20 128,0 0 96,-22 0-128,22 0 160,0 0-192,0 0-193,0 0 33,0 0 0,0 0 0,0 0 95,22 0 257,-22 20-320,19-20 224,0 20 96,1 0-256,1-20 320,-2 20-352,-19-1 384,20-19-192,-1 21-192,2-2 256,-21-19 64,0 20-256,20-20 96,-20 0 96,0 0 0,0 0 32,0 20-32,0-20 33,0 0-129,-20 0 128,-1 20 0,-18-1-64,-1-19 0,20 21-64,-18-2 32,-3-19-32,21 21-32,1-21-193,19 19-383,0-19-545,-21 20-769,42 0-1922,-21 0-5252</inkml:trace>
  <inkml:trace contextRef="#ctx0" brushRef="#br1" timeOffset="84815.8512">16645 3595 9673,'0'0'256,"0"0"-320,0 19-128,0-19 256,0 0 352,21 20 385,-21 0-96,0 0 255,0 0 194,0 40-482,0-21-191,0 20-129,0 1 0,0 20-127,0-21 63,-21 20 32,21 1 96,0 20 33,0-1 159,-20 0-31,20 20-161,0 0 65,-19 0-65,19 20 225,-19 0-769,19 1 800,-22 0-543,3-3 287,0 23-288,19-20-32,-20-3 449,-1 3-161,21-1-352,-19-20 513,-1 21-513,1-21 384,-3 0 32,3 0-255,0 0-386,-1-20 514,-1 20-33,2-39-288,19 19-96,-20-19 352,1-21-64,19 1-352,0-21 0,0-19 480,-21 0-544,21 0-32,0-20-129,21 0-800,-21-20-64,19-20-1698,1 1-928</inkml:trace>
  <inkml:trace contextRef="#ctx0" brushRef="#br1" timeOffset="85724.9031">17875 4448 10217,'0'-19'641,"0"19"1409,0 0-1250,0 0 193,-19 0-256,0 0-417,-1 19 97,-1 1 255,2 0 97,-1-20-160,1 20-321,-2 0-192,21-20-192,0 20 0,0-20 0,0 19 64,21 2 32,-2-2 0,1 1 0,-1 20 32,-19-21-32,0 2 96,0-1 224,0-1 417,0 1 160,-19 0-193,-1-20-95,1 19-161,-2-19-159,-18 0-97,19 0-96,-1 0-96,2 0 96,19 0-769,0 0-480,0-19-576,0 19-898,19-20 193,2 20-1282</inkml:trace>
  <inkml:trace contextRef="#ctx0" brushRef="#br1" timeOffset="86119.9257">17955 4667 9064,'21'0'1409,"-21"0"-1312,0 0 831,20 19-63,-20-19 224,19 0-192,0 0-416,3-19-225,16 19 0,-18-20-128,1 20-64,-2-20 0,1 20 32,-1-20 32,3 1 97,-22 19-1,0-21 32,0 2-64,-22 19 193,22 0-65,-19-20 0,19 20 129,-20 0-161,1 20-32,-22-20 193,22 19-1,0 21 161,-3-20-65,-16 0 65,18 0-97,20 20-480,-21-20 160,21-1-320,0 1 256,0-20-256,21 20 128,-1-20-160,-1 0-737,22 0-160,-22 0-961,20 0-480,-18 0-801</inkml:trace>
  <inkml:trace contextRef="#ctx0" brushRef="#br1" timeOffset="86516.9484">18292 4667 10025,'0'0'1313,"0"0"-640,0 0-257,0 0 65,0 19 544,0-19-193,21 0-255,-1 0-289,-1 0-96,22 0 1,-22-19-97,20 19-32,2-20 0,-22 0 32,0 20-64,3-20 160,-3 20-32,-19-19 97,20-2-1,-20 2-64,0 19 64,-20-20 0,20 0 129,-19 20-1,19 0-224,-22 0 97,3 0-97,-20 20-64,18 0 224,2 20 193,-20-21-225,18 21-64,1-20 32,1-1-352,19 2 0,0 18 32,0-19-352,0-20-417,0 20-1025,19-1-576,1 2-865</inkml:trace>
  <inkml:trace contextRef="#ctx0" brushRef="#br1" timeOffset="86982.9752">18769 4588 9737,'0'0'2498,"-20"0"-2114,1 19 449,0 1 224,-3 20 993,-16-21-224,18 22-705,-1-2-448,2 0-225,19-18-512,0-1-32,0-1 128,0-19 0,0 0-256,19 0 320,2 0-256,18-19-257,-20-1 129,22-20-321,-22 0-95,22 1-97,-2-1 0,-20-20-64,22 1 1,-2-21-193,1 21-96,-20-1 448,19 1 705,-39-1 288,21 40 865,-21 20 577,0 0 544,0 0-1281,-21 20-801,1-1 225,1 22 319,-20 18 65,-2 1-64,3-1-97,-3 1-255,2 0-257,-2-1 32,22 1-352,19-1-65,0-20-479,0 2-385,19-22-1217,1 1-1250</inkml:trace>
  <inkml:trace contextRef="#ctx0" brushRef="#br1" timeOffset="87827.0234">19185 4627 11723,'0'0'864,"0"0"1763,0 0-1442,0 0 737,0 0-225,22-20-992,-3 20-160,20 0 31,2-19-191,-3 19-1,3 0-416,-22-21 128,22 21-32,-2 0-192,-20 0-321,3 0-287,-3 0-770,-19 0-319,0 0-161,0 21 0,-19-21-1634</inkml:trace>
  <inkml:trace contextRef="#ctx0" brushRef="#br1" timeOffset="88006.0336">19246 4707 9320,'-39'0'3684,"39"0"-2147,0 0-640,19 0 416,-19 0 609,20 0-993,-1 0-545,22-21-191,-3 21-161,-16 0 128,16 0-384,3 0-193,-21 0-608,-1 0-1313,0 0-737,-19 21-2306</inkml:trace>
  <inkml:trace contextRef="#ctx0" brushRef="#br1" timeOffset="88166.0427">19246 4826 15919,'0'20'128,"0"-20"865,0 0 224,19 0 0,2 0-480,18 0-385,2 0-352,-3-20-256,23 20-1250,-1 0-3010</inkml:trace>
  <inkml:trace contextRef="#ctx0" brushRef="#br1" timeOffset="88713.0741">20021 4588 15630,'19'-40'192,"-19"40"994,0-20-674,19 20 1,-19 0 255,0 0-447,0 20 383,20-1 161,-20 21-320,0-20-225,0 20-128,0-21 32,0 22-64,0-2-95,0-19-98,0-1 130,-20 2 31,20-1-32,0-20 192,0 0 64,0-20-191,0-1-193,0 2 192,0-1-128,20-19-96,-20 19 64,21-20 32,-1 20 64,-1 0-128,0 0 256,22 20-320,-22-19 64,22 19-96,-22 0 32,20 19-289,-17-19-896,-3 0-577,20 20-1857,-39 0-1762</inkml:trace>
  <inkml:trace contextRef="#ctx0" brushRef="#br1" timeOffset="89225.1034">20994 4349 18577,'19'0'224,"-19"0"1,0 0-225,0 0 640,-19 0-95,-3 0-225,3 0-96,-20 0-320,18 0 192,-18 0 0,20 0 96,-3 0-288,3 0 64,0 0 0,-1 0 128,20 0-384,-21 20 224,21-20-192,-20 20 256,20 20 0,-19-1 64,19 1 0,-19 19 64,19-19-224,-22 20 192,3-20 128,19-1 97,-19 1-33,-1 0 128,20-20-63,-21 19-1,21-19 0,-19-20-64,19 20-95,0 0-97,0-20-160,0 0 128,0 20 737,19-20-705,2 0 224,-1 0-544,-1 0 512,0 0-288,3 0-416,-3 0-930,0 20-31,22-20-1922,-21 0 320</inkml:trace>
  <inkml:trace contextRef="#ctx0" brushRef="#br1" timeOffset="89541.1215">20933 4905 14733,'-19'-20'673,"38"0"-64,-19-19-193,39 18 577,2-18 288,-22 19-160,22 1-576,-2-1-257,-20-1 64,22 21 1,-22 0-161,1 0-64,-1 0 96,-19 21 0,0 18-31,0-19 63,-19 0 96,-1-1-224,1 22 257,-22-22-353,22-19 224,-20 20-96,18-20-256,1 0-577,1 0-159,0-20-1314,19 1-2082</inkml:trace>
  <inkml:trace contextRef="#ctx0" brushRef="#br1" timeOffset="90032.1496">21309 4349 14189,'22'-20'224,"-22"20"961,19 0-288,1-19 416,-1 19-224,-19 0-352,21 0-353,-1 0-95,-1 19-33,0-19-32,3 20 161,-3 20-257,-19-20 320,19 19-352,-19 1 224,0 20-159,0-20-1,0 19-256,-19 1 128,19-21 160,0 20-352,0-18 224,19-2-128,-19 1 64,0 0-32,20-20 160,-20-1-256,0 1 224,0-20 96,0 0 192,-20 0 97,20 0-65,-19 0-31,-22 0-97,22 0 417,0 0-225,-22 0-224,22 0-160,-1 0-224,20 0-64,-19 0-1602,19 0-1889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09:55:53.90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9579 11838 14830,'20'0'320,"20"0"-96,-1-21 2050,0 21-1217,21 0 545,19-19-449,1 19-352,-1-20-65,20 0-223,2 20-129,-2 0 0,-1 0-287,-18-20 63,-1 20-224,1 0 128,-1 0 0,-19 0-64,-1 0 96,1 0-384,-20 0 159,-1-20-447,-20 20-1,3 0-480,-22 0 289,-22 0-642,3 0-351,-20 0-321,-1 20-96,1-20-1218</inkml:trace>
  <inkml:trace contextRef="#ctx0" brushRef="#br0" timeOffset="301.0172">9777 11936 13516,'-80'21'128,"42"-21"-31,38 0 1280,0 0-128,19 19 385,20-19-225,1 0-480,40-19 0,-1 19 256,20-21-449,21 21-127,-1 0-609,1-19 128,-21 19 417,-1 0-898,1-20 578,-19 20-33,-20 0-288,0 0 0,-21-20-385,-20 20-416,-19 0-128,0 0-224,-19 0-737,-20 0-897,-2 20-1248</inkml:trace>
  <inkml:trace contextRef="#ctx0" brushRef="#br0" timeOffset="855.0489">9757 11599 7943,'0'-39'641,"20"39"1569,-20 0-737,0 0 33,0 19 31,-20 1-704,1 0-257,-2 19-127,-18 1-193,-21 0-96,21 0 160,-2-1 1,-17 1 31,18 0-32,1-1 417,18-18-224,1-2 63,20 1 33,0 0-193,20 0 449,20 0-96,20 19-193,-2-18-352,22 18 193,-20-19-289,19 19 0,-18-39 32,-3 21 0,2-21-192,0 19 64,0-19-896,-21 21-1090,1-21-1634,-20 0-9032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2/6/12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PRG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45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  <a:r>
              <a:rPr lang="en-US" baseline="0" dirty="0" smtClean="0"/>
              <a:t> stream cipher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73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more perfect secrecy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2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  <a:r>
              <a:rPr lang="en-US" baseline="0" dirty="0" smtClean="0"/>
              <a:t> unpredictability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91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LCG is not secure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7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9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7" r:id="rId14"/>
    <p:sldLayoutId id="2147483739" r:id="rId15"/>
    <p:sldLayoutId id="2147483740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ustomXml" Target="../ink/ink9.xml"/><Relationship Id="rId3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ustomXml" Target="../ink/ink4.xml"/><Relationship Id="rId3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6.xml"/><Relationship Id="rId3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ustomXml" Target="../ink/ink7.xml"/><Relationship Id="rId3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Stream ciphers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Pseudorandom Generators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6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Weak PRGs     </a:t>
            </a:r>
            <a:r>
              <a:rPr lang="en-US" sz="2400" dirty="0" smtClean="0"/>
              <a:t>(do not use for crypto)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glibc</a:t>
            </a:r>
            <a:r>
              <a:rPr lang="en-US" sz="2400" dirty="0" smtClean="0"/>
              <a:t> random():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r[</a:t>
            </a:r>
            <a:r>
              <a:rPr lang="en-US" sz="2400" dirty="0" err="1" smtClean="0"/>
              <a:t>i</a:t>
            </a:r>
            <a:r>
              <a:rPr lang="en-US" sz="2400" dirty="0" smtClean="0"/>
              <a:t>] ← </a:t>
            </a:r>
            <a:r>
              <a:rPr lang="en-US" sz="2800" dirty="0" smtClean="0"/>
              <a:t>( </a:t>
            </a:r>
            <a:r>
              <a:rPr lang="en-US" sz="2400" dirty="0" smtClean="0"/>
              <a:t>r[i-3] + r[i-31] </a:t>
            </a:r>
            <a:r>
              <a:rPr lang="en-US" sz="2800" dirty="0" smtClean="0"/>
              <a:t>)</a:t>
            </a:r>
            <a:r>
              <a:rPr lang="en-US" sz="2400" dirty="0" smtClean="0"/>
              <a:t>  % 2</a:t>
            </a:r>
            <a:r>
              <a:rPr lang="en-US" sz="2400" baseline="30000" dirty="0" smtClean="0"/>
              <a:t>32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output  r[</a:t>
            </a:r>
            <a:r>
              <a:rPr lang="en-US" sz="2400" dirty="0" err="1" smtClean="0"/>
              <a:t>i</a:t>
            </a:r>
            <a:r>
              <a:rPr lang="en-US" sz="2400" dirty="0" smtClean="0"/>
              <a:t>] &gt;&gt; 1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3181350"/>
            <a:ext cx="5181600" cy="143567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432720" y="750600"/>
              <a:ext cx="8511480" cy="3997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480" y="740160"/>
                <a:ext cx="8537760" cy="402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878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Negligible and non-negligible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00150"/>
            <a:ext cx="8991600" cy="3733799"/>
          </a:xfrm>
        </p:spPr>
        <p:txBody>
          <a:bodyPr>
            <a:normAutofit/>
          </a:bodyPr>
          <a:lstStyle/>
          <a:p>
            <a:r>
              <a:rPr lang="en-US" sz="2400" u="sng" dirty="0" smtClean="0"/>
              <a:t>In practice</a:t>
            </a:r>
            <a:r>
              <a:rPr lang="en-US" sz="2400" dirty="0" smtClean="0"/>
              <a:t>:     </a:t>
            </a:r>
            <a:r>
              <a:rPr lang="en-US" sz="2400" b="1" dirty="0" err="1" smtClean="0">
                <a:solidFill>
                  <a:srgbClr val="FF0000"/>
                </a:solidFill>
                <a:latin typeface="Calibri (Body)"/>
                <a:cs typeface="Calibri (Body)"/>
              </a:rPr>
              <a:t>ε</a:t>
            </a:r>
            <a:r>
              <a:rPr lang="en-US" sz="2400" dirty="0" smtClean="0">
                <a:latin typeface="Calibri (Body)"/>
                <a:cs typeface="Calibri (Body)"/>
              </a:rPr>
              <a:t>  </a:t>
            </a:r>
            <a:r>
              <a:rPr lang="en-US" sz="2400" dirty="0" smtClean="0">
                <a:cs typeface="Calibri (Body)"/>
              </a:rPr>
              <a:t>is a scalar and </a:t>
            </a:r>
            <a:endParaRPr lang="en-US" sz="2400" dirty="0" smtClean="0"/>
          </a:p>
          <a:p>
            <a:pPr lvl="1">
              <a:tabLst>
                <a:tab pos="2574925" algn="l"/>
                <a:tab pos="4110038" algn="l"/>
              </a:tabLst>
            </a:pPr>
            <a:r>
              <a:rPr lang="en-US" sz="2400" b="1" dirty="0" err="1" smtClean="0">
                <a:solidFill>
                  <a:srgbClr val="FF0000"/>
                </a:solidFill>
                <a:latin typeface="Calibri (Body)"/>
                <a:cs typeface="Calibri (Body)"/>
              </a:rPr>
              <a:t>ε</a:t>
            </a:r>
            <a:r>
              <a:rPr lang="en-US" sz="2400" b="1" dirty="0" smtClean="0">
                <a:solidFill>
                  <a:srgbClr val="FF0000"/>
                </a:solidFill>
                <a:latin typeface="Calibri (Body)"/>
                <a:cs typeface="Calibri (Body)"/>
              </a:rPr>
              <a:t> </a:t>
            </a:r>
            <a:r>
              <a:rPr lang="en-US" sz="2400" dirty="0" smtClean="0">
                <a:cs typeface="Calibri (Body)"/>
              </a:rPr>
              <a:t>non-</a:t>
            </a:r>
            <a:r>
              <a:rPr lang="en-US" sz="2400" dirty="0" err="1" smtClean="0">
                <a:cs typeface="Calibri (Body)"/>
              </a:rPr>
              <a:t>neg</a:t>
            </a:r>
            <a:r>
              <a:rPr lang="en-US" sz="2400" dirty="0" smtClean="0">
                <a:cs typeface="Calibri (Body)"/>
              </a:rPr>
              <a:t>:	</a:t>
            </a:r>
            <a:r>
              <a:rPr lang="en-US" sz="2400" b="1" dirty="0" err="1" smtClean="0">
                <a:solidFill>
                  <a:srgbClr val="FF0000"/>
                </a:solidFill>
                <a:cs typeface="Calibri (Body)"/>
              </a:rPr>
              <a:t>ε</a:t>
            </a:r>
            <a:r>
              <a:rPr lang="en-US" sz="2400" b="1" dirty="0" smtClean="0">
                <a:solidFill>
                  <a:srgbClr val="FF0000"/>
                </a:solidFill>
              </a:rPr>
              <a:t> ≥ 1/2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30</a:t>
            </a:r>
            <a:r>
              <a:rPr lang="en-US" sz="2400" b="1" dirty="0" smtClean="0">
                <a:solidFill>
                  <a:srgbClr val="FF0000"/>
                </a:solidFill>
              </a:rPr>
              <a:t>       </a:t>
            </a:r>
            <a:r>
              <a:rPr lang="en-US" sz="2400" dirty="0" smtClean="0"/>
              <a:t>(likely to happen over 1GB of data)</a:t>
            </a:r>
          </a:p>
          <a:p>
            <a:pPr lvl="1">
              <a:lnSpc>
                <a:spcPct val="120000"/>
              </a:lnSpc>
              <a:tabLst>
                <a:tab pos="2574925" algn="l"/>
                <a:tab pos="4110038" algn="l"/>
              </a:tabLst>
            </a:pPr>
            <a:r>
              <a:rPr lang="en-US" sz="2400" b="1" dirty="0" err="1" smtClean="0">
                <a:solidFill>
                  <a:srgbClr val="FF0000"/>
                </a:solidFill>
                <a:latin typeface="Calibri (Body)"/>
                <a:cs typeface="Calibri (Body)"/>
              </a:rPr>
              <a:t>ε</a:t>
            </a:r>
            <a:r>
              <a:rPr lang="en-US" sz="2400" b="1" dirty="0" smtClean="0">
                <a:solidFill>
                  <a:srgbClr val="FF0000"/>
                </a:solidFill>
                <a:latin typeface="Calibri (Body)"/>
                <a:cs typeface="Calibri (Body)"/>
              </a:rPr>
              <a:t> </a:t>
            </a:r>
            <a:r>
              <a:rPr lang="en-US" sz="2400" dirty="0" smtClean="0"/>
              <a:t>negligible:	</a:t>
            </a:r>
            <a:r>
              <a:rPr lang="en-US" sz="2400" b="1" dirty="0" err="1" smtClean="0">
                <a:solidFill>
                  <a:srgbClr val="FF0000"/>
                </a:solidFill>
                <a:cs typeface="Calibri (Body)"/>
              </a:rPr>
              <a:t>ε</a:t>
            </a:r>
            <a:r>
              <a:rPr lang="en-US" sz="2400" b="1" dirty="0">
                <a:solidFill>
                  <a:srgbClr val="FF0000"/>
                </a:solidFill>
              </a:rPr>
              <a:t> ≤ 1/2</a:t>
            </a:r>
            <a:r>
              <a:rPr lang="en-US" sz="2400" b="1" baseline="30000" dirty="0">
                <a:solidFill>
                  <a:srgbClr val="FF0000"/>
                </a:solidFill>
              </a:rPr>
              <a:t>80</a:t>
            </a:r>
            <a:r>
              <a:rPr lang="en-US" sz="2400" b="1" dirty="0">
                <a:solidFill>
                  <a:srgbClr val="FF0000"/>
                </a:solidFill>
              </a:rPr>
              <a:t> 	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000000"/>
                </a:solidFill>
              </a:rPr>
              <a:t>won’t happen over life of key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800" dirty="0"/>
          </a:p>
          <a:p>
            <a:pPr>
              <a:spcBef>
                <a:spcPts val="4224"/>
              </a:spcBef>
              <a:tabLst>
                <a:tab pos="2339975" algn="l"/>
              </a:tabLst>
            </a:pPr>
            <a:r>
              <a:rPr lang="en-US" sz="2400" u="sng" dirty="0" smtClean="0"/>
              <a:t>In theory</a:t>
            </a:r>
            <a:r>
              <a:rPr lang="en-US" sz="2400" dirty="0" smtClean="0"/>
              <a:t>:    </a:t>
            </a:r>
            <a:r>
              <a:rPr lang="en-US" sz="2800" b="1" dirty="0" err="1" smtClean="0">
                <a:solidFill>
                  <a:srgbClr val="FF0000"/>
                </a:solidFill>
                <a:latin typeface="Calibri (Body)"/>
                <a:cs typeface="Calibri (Body)"/>
              </a:rPr>
              <a:t>ε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400" dirty="0" smtClean="0"/>
              <a:t>is a function    </a:t>
            </a:r>
            <a:r>
              <a:rPr lang="en-US" sz="2800" b="1" dirty="0" err="1" smtClean="0">
                <a:solidFill>
                  <a:srgbClr val="FF0000"/>
                </a:solidFill>
                <a:latin typeface="Calibri (Body)"/>
                <a:cs typeface="Calibri (Body)"/>
              </a:rPr>
              <a:t>ε</a:t>
            </a:r>
            <a:r>
              <a:rPr lang="en-US" sz="2400" b="1" dirty="0" smtClean="0">
                <a:solidFill>
                  <a:srgbClr val="FF0000"/>
                </a:solidFill>
                <a:latin typeface="Calibri (Body)"/>
                <a:cs typeface="Calibri (Body)"/>
              </a:rPr>
              <a:t>: Z</a:t>
            </a:r>
            <a:r>
              <a:rPr lang="en-US" sz="2400" b="1" baseline="50000" dirty="0" smtClean="0">
                <a:solidFill>
                  <a:srgbClr val="FF0000"/>
                </a:solidFill>
              </a:rPr>
              <a:t>≥0</a:t>
            </a:r>
            <a:r>
              <a:rPr lang="en-US" sz="2400" b="1" dirty="0" smtClean="0">
                <a:solidFill>
                  <a:srgbClr val="FF0000"/>
                </a:solidFill>
                <a:latin typeface="Calibri (Body)"/>
                <a:cs typeface="Calibri (Body)"/>
              </a:rPr>
              <a:t> ⟶ R</a:t>
            </a:r>
            <a:r>
              <a:rPr lang="en-US" sz="2400" b="1" baseline="50000" dirty="0">
                <a:solidFill>
                  <a:srgbClr val="FF0000"/>
                </a:solidFill>
              </a:rPr>
              <a:t>≥</a:t>
            </a:r>
            <a:r>
              <a:rPr lang="en-US" sz="2400" b="1" baseline="50000" dirty="0" smtClean="0">
                <a:solidFill>
                  <a:srgbClr val="FF0000"/>
                </a:solidFill>
              </a:rPr>
              <a:t>0</a:t>
            </a:r>
            <a:r>
              <a:rPr lang="en-US" sz="2400" b="1" baseline="30000" dirty="0">
                <a:solidFill>
                  <a:srgbClr val="FF0000"/>
                </a:solidFill>
                <a:latin typeface="Calibri (Body)"/>
                <a:cs typeface="Calibri (Body)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alibri (Body)"/>
                <a:cs typeface="Calibri (Body)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cs typeface="Calibri (Body)"/>
              </a:rPr>
              <a:t>and</a:t>
            </a:r>
            <a:endParaRPr lang="en-US" sz="2800" baseline="30000" dirty="0" smtClean="0">
              <a:solidFill>
                <a:srgbClr val="000000"/>
              </a:solidFill>
            </a:endParaRPr>
          </a:p>
          <a:p>
            <a:pPr lvl="1">
              <a:spcBef>
                <a:spcPts val="1224"/>
              </a:spcBef>
              <a:tabLst>
                <a:tab pos="2343150" algn="l"/>
                <a:tab pos="5888038" algn="l"/>
              </a:tabLst>
            </a:pPr>
            <a:r>
              <a:rPr lang="en-US" sz="2400" b="1" dirty="0" err="1">
                <a:solidFill>
                  <a:srgbClr val="FF0000"/>
                </a:solidFill>
                <a:latin typeface="Calibri (Body)"/>
                <a:cs typeface="Calibri (Body)"/>
              </a:rPr>
              <a:t>ε</a:t>
            </a:r>
            <a:r>
              <a:rPr lang="en-US" sz="2400" b="1" dirty="0">
                <a:solidFill>
                  <a:srgbClr val="FF0000"/>
                </a:solidFill>
                <a:latin typeface="Calibri (Body)"/>
                <a:cs typeface="Calibri (Body)"/>
              </a:rPr>
              <a:t> </a:t>
            </a:r>
            <a:r>
              <a:rPr lang="en-US" sz="2400" dirty="0">
                <a:cs typeface="Calibri (Body)"/>
              </a:rPr>
              <a:t>non-</a:t>
            </a:r>
            <a:r>
              <a:rPr lang="en-US" sz="2400" dirty="0" err="1">
                <a:cs typeface="Calibri (Body)"/>
              </a:rPr>
              <a:t>neg</a:t>
            </a:r>
            <a:r>
              <a:rPr lang="en-US" sz="2400" dirty="0" smtClean="0">
                <a:cs typeface="Calibri (Body)"/>
              </a:rPr>
              <a:t>:</a:t>
            </a: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∃</a:t>
            </a:r>
            <a:r>
              <a:rPr lang="en-US" sz="2400" dirty="0" smtClean="0">
                <a:solidFill>
                  <a:srgbClr val="FF0000"/>
                </a:solidFill>
              </a:rPr>
              <a:t>d</a:t>
            </a:r>
            <a:r>
              <a:rPr lang="en-US" sz="2400" b="1" dirty="0" smtClean="0">
                <a:solidFill>
                  <a:srgbClr val="FF0000"/>
                </a:solidFill>
              </a:rPr>
              <a:t>:  </a:t>
            </a:r>
            <a:r>
              <a:rPr lang="en-US" sz="2400" b="1" dirty="0" err="1" smtClean="0">
                <a:solidFill>
                  <a:srgbClr val="FF0000"/>
                </a:solidFill>
                <a:latin typeface="Calibri (Body)"/>
                <a:cs typeface="Calibri (Body)"/>
              </a:rPr>
              <a:t>ε</a:t>
            </a:r>
            <a:r>
              <a:rPr lang="en-US" sz="2400" b="1" dirty="0" smtClean="0">
                <a:solidFill>
                  <a:srgbClr val="FF0000"/>
                </a:solidFill>
                <a:latin typeface="Calibri (Body)"/>
                <a:cs typeface="Calibri (Body)"/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  <a:latin typeface="Calibri (Body)"/>
                <a:cs typeface="Calibri (Body)"/>
              </a:rPr>
              <a:t>λ</a:t>
            </a:r>
            <a:r>
              <a:rPr lang="en-US" sz="2400" b="1" dirty="0" smtClean="0">
                <a:solidFill>
                  <a:srgbClr val="FF0000"/>
                </a:solidFill>
                <a:latin typeface="Calibri (Body)"/>
                <a:cs typeface="Calibri (Body)"/>
              </a:rPr>
              <a:t>)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≥ 1</a:t>
            </a:r>
            <a:r>
              <a:rPr lang="en-US" sz="2400" b="1" dirty="0" smtClean="0">
                <a:solidFill>
                  <a:srgbClr val="FF0000"/>
                </a:solidFill>
              </a:rPr>
              <a:t>/</a:t>
            </a:r>
            <a:r>
              <a:rPr lang="en-US" sz="2400" b="1" dirty="0" err="1">
                <a:solidFill>
                  <a:srgbClr val="FF0000"/>
                </a:solidFill>
                <a:latin typeface="Calibri (Body)"/>
                <a:cs typeface="Calibri (Body)"/>
              </a:rPr>
              <a:t>λ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d</a:t>
            </a:r>
            <a:r>
              <a:rPr lang="en-US" sz="2400" b="1" dirty="0" smtClean="0">
                <a:solidFill>
                  <a:srgbClr val="FF0000"/>
                </a:solidFill>
              </a:rPr>
              <a:t>   </a:t>
            </a:r>
            <a:r>
              <a:rPr lang="en-US" sz="2000" dirty="0" smtClean="0">
                <a:solidFill>
                  <a:srgbClr val="000000"/>
                </a:solidFill>
              </a:rPr>
              <a:t>inf. often</a:t>
            </a:r>
            <a:r>
              <a:rPr lang="en-US" sz="2400" b="1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/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libri (Body)"/>
                <a:cs typeface="Calibri (Body)"/>
              </a:rPr>
              <a:t>ε</a:t>
            </a:r>
            <a:r>
              <a:rPr lang="en-US" sz="2000" b="1" dirty="0" smtClean="0">
                <a:solidFill>
                  <a:srgbClr val="FF0000"/>
                </a:solidFill>
                <a:latin typeface="Calibri (Body)"/>
                <a:cs typeface="Calibri (Body)"/>
              </a:rPr>
              <a:t> </a:t>
            </a:r>
            <a:r>
              <a:rPr lang="en-US" sz="2000" dirty="0" smtClean="0"/>
              <a:t>≥  </a:t>
            </a:r>
            <a:r>
              <a:rPr lang="en-US" sz="2000" dirty="0"/>
              <a:t>1/poly, for </a:t>
            </a:r>
            <a:r>
              <a:rPr lang="en-US" sz="2000" dirty="0" smtClean="0"/>
              <a:t>many </a:t>
            </a:r>
            <a:r>
              <a:rPr lang="en-US" sz="2000" dirty="0" err="1" smtClean="0"/>
              <a:t>λ</a:t>
            </a:r>
            <a:r>
              <a:rPr lang="en-US" sz="2000" dirty="0" smtClean="0"/>
              <a:t>)</a:t>
            </a:r>
            <a:endParaRPr lang="en-US" sz="2000" dirty="0" smtClean="0">
              <a:solidFill>
                <a:srgbClr val="000000"/>
              </a:solidFill>
            </a:endParaRPr>
          </a:p>
          <a:p>
            <a:pPr lvl="1">
              <a:spcBef>
                <a:spcPts val="1776"/>
              </a:spcBef>
              <a:tabLst>
                <a:tab pos="2516188" algn="l"/>
                <a:tab pos="5888038" algn="l"/>
              </a:tabLst>
            </a:pPr>
            <a:r>
              <a:rPr lang="en-US" sz="2400" b="1" dirty="0" err="1">
                <a:solidFill>
                  <a:srgbClr val="FF0000"/>
                </a:solidFill>
                <a:latin typeface="Calibri (Body)"/>
                <a:cs typeface="Calibri (Body)"/>
              </a:rPr>
              <a:t>ε</a:t>
            </a:r>
            <a:r>
              <a:rPr lang="en-US" sz="2400" b="1" dirty="0">
                <a:solidFill>
                  <a:srgbClr val="FF0000"/>
                </a:solidFill>
                <a:latin typeface="Calibri (Body)"/>
                <a:cs typeface="Calibri (Body)"/>
              </a:rPr>
              <a:t> </a:t>
            </a:r>
            <a:r>
              <a:rPr lang="en-US" sz="2400" dirty="0"/>
              <a:t>negligible</a:t>
            </a:r>
            <a:r>
              <a:rPr lang="en-US" sz="2400" dirty="0" smtClean="0"/>
              <a:t>:   </a:t>
            </a:r>
            <a:r>
              <a:rPr lang="en-US" sz="2400" dirty="0" smtClean="0">
                <a:solidFill>
                  <a:srgbClr val="FF0000"/>
                </a:solidFill>
              </a:rPr>
              <a:t>∀d, </a:t>
            </a:r>
            <a:r>
              <a:rPr lang="en-US" sz="2400" dirty="0" err="1">
                <a:solidFill>
                  <a:srgbClr val="FF0000"/>
                </a:solidFill>
                <a:latin typeface="Calibri (Body)"/>
                <a:cs typeface="Calibri (Body)"/>
              </a:rPr>
              <a:t>λ</a:t>
            </a:r>
            <a:r>
              <a:rPr lang="en-US" sz="2400" dirty="0" err="1" smtClean="0">
                <a:solidFill>
                  <a:srgbClr val="FF0000"/>
                </a:solidFill>
              </a:rPr>
              <a:t>≥</a:t>
            </a:r>
            <a:r>
              <a:rPr lang="en-US" sz="2400" dirty="0" err="1">
                <a:solidFill>
                  <a:srgbClr val="FF0000"/>
                </a:solidFill>
                <a:latin typeface="Calibri (Body)"/>
                <a:cs typeface="Calibri (Body)"/>
              </a:rPr>
              <a:t>λ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d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>
                <a:solidFill>
                  <a:srgbClr val="FF0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alibri (Body)"/>
                <a:cs typeface="Calibri (Body)"/>
              </a:rPr>
              <a:t>ε</a:t>
            </a:r>
            <a:r>
              <a:rPr lang="en-US" sz="2400" b="1" dirty="0">
                <a:solidFill>
                  <a:srgbClr val="FF0000"/>
                </a:solidFill>
                <a:latin typeface="Calibri (Body)"/>
                <a:cs typeface="Calibri (Body)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alibri (Body)"/>
                <a:cs typeface="Calibri (Body)"/>
              </a:rPr>
              <a:t>λ</a:t>
            </a:r>
            <a:r>
              <a:rPr lang="en-US" sz="2400" b="1" dirty="0">
                <a:solidFill>
                  <a:srgbClr val="FF0000"/>
                </a:solidFill>
                <a:latin typeface="Calibri (Body)"/>
                <a:cs typeface="Calibri (Body)"/>
              </a:rPr>
              <a:t>)</a:t>
            </a:r>
            <a:r>
              <a:rPr lang="en-US" sz="2400" b="1" dirty="0" smtClean="0">
                <a:solidFill>
                  <a:srgbClr val="FF0000"/>
                </a:solidFill>
              </a:rPr>
              <a:t> ≤ 1/</a:t>
            </a:r>
            <a:r>
              <a:rPr lang="en-US" sz="2400" b="1" dirty="0" err="1">
                <a:solidFill>
                  <a:srgbClr val="FF0000"/>
                </a:solidFill>
                <a:latin typeface="Calibri (Body)"/>
                <a:cs typeface="Calibri (Body)"/>
              </a:rPr>
              <a:t>λ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d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n-US" sz="2000" dirty="0" smtClean="0"/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libri (Body)"/>
                <a:cs typeface="Calibri (Body)"/>
              </a:rPr>
              <a:t>ε</a:t>
            </a:r>
            <a:r>
              <a:rPr lang="en-US" sz="2000" b="1" dirty="0" smtClean="0">
                <a:solidFill>
                  <a:srgbClr val="FF0000"/>
                </a:solidFill>
                <a:latin typeface="Calibri (Body)"/>
                <a:cs typeface="Calibri (Body)"/>
              </a:rPr>
              <a:t> </a:t>
            </a:r>
            <a:r>
              <a:rPr lang="en-US" sz="2000" dirty="0" smtClean="0"/>
              <a:t>≤  1/poly, for </a:t>
            </a:r>
            <a:r>
              <a:rPr lang="en-US" sz="2000" dirty="0"/>
              <a:t>large </a:t>
            </a:r>
            <a:r>
              <a:rPr lang="en-US" sz="2000" dirty="0" err="1"/>
              <a:t>λ</a:t>
            </a:r>
            <a:r>
              <a:rPr lang="en-US" sz="2000" dirty="0"/>
              <a:t>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09020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Examples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571750"/>
            <a:ext cx="16002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352550"/>
            <a:ext cx="4267200" cy="28956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747963" algn="l"/>
                <a:tab pos="4110038" algn="l"/>
              </a:tabLst>
            </a:pPr>
            <a:r>
              <a:rPr lang="en-US" sz="2400" b="1" dirty="0" err="1">
                <a:solidFill>
                  <a:srgbClr val="FF0000"/>
                </a:solidFill>
                <a:latin typeface="Calibri (Body)"/>
                <a:cs typeface="Calibri (Body)"/>
              </a:rPr>
              <a:t>ε</a:t>
            </a:r>
            <a:r>
              <a:rPr lang="en-US" sz="2400" b="1" dirty="0" smtClean="0">
                <a:solidFill>
                  <a:srgbClr val="FF0000"/>
                </a:solidFill>
                <a:latin typeface="Calibri (Body)"/>
                <a:cs typeface="Calibri (Body)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alibri (Body)"/>
                <a:cs typeface="Calibri (Body)"/>
              </a:rPr>
              <a:t>λ</a:t>
            </a:r>
            <a:r>
              <a:rPr lang="en-US" sz="2400" b="1" dirty="0" smtClean="0">
                <a:solidFill>
                  <a:srgbClr val="FF0000"/>
                </a:solidFill>
                <a:latin typeface="Calibri (Body)"/>
                <a:cs typeface="Calibri (Body)"/>
              </a:rPr>
              <a:t>)</a:t>
            </a:r>
            <a:r>
              <a:rPr lang="en-US" sz="2400" b="1" dirty="0" smtClean="0">
                <a:solidFill>
                  <a:srgbClr val="FF0000"/>
                </a:solidFill>
              </a:rPr>
              <a:t>  = 1/2</a:t>
            </a:r>
            <a:r>
              <a:rPr lang="en-US" sz="2400" b="1" baseline="30000" dirty="0" smtClean="0">
                <a:solidFill>
                  <a:srgbClr val="FF0000"/>
                </a:solidFill>
                <a:latin typeface="Calibri (Body)"/>
                <a:cs typeface="Calibri (Body)"/>
              </a:rPr>
              <a:t>λ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</a:rPr>
              <a:t>:  </a:t>
            </a:r>
            <a:r>
              <a:rPr lang="en-US" sz="2400" dirty="0" smtClean="0">
                <a:solidFill>
                  <a:srgbClr val="000000"/>
                </a:solidFill>
              </a:rPr>
              <a:t>negligible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</a:t>
            </a:r>
          </a:p>
          <a:p>
            <a:pPr marL="0" indent="0">
              <a:buNone/>
              <a:tabLst>
                <a:tab pos="2747963" algn="l"/>
                <a:tab pos="4110038" algn="l"/>
              </a:tabLst>
            </a:pPr>
            <a:endParaRPr lang="en-US" sz="2400" b="1" baseline="30000" dirty="0">
              <a:solidFill>
                <a:srgbClr val="000000"/>
              </a:solidFill>
            </a:endParaRPr>
          </a:p>
          <a:p>
            <a:endParaRPr lang="en-US" sz="2400" b="1" baseline="30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 (Body)"/>
                <a:cs typeface="Calibri (Body)"/>
              </a:rPr>
              <a:t>	    </a:t>
            </a:r>
            <a:r>
              <a:rPr lang="en-US" sz="2400" b="1" dirty="0">
                <a:solidFill>
                  <a:srgbClr val="FF0000"/>
                </a:solidFill>
                <a:latin typeface="Calibri (Body)"/>
                <a:cs typeface="Calibri (Body)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r>
              <a:rPr lang="en-US" sz="2400" b="1" dirty="0">
                <a:solidFill>
                  <a:srgbClr val="FF0000"/>
                </a:solidFill>
              </a:rPr>
              <a:t>/</a:t>
            </a:r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r>
              <a:rPr lang="en-US" sz="2400" b="1" baseline="30000" dirty="0">
                <a:solidFill>
                  <a:srgbClr val="FF0000"/>
                </a:solidFill>
                <a:latin typeface="Calibri (Body)"/>
                <a:cs typeface="Calibri (Body)"/>
              </a:rPr>
              <a:t>λ</a:t>
            </a:r>
            <a:r>
              <a:rPr lang="en-US" sz="2400" baseline="300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 for odd </a:t>
            </a:r>
            <a:r>
              <a:rPr lang="en-US" sz="2400" b="1" dirty="0" err="1">
                <a:solidFill>
                  <a:srgbClr val="FF0000"/>
                </a:solidFill>
                <a:latin typeface="Calibri (Body)"/>
                <a:cs typeface="Calibri (Body)"/>
              </a:rPr>
              <a:t>λ</a:t>
            </a:r>
            <a:endParaRPr lang="en-US" sz="2400" b="1" dirty="0" smtClean="0">
              <a:solidFill>
                <a:srgbClr val="FF0000"/>
              </a:solidFill>
              <a:latin typeface="Calibri (Body)"/>
              <a:cs typeface="Calibri (Body)"/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Calibri (Body)"/>
                <a:cs typeface="Calibri (Body)"/>
              </a:rPr>
              <a:t>ε</a:t>
            </a:r>
            <a:r>
              <a:rPr lang="en-US" sz="2400" b="1" dirty="0" smtClean="0">
                <a:solidFill>
                  <a:srgbClr val="FF0000"/>
                </a:solidFill>
                <a:latin typeface="Calibri (Body)"/>
                <a:cs typeface="Calibri (Body)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alibri (Body)"/>
                <a:cs typeface="Calibri (Body)"/>
              </a:rPr>
              <a:t>λ</a:t>
            </a:r>
            <a:r>
              <a:rPr lang="en-US" sz="2400" b="1" dirty="0" smtClean="0">
                <a:solidFill>
                  <a:srgbClr val="FF0000"/>
                </a:solidFill>
                <a:latin typeface="Calibri (Body)"/>
                <a:cs typeface="Calibri (Body)"/>
              </a:rPr>
              <a:t>)</a:t>
            </a:r>
            <a:r>
              <a:rPr lang="en-US" sz="2400" b="1" dirty="0" smtClean="0">
                <a:solidFill>
                  <a:srgbClr val="FF0000"/>
                </a:solidFill>
              </a:rPr>
              <a:t>  =       1/</a:t>
            </a:r>
            <a:r>
              <a:rPr lang="en-US" sz="2400" b="1" dirty="0">
                <a:solidFill>
                  <a:srgbClr val="FF0000"/>
                </a:solidFill>
                <a:latin typeface="Calibri (Body)"/>
                <a:cs typeface="Calibri (Body)"/>
              </a:rPr>
              <a:t>λ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1000</a:t>
            </a:r>
            <a:r>
              <a:rPr lang="en-US" sz="2400" b="1" dirty="0" smtClean="0">
                <a:solidFill>
                  <a:srgbClr val="FF0000"/>
                </a:solidFill>
              </a:rPr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for even </a:t>
            </a:r>
            <a:r>
              <a:rPr lang="en-US" sz="2400" b="1" dirty="0" err="1">
                <a:solidFill>
                  <a:srgbClr val="FF0000"/>
                </a:solidFill>
                <a:latin typeface="Calibri (Body)"/>
                <a:cs typeface="Calibri (Body)"/>
              </a:rPr>
              <a:t>λ</a:t>
            </a:r>
            <a:r>
              <a:rPr lang="en-US" sz="2400" dirty="0" smtClean="0">
                <a:solidFill>
                  <a:srgbClr val="FF0000"/>
                </a:solidFill>
              </a:rPr>
              <a:t>	</a:t>
            </a:r>
            <a:endParaRPr lang="en-US" sz="2400" baseline="30000" dirty="0"/>
          </a:p>
        </p:txBody>
      </p:sp>
      <p:sp>
        <p:nvSpPr>
          <p:cNvPr id="4" name="Left Brace 3"/>
          <p:cNvSpPr/>
          <p:nvPr/>
        </p:nvSpPr>
        <p:spPr>
          <a:xfrm>
            <a:off x="1447800" y="2419350"/>
            <a:ext cx="152400" cy="83820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6400" y="3696398"/>
            <a:ext cx="111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Negligible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" y="4107418"/>
            <a:ext cx="154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Non-negligible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3400" y="1657350"/>
            <a:ext cx="429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Calibri (Body)"/>
                <a:cs typeface="Calibri (Body)"/>
              </a:rPr>
              <a:t>ε</a:t>
            </a:r>
            <a:r>
              <a:rPr lang="en-US" sz="2400" b="1" dirty="0">
                <a:solidFill>
                  <a:srgbClr val="FF0000"/>
                </a:solidFill>
                <a:latin typeface="Calibri (Body)"/>
                <a:cs typeface="Calibri (Body)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alibri (Body)"/>
                <a:cs typeface="Calibri (Body)"/>
              </a:rPr>
              <a:t>λ</a:t>
            </a:r>
            <a:r>
              <a:rPr lang="en-US" sz="2400" b="1" dirty="0">
                <a:solidFill>
                  <a:srgbClr val="FF0000"/>
                </a:solidFill>
                <a:latin typeface="Calibri (Body)"/>
                <a:cs typeface="Calibri (Body)"/>
              </a:rPr>
              <a:t>)</a:t>
            </a:r>
            <a:r>
              <a:rPr lang="en-US" sz="2400" b="1" dirty="0">
                <a:solidFill>
                  <a:srgbClr val="FF0000"/>
                </a:solidFill>
              </a:rPr>
              <a:t>  = 1/</a:t>
            </a:r>
            <a:r>
              <a:rPr lang="en-US" sz="2400" b="1" dirty="0">
                <a:solidFill>
                  <a:srgbClr val="FF0000"/>
                </a:solidFill>
                <a:latin typeface="Calibri (Body)"/>
                <a:cs typeface="Calibri (Body)"/>
              </a:rPr>
              <a:t>λ</a:t>
            </a:r>
            <a:r>
              <a:rPr lang="en-US" sz="2400" b="1" baseline="30000" dirty="0">
                <a:solidFill>
                  <a:srgbClr val="FF0000"/>
                </a:solidFill>
              </a:rPr>
              <a:t>1000</a:t>
            </a:r>
            <a:r>
              <a:rPr lang="en-US" sz="2400" b="1" dirty="0">
                <a:solidFill>
                  <a:srgbClr val="FF0000"/>
                </a:solidFill>
              </a:rPr>
              <a:t>   </a:t>
            </a:r>
            <a:r>
              <a:rPr lang="en-US" sz="2400" b="1" dirty="0">
                <a:solidFill>
                  <a:srgbClr val="000000"/>
                </a:solidFill>
              </a:rPr>
              <a:t>:    </a:t>
            </a:r>
            <a:r>
              <a:rPr lang="en-US" sz="2400" dirty="0">
                <a:solidFill>
                  <a:srgbClr val="000000"/>
                </a:solidFill>
              </a:rPr>
              <a:t>non-</a:t>
            </a:r>
            <a:r>
              <a:rPr lang="en-US" sz="2400" dirty="0" smtClean="0">
                <a:solidFill>
                  <a:srgbClr val="000000"/>
                </a:solidFill>
              </a:rPr>
              <a:t>negligible</a:t>
            </a:r>
            <a:endParaRPr lang="en-US" sz="24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3369600" y="4161600"/>
              <a:ext cx="601200" cy="2577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7720" y="4153320"/>
                <a:ext cx="624960" cy="27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2327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1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686800" cy="4038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Cipher over (K,M,C):   a pair of “efficient” </a:t>
            </a:r>
            <a:r>
              <a:rPr lang="en-US" sz="2800" dirty="0" err="1" smtClean="0"/>
              <a:t>algs</a:t>
            </a:r>
            <a:r>
              <a:rPr lang="en-US" sz="2800" dirty="0" smtClean="0"/>
              <a:t>  (</a:t>
            </a:r>
            <a:r>
              <a:rPr lang="en-US" sz="2800" b="1" i="1" dirty="0" smtClean="0"/>
              <a:t>E</a:t>
            </a:r>
            <a:r>
              <a:rPr lang="en-US" sz="2800" dirty="0" smtClean="0"/>
              <a:t>, </a:t>
            </a:r>
            <a:r>
              <a:rPr lang="en-US" sz="2800" b="1" i="1" dirty="0" smtClean="0"/>
              <a:t>D</a:t>
            </a:r>
            <a:r>
              <a:rPr lang="en-US" sz="2800" dirty="0" smtClean="0"/>
              <a:t>)  </a:t>
            </a:r>
            <a:r>
              <a:rPr lang="en-US" sz="2800" dirty="0" err="1" smtClean="0"/>
              <a:t>s.t.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>
                <a:solidFill>
                  <a:srgbClr val="0000FF"/>
                </a:solidFill>
              </a:rPr>
              <a:t>∀ </a:t>
            </a:r>
            <a:r>
              <a:rPr lang="en-US" sz="2800" dirty="0" err="1" smtClean="0">
                <a:solidFill>
                  <a:srgbClr val="0000FF"/>
                </a:solidFill>
              </a:rPr>
              <a:t>m∈M</a:t>
            </a:r>
            <a:r>
              <a:rPr lang="en-US" sz="2800" dirty="0" smtClean="0">
                <a:solidFill>
                  <a:srgbClr val="0000FF"/>
                </a:solidFill>
              </a:rPr>
              <a:t>,  </a:t>
            </a:r>
            <a:r>
              <a:rPr lang="en-US" sz="2800" dirty="0" err="1" smtClean="0">
                <a:solidFill>
                  <a:srgbClr val="0000FF"/>
                </a:solidFill>
              </a:rPr>
              <a:t>k∈K</a:t>
            </a:r>
            <a:r>
              <a:rPr lang="en-US" sz="2800" dirty="0" smtClean="0">
                <a:solidFill>
                  <a:srgbClr val="0000FF"/>
                </a:solidFill>
              </a:rPr>
              <a:t>:      </a:t>
            </a:r>
            <a:r>
              <a:rPr lang="en-US" sz="2800" b="1" i="1" dirty="0" smtClean="0">
                <a:solidFill>
                  <a:srgbClr val="0000FF"/>
                </a:solidFill>
              </a:rPr>
              <a:t>D</a:t>
            </a:r>
            <a:r>
              <a:rPr lang="en-US" sz="2800" dirty="0" smtClean="0">
                <a:solidFill>
                  <a:srgbClr val="0000FF"/>
                </a:solidFill>
              </a:rPr>
              <a:t>(k, </a:t>
            </a:r>
            <a:r>
              <a:rPr lang="en-US" sz="2800" b="1" i="1" dirty="0" smtClean="0">
                <a:solidFill>
                  <a:srgbClr val="0000FF"/>
                </a:solidFill>
              </a:rPr>
              <a:t>E</a:t>
            </a:r>
            <a:r>
              <a:rPr lang="en-US" sz="2800" dirty="0" smtClean="0">
                <a:solidFill>
                  <a:srgbClr val="0000FF"/>
                </a:solidFill>
              </a:rPr>
              <a:t>(k, m) ) = m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 smtClean="0"/>
              <a:t>Weak ciphers:    subs. </a:t>
            </a:r>
            <a:r>
              <a:rPr lang="en-US" sz="2800" dirty="0"/>
              <a:t>c</a:t>
            </a:r>
            <a:r>
              <a:rPr lang="en-US" sz="2800" dirty="0" smtClean="0"/>
              <a:t>ipher,  </a:t>
            </a:r>
            <a:r>
              <a:rPr lang="en-US" sz="2800" dirty="0" err="1" smtClean="0"/>
              <a:t>Vigener</a:t>
            </a:r>
            <a:r>
              <a:rPr lang="en-US" sz="2800" dirty="0" smtClean="0"/>
              <a:t>, …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 smtClean="0"/>
              <a:t>A good cipher:   </a:t>
            </a:r>
            <a:r>
              <a:rPr lang="en-US" sz="2800" b="1" dirty="0" smtClean="0"/>
              <a:t>OTP</a:t>
            </a:r>
            <a:r>
              <a:rPr lang="en-US" sz="2800" dirty="0" smtClean="0"/>
              <a:t>       M=C=K={0,1}</a:t>
            </a:r>
            <a:r>
              <a:rPr lang="en-US" sz="2800" baseline="30000" dirty="0" smtClean="0"/>
              <a:t>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baseline="30000" dirty="0"/>
              <a:t>	</a:t>
            </a:r>
            <a:r>
              <a:rPr lang="en-US" sz="2800" baseline="30000" dirty="0" smtClean="0"/>
              <a:t>	</a:t>
            </a:r>
            <a:r>
              <a:rPr lang="en-US" sz="2800" dirty="0" smtClean="0">
                <a:solidFill>
                  <a:srgbClr val="0000FF"/>
                </a:solidFill>
              </a:rPr>
              <a:t>E(k, m) = k ⊕ m   ,     D(k, c) = k ⊕ c</a:t>
            </a:r>
            <a:endParaRPr lang="en-US" sz="2800" baseline="30000" dirty="0" smtClean="0">
              <a:solidFill>
                <a:srgbClr val="0000FF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1272"/>
              </a:spcBef>
              <a:buNone/>
            </a:pPr>
            <a:r>
              <a:rPr lang="en-US" sz="2800" u="sng" dirty="0" smtClean="0"/>
              <a:t>Lemma</a:t>
            </a:r>
            <a:r>
              <a:rPr lang="en-US" sz="2800" dirty="0" smtClean="0"/>
              <a:t>:   OTP has perfect secrecy  (i.e. no CT only attacks)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 smtClean="0"/>
              <a:t>Bad news:   perfect-secrecy </a:t>
            </a:r>
            <a:r>
              <a:rPr lang="en-US" sz="2800" dirty="0"/>
              <a:t>⇒  </a:t>
            </a:r>
            <a:r>
              <a:rPr lang="en-US" sz="2800" dirty="0" smtClean="0"/>
              <a:t> key-</a:t>
            </a:r>
            <a:r>
              <a:rPr lang="en-US" sz="2800" dirty="0" err="1" smtClean="0"/>
              <a:t>len</a:t>
            </a:r>
            <a:r>
              <a:rPr lang="en-US" sz="2800" dirty="0" smtClean="0"/>
              <a:t> ≥ </a:t>
            </a:r>
            <a:r>
              <a:rPr lang="en-US" sz="2800" dirty="0" err="1" smtClean="0"/>
              <a:t>msg-len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663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Stream Ciphers</a:t>
            </a:r>
            <a:r>
              <a:rPr lang="en-US" dirty="0" smtClean="0"/>
              <a:t>:  making OTP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</a:t>
            </a:r>
            <a:r>
              <a:rPr lang="en-US" sz="2800" dirty="0" smtClean="0"/>
              <a:t>dea:    replace “random” key by “pseudorandom” key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954360" y="1808640"/>
              <a:ext cx="6981840" cy="2153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3560" y="1797120"/>
                <a:ext cx="7007400" cy="217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6305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Stream Ciphers</a:t>
            </a:r>
            <a:r>
              <a:rPr lang="en-US" dirty="0" smtClean="0"/>
              <a:t>:  making OTP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25800" y="1122480"/>
              <a:ext cx="7832160" cy="2445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840" y="1109520"/>
                <a:ext cx="7858800" cy="247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9109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200150"/>
            <a:ext cx="6344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 a stream cipher have perfect secrecy?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2647950"/>
            <a:ext cx="4162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Yes, if the PRG is really “secure”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3131130"/>
            <a:ext cx="5816166" cy="409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No, there are no ciphers with perfect secrecy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4095750"/>
            <a:ext cx="5848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No, since the key is shorter than the message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3626775"/>
            <a:ext cx="4775666" cy="485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Yes, every cipher has perfect secrecy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514280" y="4254120"/>
              <a:ext cx="686160" cy="193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3120" y="4246920"/>
                <a:ext cx="703800" cy="20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2952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Stream Ciphers</a:t>
            </a:r>
            <a:r>
              <a:rPr lang="en-US" dirty="0" smtClean="0"/>
              <a:t>:  making OTP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Stream ciphers cannot have perfect secrecy  !!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Need a different definition of security</a:t>
            </a:r>
          </a:p>
          <a:p>
            <a:endParaRPr lang="en-US" sz="2800" dirty="0"/>
          </a:p>
          <a:p>
            <a:r>
              <a:rPr lang="en-US" sz="2800" dirty="0" smtClean="0"/>
              <a:t>Security will depend on specific PRG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7851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PRG must be unpredictable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82600" y="800640"/>
              <a:ext cx="8690400" cy="4233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080" y="790920"/>
                <a:ext cx="8708400" cy="425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318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PRG must be unpredictable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say that  G: K ⟶ {0,1}</a:t>
            </a:r>
            <a:r>
              <a:rPr lang="en-US" sz="2400" baseline="50000" dirty="0" smtClean="0"/>
              <a:t>n</a:t>
            </a:r>
            <a:r>
              <a:rPr lang="en-US" sz="2400" dirty="0" smtClean="0"/>
              <a:t>  is </a:t>
            </a:r>
            <a:r>
              <a:rPr lang="en-US" sz="2400" b="1" dirty="0" smtClean="0"/>
              <a:t>predictable</a:t>
            </a:r>
            <a:r>
              <a:rPr lang="en-US" sz="2400" dirty="0" smtClean="0"/>
              <a:t> if:</a:t>
            </a:r>
            <a:endParaRPr lang="en-US" sz="2400" baseline="500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spcBef>
                <a:spcPts val="2472"/>
              </a:spcBef>
              <a:buNone/>
            </a:pPr>
            <a:r>
              <a:rPr lang="en-US" sz="2800" u="sng" dirty="0" err="1" smtClean="0"/>
              <a:t>Def</a:t>
            </a:r>
            <a:r>
              <a:rPr lang="en-US" sz="2800" dirty="0" smtClean="0"/>
              <a:t>:   PRG is </a:t>
            </a:r>
            <a:r>
              <a:rPr lang="en-US" sz="2800" b="1" dirty="0" smtClean="0"/>
              <a:t>unpredictable</a:t>
            </a:r>
            <a:r>
              <a:rPr lang="en-US" sz="2800" dirty="0" smtClean="0"/>
              <a:t> if it is not predictable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smtClean="0"/>
              <a:t>⇒   ∀</a:t>
            </a:r>
            <a:r>
              <a:rPr lang="en-US" sz="2800" dirty="0" err="1" smtClean="0"/>
              <a:t>i</a:t>
            </a:r>
            <a:r>
              <a:rPr lang="en-US" sz="2800" dirty="0" smtClean="0"/>
              <a:t>:  no “</a:t>
            </a:r>
            <a:r>
              <a:rPr lang="en-US" sz="2800" dirty="0" err="1" smtClean="0"/>
              <a:t>eff</a:t>
            </a:r>
            <a:r>
              <a:rPr lang="en-US" sz="2800" dirty="0" smtClean="0"/>
              <a:t>” adv. can predict bit (i+1) for “non-</a:t>
            </a:r>
            <a:r>
              <a:rPr lang="en-US" sz="2800" dirty="0" err="1" smtClean="0"/>
              <a:t>neg</a:t>
            </a:r>
            <a:r>
              <a:rPr lang="en-US" sz="2800" dirty="0" smtClean="0"/>
              <a:t>” </a:t>
            </a:r>
            <a:r>
              <a:rPr lang="en-US" sz="2800" dirty="0" err="1" smtClean="0"/>
              <a:t>ε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79095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75360" y="1651680"/>
              <a:ext cx="6925320" cy="2109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3480" y="1640520"/>
                <a:ext cx="6950520" cy="21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7176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33350"/>
            <a:ext cx="76616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Suppose  G:K ⟶ </a:t>
            </a:r>
            <a:r>
              <a:rPr lang="en-US" sz="2400" dirty="0"/>
              <a:t>{0,1}</a:t>
            </a:r>
            <a:r>
              <a:rPr lang="en-US" sz="2400" baseline="50000" dirty="0"/>
              <a:t>n</a:t>
            </a:r>
            <a:r>
              <a:rPr lang="en-US" sz="2400" dirty="0"/>
              <a:t> </a:t>
            </a:r>
            <a:r>
              <a:rPr lang="en-US" sz="2400" dirty="0" smtClean="0"/>
              <a:t> is such that for all k:    </a:t>
            </a:r>
            <a:r>
              <a:rPr lang="en-US" sz="2400" b="1" dirty="0" smtClean="0">
                <a:solidFill>
                  <a:srgbClr val="558ED5"/>
                </a:solidFill>
              </a:rPr>
              <a:t>XOR(G(k)) = 1</a:t>
            </a:r>
            <a:endParaRPr lang="en-US" sz="2400" b="1" dirty="0">
              <a:solidFill>
                <a:srgbClr val="558ED5"/>
              </a:solidFill>
            </a:endParaRPr>
          </a:p>
          <a:p>
            <a:pPr>
              <a:spcBef>
                <a:spcPts val="1800"/>
              </a:spcBef>
            </a:pPr>
            <a:endParaRPr lang="en-US" sz="2400" dirty="0" smtClean="0"/>
          </a:p>
          <a:p>
            <a:pPr>
              <a:spcBef>
                <a:spcPts val="1800"/>
              </a:spcBef>
            </a:pPr>
            <a:r>
              <a:rPr lang="en-US" sz="2400" dirty="0" smtClean="0"/>
              <a:t>Is G predictable ??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59991" y="2679955"/>
            <a:ext cx="593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Yes, given the first bit I can predict the second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3164695"/>
            <a:ext cx="2960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No, G is unpredictable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85546" y="3638550"/>
            <a:ext cx="6746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Yes, given the first (n-1) bits I can predict the </a:t>
            </a:r>
            <a:r>
              <a:rPr lang="en-US" sz="2400" dirty="0" err="1" smtClean="0"/>
              <a:t>n’th</a:t>
            </a:r>
            <a:r>
              <a:rPr lang="en-US" sz="2400" dirty="0" smtClean="0"/>
              <a:t> bit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6191" y="4095750"/>
            <a:ext cx="150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depends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186400" y="3818160"/>
              <a:ext cx="657360" cy="200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74520" y="3808800"/>
                <a:ext cx="676800" cy="22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0803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8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5192</TotalTime>
  <Words>334</Words>
  <Application>Microsoft Macintosh PowerPoint</Application>
  <PresentationFormat>On-screen Show (16:9)</PresentationFormat>
  <Paragraphs>79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1_Lecture</vt:lpstr>
      <vt:lpstr>2_Office Theme</vt:lpstr>
      <vt:lpstr>3_Office Theme</vt:lpstr>
      <vt:lpstr>Pseudorandom Generators</vt:lpstr>
      <vt:lpstr>Review</vt:lpstr>
      <vt:lpstr>Stream Ciphers:  making OTP practical</vt:lpstr>
      <vt:lpstr>Stream Ciphers:  making OTP practical</vt:lpstr>
      <vt:lpstr>PowerPoint Presentation</vt:lpstr>
      <vt:lpstr>Stream Ciphers:  making OTP practical</vt:lpstr>
      <vt:lpstr>PRG must be unpredictable</vt:lpstr>
      <vt:lpstr>PRG must be unpredictable</vt:lpstr>
      <vt:lpstr>PowerPoint Presentation</vt:lpstr>
      <vt:lpstr>Weak PRGs     (do not use for crypto)</vt:lpstr>
      <vt:lpstr>Negligible and non-negligible</vt:lpstr>
      <vt:lpstr>Few Examples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315</cp:revision>
  <cp:lastPrinted>2012-01-15T02:09:53Z</cp:lastPrinted>
  <dcterms:created xsi:type="dcterms:W3CDTF">2010-11-06T18:36:35Z</dcterms:created>
  <dcterms:modified xsi:type="dcterms:W3CDTF">2012-02-06T22:51:46Z</dcterms:modified>
</cp:coreProperties>
</file>