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6"/>
  </p:notesMasterIdLst>
  <p:handoutMasterIdLst>
    <p:handoutMasterId r:id="rId17"/>
  </p:handoutMasterIdLst>
  <p:sldIdLst>
    <p:sldId id="370" r:id="rId4"/>
    <p:sldId id="343" r:id="rId5"/>
    <p:sldId id="310" r:id="rId6"/>
    <p:sldId id="407" r:id="rId7"/>
    <p:sldId id="408" r:id="rId8"/>
    <p:sldId id="412" r:id="rId9"/>
    <p:sldId id="410" r:id="rId10"/>
    <p:sldId id="413" r:id="rId11"/>
    <p:sldId id="414" r:id="rId12"/>
    <p:sldId id="409" r:id="rId13"/>
    <p:sldId id="411" r:id="rId14"/>
    <p:sldId id="342" r:id="rId15"/>
  </p:sldIdLst>
  <p:sldSz cx="9144000" cy="5143500" type="screen16x9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1376" y="-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09:56:42.567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5628 8103 11819,'21'0'352,"-21"0"-352,0 0 448,0 0 353,0 0 448,0 0-128,0 0-576,19 0-1,1-20 225,-1 20-192,3 0-65,-3 0 65,20 0-257,1 0 32,-1 0 97,21-20 95,-19 20-351,17 0 63,2 0 96,20-19 129,-20 19-353,19 0 192,-21-20-160,22 20-32,-20 0 32,0 0-224,19-20 128,-19 20 161,-2 0-289,22 0 320,-1 0-224,-19 0 192,20 0-320,-1 0 256,1 0-128,-1 0-160,-19 0 160,20 0 0,-41 0 32,21 0-64,-2 0 32,-18 0 96,21 0-256,-23 0 160,3 0 128,-2 0-128,-20 0-160,22 0 288,-22 0-288,1 0 288,1 0-320,-21 0 320,0 0-160,0 0 32,0 0-160,0 0 417,0 0-385,0-20 224,0 20-128,-21 0-96,21-20 96,-20 20 0,1-20 32,-1 0-64,-1 20 32,2-19 64,-20-1-128,18 20-129,-18-20 289,-2 20-192,22 0 96,-1-20-32,1 20 64,-2 0-32,21 0 193,0 0-418,0 0 193,0 0 0,21 0 96,18 20 64,2-20-256,-3 20 96,3-20 32,17 20 160,-17-1-160,-2 1-96,1 0 96,-20 0 129,-1 0-226,2 0 226,-1 0-258,-20-1 258,0-19-194,-20 20 258,-1 0-321,-18-20 128,-1 20-65,-19-20 162,-1 0-354,20 20 225,1-20-64,20 0-288,-3 0-129,22 0-768,-19 0-513,19-20-1505,0 20-1986</inkml:trace>
  <inkml:trace contextRef="#ctx0" brushRef="#br0" timeOffset="879.0501">6482 7369 13420,'0'-40'385,"0"40"1088,0 0 225,0 0-770,0 0 674,0 0-417,0 19-704,0 2 95,-19 18-192,19-19-95,0 20-97,-21-20-128,21-1-32,0 1 64,0-20-96,0 20-32,0-20 160,21-20-160,-2 0 64,1 1 0,-1-1-32,22-20 64,-22 0-160,22 21 96,-22-21 0,1 40 0,-1-20-32,-19 20 64,21 20 224,-21-1-127,0 2-65,-21 18 128,21 1 0,-19-20 0,19 19-64,0-19 96,0-20-191,0 0-162,0 20 129,19-40 96,2 20 97,-1-20-289,-1-19 64,22 19 192,-22 0-385,1 0 129,18 0 64,-16 1 0,-22 19 128,19 0-128,-19 19-64,0 1 96,19 20 160,-19-20-256,-19 0 224,19-1-256,0 1 32,0-20-480,0 20-385,19-20-865,-19 0-1153,0 0-1537</inkml:trace>
  <inkml:trace contextRef="#ctx0" brushRef="#br0" timeOffset="1041.0595">7039 7428 12780,'0'40'1249,"0"-20"-128,-22-1 641,22 1-738,-19 0 450,19 0-737,0 0-705,0-20-96,-20 20-1218,20 0-2113</inkml:trace>
  <inkml:trace contextRef="#ctx0" brushRef="#br0" timeOffset="2112.1207">5469 8878 9929,'0'0'0,"0"0"1025,21 0 608,-1 0-95,-1 0 256,22-20-385,-3 20-448,3 0-128,-2 0-33,21 0-447,0 20 287,-2-20 1,22 0-417,-1 0-32,0 0 65,1 0-33,-1 0 32,1-20-64,-1 20-32,1 0 33,19 0-97,-20 0 64,0 0-224,-18 0 128,18 0 0,0-20-64,-18 20 128,18 0 96,0 0-448,1 0 448,-22 0-352,22 0 320,-20 0-288,0-20 128,-22 20-64,22 0 128,1 0-96,-23 0 160,-18 0-256,20-20 96,-20 20 0,-20 0 128,0 0-192,0 0 224,0 0-160,-20 0 0,1 0 161,-2 0-322,1-19 161,1 19-32,-22 0 64,22-21-160,-20 21 224,18 0-256,1 0 160,1-19 96,0 19-224,19 0 160,0 0-96,0 0 96,19 0-128,0 0 32,1 0 224,1 0-320,-2 19 256,20 2-128,-17-21-96,-3 19 192,-19 1 32,19 0-64,-19 0-160,-19 0 128,19 0 32,-19-1 32,-3 1-96,-17-20 192,20 20-352,-22-20-256,22 0-385,-20 0-801,18 0-1665,-18-20-1409</inkml:trace>
  <inkml:trace contextRef="#ctx0" brushRef="#br0" timeOffset="2825.1615">6463 8361 12171,'0'-19'416,"0"19"2179,0 0-1026,0 0 97,0 19-161,0 1-672,-21 0 64,21 20-417,0-20-127,-20-1-193,20 21-128,0-20 192,0 0-320,0-20 256,0 20-320,0-20 160,20 0 0,-20-20 0,21 0 128,-2 0-256,1 0 32,-1 0 256,2 1-352,-1-21 128,-20 40 32,19-20 64,-19 20-64,20 0 64,-20 20 64,0 0 32,0 0-32,0-1 32,0 1 0,0 0 161,0 0-321,21 0 64,-21-20 32,0 0-32,19 0 192,1 0-288,-1-20 128,22 0-64,-22 0 96,0 0-128,3 1-96,-3 19 160,1-20 32,-20 20-32,0 20-192,0-20 352,0 19-352,0 1 224,0 0-64,0 0 96,0 0-448,0 0-769,0-1-577,0-19-1409,19 0-1697</inkml:trace>
  <inkml:trace contextRef="#ctx0" brushRef="#br0" timeOffset="3136.1793">6880 8520 11242,'19'0'449,"-19"-20"1568,19 20-543,1 0-225,1 0 64,-2 0-544,1 0-449,-20 0 33,19 20 31,-19-20-384,0 20 192,-19-20-32,19 20 1,-20 0 63,-20-1-288,20 1 256,1-20 256,0 20 1,19-20-129,0 0-288,19 0 256,20 0-128,-18 0-160,18 0-64,2 0-480,17 0-289,-18 0-1825,-20 0-2371</inkml:trace>
  <inkml:trace contextRef="#ctx0" brushRef="#br0" timeOffset="4253.2431">5331 9752 9705,'0'0'160,"20"0"1057,-1 0 449,2 0-193,-1-20 385,18 20-577,3 0-224,17 0-192,2 0-32,0 0 95,20 20-543,-1-20 127,1 0-320,-1 0 97,1 0 63,-1 0-96,20 0 97,-20 0-385,1 0 192,-1 0 64,1 0-352,-1 0 128,1 0 96,-1 0-32,1 0 0,-1 0-64,1 0 64,-1 0 0,0 20-32,1-20 160,-1 0-256,-20 0 128,20 0 129,-19 0-257,0 0 224,-21 0-256,21 0 192,-21 0 32,1 0-352,-1 0 352,-18 0-128,-1 0-64,-1 0 96,-19 0 96,0-20 32,0 20-224,0 0 64,-19 0 32,-1 0 32,-1-20-128,2 20 32,-20-21 32,18 21 64,-18-18-224,-2 18 64,2-21 224,20 21-160,-2-20-64,1 20 288,20 0-256,0-19 32,0 19 32,0 0-128,0 0 128,41 19 128,-22-19-224,20 20 224,2 1-64,-22-3-64,22 3 0,-2-1-32,-20 0-96,2 0 320,-1-1-320,-20 0 288,0-19-288,0 21 192,-20-21 0,-1 20-32,-18-20 96,20 0-256,-22 0 320,3 20-416,-3-20-353,2 0-640,18 0-1089,1 0-2306</inkml:trace>
  <inkml:trace contextRef="#ctx0" brushRef="#br0" timeOffset="5956.3406">6304 9295 8968,'0'-21'737,"0"2"1633,0-1-384,19 20-192,-19 0 159,0 0-1056,0 20 96,0-20-64,0 40-224,0-20-193,-19 0 97,19 19-321,-21-20-128,21 2-160,0-1 96,0 0 128,0-20-352,0 0 128,0 0 32,0 0 161,21 0-129,-2-20-64,1 0-161,-1-20 322,22 22-322,-22-23-95,22 0 384,-22 22-96,1-1-96,-1 1 64,-19 19-32,21 0 96,-21 0 129,-21 19 63,21 20 0,-19-18 32,-1 19-96,20-1 1,-19-20-65,19 2 160,0-1-384,0-20 288,0 0-352,19 0 416,-19 0-384,20 0 160,-1-20-32,2-1 160,-1 2-192,-1 19 32,1-18-32,1 18-288,-2 0 640,1 0-640,-20 0 608,0 18-384,0 1 128,0-19 128,0 21-320,0-1 256,19-20-256,-19 20-448,0-20-610,21 0-31,-21 21-1249,20-21-1346,-20 0-4932</inkml:trace>
  <inkml:trace contextRef="#ctx0" brushRef="#br0" timeOffset="6388.3654">6820 9434 9384,'-20'0'1474,"20"-20"-577,0 20 1633,20 0-1057,-1-21 161,0 21-673,3 0-577,-3 0 257,20 21-321,-18-21 32,-2 0-31,-19 20-257,20-20 224,-20 20-96,0 1-160,-20-21 32,1 18 97,-2-18-193,1 19 64,1-19 160,0 0-192,-3 0 0,22 0 32,0 0-192,22 0 160,-3 0 32,0 0 160,22 0-224,-22 21 64,1-21 64,21 20 384,-41 1-255,19-21-65,-19 18 160,0 2-32,-19 1-31,-3-2 31,-17-19 128,20 0-384,-22 0 0,22 0 0,-22 0-288,22 0-577,0 0-1377,-1 0-2690</inkml:trace>
  <inkml:trace contextRef="#ctx0" brushRef="#br0" timeOffset="8297.4745">19185 8063 7110,'22'-19'769,"-3"19"320,-19 0 256,0 0-512,0 0-32,0 0-32,0 0-1,0 0-127,0 0-225,0 0-95,-19 0 31,19 0 160,-22 0 65,3 0 64,0 0-65,-22 0 33,2 0-129,-1 0-31,1 0-161,-21 0 32,2-20 0,-2 20-320,-20 0 64,1-20-31,-1 20 63,1 0 0,-20-20 128,19 20-352,-18 0 320,-23 0-128,23-20 256,-23 20-256,3 0 193,19 0-33,-21 0-128,2 0 64,19 0-192,-21 20 160,2-20 64,-2 0-288,21 0 288,0 0-288,0 20 224,39-20-256,0 0 289,0 0-290,41 0 290,-1 0-322,20 0 65,0 0-192,0 0-641,20 0 257,-1-20-418,2 20-287,-1 0-577,-1 0-384,22 0-1698</inkml:trace>
  <inkml:trace contextRef="#ctx0" brushRef="#br0" timeOffset="8613.4925">16784 7885 8488,'20'-20'256,"-20"20"96,0 0 1089,0 0-319,0 0 543,-20 0-928,20 0-289,-38 20 65,16 0-97,-16-20 33,-3 19 95,2 1 33,-21 0-161,21-20 64,18 20 1,-18-20-65,20 0-31,19 0-193,0 20-160,0-20 64,19 0 128,1 0-64,20 0 65,-1 20-354,2-20 322,-3 20-386,-18-20-31,21 19-512,-22 1-1026,22-20-769,-22 20-3010</inkml:trace>
  <inkml:trace contextRef="#ctx0" brushRef="#br0" timeOffset="9242.5285">17618 7507 9352,'19'-19'385,"2"-1"1376,-21 0-255,-21 20-577,21-20 256,-19 20-416,-20 0-257,18 20 33,-18-20 95,19 20-191,-20-20 127,20 20 1,1-20-577,19 19 96,0-19-64,19 20 0,1-20 128,1 20-224,-2-20 192,20 20-192,-19-20 32,1 20 160,-21 0-224,19-20 288,-38 20-192,19-1 385,-21-19-289,1 20 224,1-20 64,-20 0-320,18 0 64,1 0-128,1 0 32,0 0-32,19 0-32,0-20-512,0 20-385,19 0-512,-19-19-801,19 19-641,1 0-2754</inkml:trace>
  <inkml:trace contextRef="#ctx0" brushRef="#br0" timeOffset="9412.5383">17618 7627 9929,'19'0'1730,"-19"19"960,0-19-800,0 20-32,-19 0-545,19 0-448,0 0-449,-20 0-320,20 0 0,0-1-576,0-19-1250,20 20-2530</inkml:trace>
  <inkml:trace contextRef="#ctx0" brushRef="#br0" timeOffset="10473.599">19246 8838 7847,'0'0'2114,"0"0"-416,0 0-417,0 0-224,0 0-160,0 0-257,0 0-95,-20 0 95,20 0-95,-19 0-193,-3 0 33,3 0-161,0 0-64,-22 0-32,22 0 0,-20 0-96,-2 0 224,2 0 33,-21 0-161,22 0 64,-3 0-192,-19 0 96,21 0-96,-21 0 192,0 0-256,2 0 128,-2 0 128,-20 0-127,20 0-33,-19 0 160,-1 0-320,1 0 128,-1 20 0,1-20 0,-1 0 64,1 0-64,0 0 32,-1 0-32,1 20 64,1-20 64,-1 0-128,-1 0 0,1 0-96,-1 0 256,1 0-320,-1 0 256,1 0-192,19 0 192,-20 20-96,20-20 96,2 0-192,-2 0 96,0 0 0,21 0 64,-1 0-128,20 0 224,1 0-96,-3 0-288,3 0 224,19 0-96,0 0-769,0 0-320,0 0-96,0 0-481,19 0-736,-19 0-2851</inkml:trace>
  <inkml:trace contextRef="#ctx0" brushRef="#br0" timeOffset="10788.617">16565 8798 8263,'0'0'449,"0"0"1569,0 0-705,0 0 128,-19 0-320,0 20-448,-1 0 64,-20-20-161,20 20-127,-21 0 95,22 0 33,0-1-1,-1-19-255,-1 20 127,21-20-288,0 0-192,0 0 160,0 0 160,21 0-255,-21 0 31,39 0-32,-20 0 128,22 20-320,-21-20 288,20 0-192,-20 20-449,18-20-191,-16 0-1058,-3 20-993,0-20-2562</inkml:trace>
  <inkml:trace contextRef="#ctx0" brushRef="#br0" timeOffset="11430.6538">17697 8441 10794,'0'-20'224,"0"0"737,-19 20 352,19 0-736,-20 0 576,-20 20-288,20-20-225,-20 20-31,20-20-65,1 20-191,19-20-97,0 0-192,0 0 96,19 19-128,1-19 32,20 20-32,-20-20-32,20 20 0,-20 0 32,-20-20 0,0 20 160,0 0 161,0-20 127,-20 19 1,-20-19 191,20 0-480,-20 0 1,1 0 191,19 0-480,1 0 256,-2 0-320,21 0-96,21 0-353,-2 0-1056,1 0-738,-1-19-896</inkml:trace>
  <inkml:trace contextRef="#ctx0" brushRef="#br0" timeOffset="11757.6725">17697 8580 7751,'0'0'2338,"0"0"-961,20 0-320,1 0 32,-2 0-480,1 0 32,-20 19-65,19-19 1,-19 20-65,0-20 161,0 20-33,-19-20-31,19 21-161,-20-21 97,1 0-193,-2 19-63,21-19 95,0 0 0,0 0-224,21 0 1,-2 20 127,1-20-192,20 0 32,-1 0-160,2 19-64,-3-19-353,3 0-896,-2 21-769,-20-2-1377</inkml:trace>
  <inkml:trace contextRef="#ctx0" brushRef="#br0" timeOffset="12747.7291">19325 9830 5893,'0'0'2338,"0"-19"-256,19 19-256,-19 0-257,0 0-608,-19 0-288,19 0 32,0 0-65,-19 0-95,-1 0-65,20 0-95,-21 0-65,2 0-32,-1 0 0,1 0-95,-3 0-257,-16 0 224,18 0-64,-20 0 128,1 0-256,-2 0 128,2 0 64,-21 0-96,0 0-32,22 19-64,-23-19 32,1 0 225,-19 0-290,21 0 98,-2 0-1,-20 0 160,20 21-256,-19-21 96,-1 0-32,22 0 96,-43 0 32,22 0-256,-1 20 256,1-20-192,0 0 64,-1 0 128,1 0-224,-20 0 128,19 0 32,1 20-64,-1-20 160,1 0-320,-20 0 224,20 0-64,-20 20 192,19-20-288,1 0 288,-1 0-352,20 0 192,-19 0 0,21 0 0,-2 19 160,19-19-352,-17 0 192,37 0 96,1-19-352,1 19 32,19 0-417,0 0-640,19 0-480,-19 0-225,20 0-448,1 0-2339</inkml:trace>
  <inkml:trace contextRef="#ctx0" brushRef="#br0" timeOffset="13071.7476">16447 9830 6342,'0'-19'1601,"0"19"289,0 0-513,-19 0 64,19 0-351,-22 0-226,3 19-31,0-19-96,-22 21-193,22-1 65,-20-20 96,18 20-129,1 0-159,1-20-65,-1 0 0,20 19-192,0-19 0,0 0-63,0 0 127,0 21-224,20-21 320,19 19-224,-18-19-224,-2 20 160,1-20 64,-1 21 0,2-21-320,-1 20-128,-1-20-1154,0 0-768,3 0-1057</inkml:trace>
  <inkml:trace contextRef="#ctx0" brushRef="#br0" timeOffset="13821.7905">17480 9434 9256,'19'-20'449,"-19"-1"1665,0 21-737,0 0 257,0 0-738,0 0-383,-19 0-33,-2 21-31,-18-1-97,20-20-64,-22 20 129,22 1-65,-1-21-160,20 0-256,0 18 128,0-18 96,20 0-256,-1 19 160,22-19-96,-22 21 64,20-1 97,-18-20-322,-2 21 386,-19-3-193,0 2-33,0-20 418,-19 21 31,-22-21 161,22 0-161,-22 0-63,3 0-129,18 0-96,-1 0 0,1 0-160,20-21 0,0 21-288,0 0-705,20 0-545,1 0-1184,18 0-1154</inkml:trace>
  <inkml:trace contextRef="#ctx0" brushRef="#br0" timeOffset="14233.814">17598 9592 10185,'20'0'417,"-1"-18"672,2 18 800,-1 0-832,19 0 128,-18 0-480,-2 18-385,1-18-127,-20 20-161,0-20 64,0 0 32,-20 21-32,1-21-64,-2 19 0,1-19 64,-19 0-32,39 0 32,-21 20 32,21-20-32,21 0-31,-21 0 127,20 0-32,19 0 0,-18 0 0,18 0-32,-20 21 129,-19-3-129,0-18 0,0 21 352,0-1 161,-19-20-289,-1 20-288,-20-20 160,20 0-31,-19 20-257,18-20 64,2 0-385,19 0-1921,-20-20-2178</inkml:trace>
  <inkml:trace contextRef="#ctx0" brushRef="#br0" timeOffset="18529.0597">2610 11063 12011,'0'-20'224,"0"0"1378,0 20 63,0 0 33,0 0-33,0 0-1120,0 20-33,-19 0 193,19 19-128,-19-18-353,19 18 128,-20 1-256,20-20-32,0 19-192,-19-19 256,19 0-256,0-20 192,0 20-128,0-20 32,19-20 160,-19 20 193,20-20-418,-1 0 33,0-19 128,3 19-160,-22 0-96,19 0 352,0 0-416,-19 20 192,0 0-96,0 0 96,0 20 160,20 0 0,-20-20 0,0 40 96,0-20-192,0-20 192,0 19-320,0-19 256,0 0-320,0 0 288,21 0 32,-21 0 1,20-19 159,-1-1-256,0 20-192,-19-20 320,22 20-256,-22 0 32,0 0 0,0 0-96,0 20 288,19-20-160,-19 20 128,0-20-96,0 19-192,19-19-385,-19 20-800,20-20-705,1 0-897,-21 20-1153</inkml:trace>
  <inkml:trace contextRef="#ctx0" brushRef="#br0" timeOffset="18744.0721">2950 11301 11883,'0'20'64,"0"-20"384,0 20 898,0-20 255,0 20-416,0-1-672,0 1-449,0 0-64,0-20-64,0 21-961,0-21-1121,0 19-1794</inkml:trace>
  <inkml:trace contextRef="#ctx0" brushRef="#br0" timeOffset="19284.1029">3188 10765 6181,'0'-20'2275,"0"0"-226,0 20 65,0 0-672,0 0-1250,0 20 192,0 0 545,0 20 32,0 19-64,0 1-64,-21 20-289,21-1-223,-20 0-97,1 20-96,-1-19 0,20-1-32,-21-19-128,21-20 128,0 0-64,0-1-224,0 1 32,0-40-385,0 19-544,0-19-800,0 0 223,0-19-704</inkml:trace>
  <inkml:trace contextRef="#ctx0" brushRef="#br0" timeOffset="19595.1206">3325 10765 11210,'20'-20'2979,"-20"20"-3171,0 20-193,0 0 802,0 20 960,0-1-160,-20 41-192,20-1-192,-19 21-192,0-21-161,-1 20-384,-1-39 321,21 20-161,-19-41-64,19 1-224,-20 0 192,20-21-64,0 1-256,0 0 0,0-20-897,0 20-833,0-20-512,20 0-641</inkml:trace>
  <inkml:trace contextRef="#ctx0" brushRef="#br0" timeOffset="20216.1562">3484 11102 9192,'0'-19'2435,"0"-1"-2115,0 20 1345,0 0 417,0 0-192,0 0-1313,0 20-33,0-1 353,0 2-192,0 18-97,0-19-223,-19 0-65,19 0-384,0 0 64,0-1 160,0 1-160,0-20-192,0 0 224,0 0-64,19-20-224,-19 1 128,20-1-161,1 0 1,-2 0-32,1 0 256,-20 0-32,19 1-193,-19 19 385,0 0-288,22 0 288,-22 19 193,0-19 95,-22 20-64,22 0 0,0 0-31,0-20-129,0 20-128,0-20-256,0 0 416,0 0-384,0 0 288,22-20-32,-3 20 0,0-20-192,-19 20 128,20-20-64,-20 20 64,21 0-32,-21 20 0,0-20 64,19 20 224,-19 0-320,0 0 64,0-20 128,0 19-352,20-19-961,-20 20-961,19-20-1378,-19 0-5444</inkml:trace>
  <inkml:trace contextRef="#ctx0" brushRef="#br0" timeOffset="20525.1738">3822 11242 8327,'0'0'1890,"21"-20"-2146,-21 20 865,19 0 448,-19-20 288,20 20-448,-20 0-289,19 20 33,-19-20-33,0 0-63,0 20-97,0-20 129,0 19-33,0 1-159,-19 0-1,19-20 0,-20 20-159,20-20 63,0 20 64,0-20-288,0 20 161,0-1-1,0-19 96,20 20-448,-1 0 224,2-20-128,-1 21-1249,-1-21-1634,20 0-1025</inkml:trace>
  <inkml:trace contextRef="#ctx0" brushRef="#br0" timeOffset="20934.1972">4219 10725 8199,'0'-20'5093,"0"20"-4965,0 0 0,0 20 1154,0 20 607,0 20-95,-20 0-705,20 18-160,-19 2-385,-2 19-255,1 1-129,1-1-64,0-20 0,19 1-128,-22-20 128,22-1-224,-19-20-32,19-18-96,0-21-289,0 19-608,0-19-160,19-19 96,-19-2-161,22 2-736,-3-21-1889</inkml:trace>
  <inkml:trace contextRef="#ctx0" brushRef="#br0" timeOffset="21193.2121">4378 10686 12427,'0'-41'865,"0"41"769,0 0-1346,0 21 993,-20 18 577,1 21-577,19 39-160,-21 0-320,1 1-128,20 19-193,-19-20-320,0 0-32,19-19 64,-22-20-127,22-1-194,0-19 97,0-20 128,-19-1-800,19 2-577,0-21-1090,0 0-1472</inkml:trace>
  <inkml:trace contextRef="#ctx0" brushRef="#br0" timeOffset="21957.2559">4537 11123 13164,'0'-40'641,"0"40"1120,0 0-31,0 0-225,0 0-800,0 19-225,0 2 33,0-2 192,-20 21-417,20-20 0,0 0-288,0 0 64,0-1 32,0 1-128,0 0 0,0-20-128,0 0 96,0-20-32,20 20 192,-20-20-352,19-19 288,2 19-192,-21 0 96,20 0 160,-1 20-224,-19-20 128,0 20-97,20 0 194,-20 0-1,0 20 192,0-20-256,21 20 128,-21 0-64,0-20 128,0 0-384,0 0 192,19 0 32,-19 0 225,20 0-385,-1-20 320,0 0-416,-19 20 320,22-20-160,-22 20-96,19 0 224,-19 20-128,0 0 384,0 0-256,19 0 0,-19 19 0,0-19 32,0 0-288,0-20-320,0 0-866,20 20-1376,-20-20-1282</inkml:trace>
  <inkml:trace contextRef="#ctx0" brushRef="#br0" timeOffset="22413.2819">4953 11301 12459,'0'0'128,"0"-20"1282,20 20-385,1 0 480,-21 0-416,19 0-416,1 0-161,-20 0 1,0 20-321,0-20 0,0 20 64,0-20 1,0 20 95,-20 0-288,1-20 224,19 0-384,-21 19 96,21-19 32,0 0-192,0 0-192,0 0 384,0 0-224,21 0 288,-2 0-128,1 0-161,-20 20 161,19-20 161,-19 20-65,0 1 288,0-21-32,0 19 97,0 1-129,-19-20-128,19 0 32,-20 0-96,1 20 0,19-20-800,-21-20-898,21 20-2049</inkml:trace>
  <inkml:trace contextRef="#ctx0" brushRef="#br0" timeOffset="23340.3349">2453 10725 12395,'0'0'32,"0"-20"609,0 20 320,-21 0 416,21 0-256,0 0-544,-19 0-321,-1 0 64,1 0 33,-2 0-1,1 0-32,1 0-128,0 0-63,-3 0 95,22 0-96,-19 0-288,19 0 64,-20 20 0,20 0 96,0 0-33,0 20 66,-19 19-66,19-19-63,-21 19 225,21 1-226,-20 0 194,1-20-33,0-1 0,19 1-160,-22 0 128,22-21 96,-19 1-192,19 0 160,0 0 32,-19-20-64,19 0-96,0 20 288,0-20-352,0 0 256,0 20 64,19-20-192,0 19 161,3-19-257,-3 20 128,0-20-545,1 20-1505,20-20-1825</inkml:trace>
  <inkml:trace contextRef="#ctx0" brushRef="#br0" timeOffset="24269.3881">5112 10745 6630,'0'0'2114,"0"0"-2178,20-20 897,1 20 288,-2 0 288,1 0-160,-1 0-384,2 0-160,-1 0-225,-1 20-128,1 0 33,-20 20 191,0-1 97,21 21-161,-21-1-223,0 1-97,0 19-32,0-19 0,0 0-192,19-1 128,-19-19-96,20 0 32,-1-1 0,-19-19 96,0 1-192,21-2 513,-21 1-161,0 0 32,0 0 33,0-20 319,-21 19-127,2 2-161,-1-21-192,-20 0 193,20 0-193,1 0-128,-1 0-64,-1-21-288,21 21-321,-19 0-896,19 0-2051,19 0-2497</inkml:trace>
  <inkml:trace contextRef="#ctx0" brushRef="#br0" timeOffset="24650.4098">5628 11222 14189,'21'-20'224,"-2"20"545,1 0 512,-1 0-64,3 0 161,-3 0-578,20 0-319,-18 0-321,18 0 224,-20 0-416,2 0 192,-1 0-224,-1 0-64,1 0-865,1 0-512,-2 0-769,-19 0-321,0 0-2690</inkml:trace>
  <inkml:trace contextRef="#ctx0" brushRef="#br0" timeOffset="24875.4228">5887 11023 10217,'0'0'449,"0"0"447,-21 20-127,21 0 512,0 0-192,-19-1-320,-1 2-96,20 18-193,0-19-256,-19 0-127,19 20-97,0-40 32,-21 19-289,21 1-672,0-20-224,0 20-64,0 0-2146</inkml:trace>
  <inkml:trace contextRef="#ctx0" brushRef="#br0" timeOffset="25393.4524">5808 10944 6726,'-21'0'673,"1"0"1120,1 0-448,0 19 161,-22 22 95,21-2-127,-20 1-129,1 0-64,20 19-128,-22 1-512,22-21-129,19 1-479,-20 0 95,20-1-160,20-19 128,-1 1-288,0-21 288,22 19 0,-2-19-32,1 0-32,21-19-256,-23-2 127,22 1-127,-21 0 192,2-19 64,-2-1-32,-18 0 64,-2 1 32,-19-21-160,0 21 64,-19-1-160,19-20 224,-41 41-32,22-2-32,-1 1 32,-20 20 128,1 0-224,-2 0-128,3 0-576,16 0-2307,3 20-6599</inkml:trace>
  <inkml:trace contextRef="#ctx0" brushRef="#br0" timeOffset="29845.707">6622 10944 7431,'0'-20'928,"0"0"386,-21 20 543,21-19-639,-20 19 159,1 0-320,-1 0-384,-1 19 31,2 21 129,-1-1 96,-20 1 32,20 20-128,1-20-257,0-1-288,19 1-127,0 0-129,0-21 0,19 1 0,0 0-128,-19-20 160,20 0-385,1 0 129,-2 0-128,1-20 384,-20 0-320,0 1 288,0-1 128,0 0-320,0 0 192,0 0 64,-20 20-64,20 0 256,0-20 128,20 20-287,-20 0-65,19 0 64,2 0-64,-21 0 0,20 20-32,-1-20-64,1 0 64,1 0-160,-21 20-385,19-20-480,1 0-608,-20 0-801,0 0-417,0 20-3139</inkml:trace>
  <inkml:trace contextRef="#ctx0" brushRef="#br0" timeOffset="30170.7256">6918 10844 11851,'0'-19'480,"-19"19"1314,19 0-353,-19 0 97,19 0-161,-22 19-384,3 22-192,-20-2-1,20 0 1,-3 2 32,3 18-513,0-20 129,-1 1-353,20 0 32,0 0-64,0-1 64,20-19-256,-20 0 256,19 0-448,0 0-353,3 0-384,-3-20-128,1 0-641,-1 0-480,0 0 128,3 0-1057</inkml:trace>
  <inkml:trace contextRef="#ctx0" brushRef="#br0" timeOffset="30413.7394">7077 11004 10441,'0'-21'1089,"0"21"-32,0 21 609,-19-2-32,19 21 95,-19-20-544,-3 20-416,3-21-160,19 21-161,-20-20-544,1 0 192,19 0-160,0-1 0,0-19-641,0 0-608,0 0-769,19 0-160,-19-19-1345</inkml:trace>
  <inkml:trace contextRef="#ctx0" brushRef="#br0" timeOffset="30669.7541">7256 10944 11178,'-20'0'513,"1"19"576,-1 1 384,-20 1 32,20 18 449,-20-19-544,1 19-417,20-18-257,19-2-383,-22 1-33,22 0-192,22 0 0,-22-20-32,19 20 128,0-20-192,1 20 65,20-20-258,-20 0-127,20 0-320,-20 19-481,-1-19-385,1 0-800,-20 0-385,21 0-3074</inkml:trace>
  <inkml:trace contextRef="#ctx0" brushRef="#br0" timeOffset="30940.7697">7376 10785 12587,'39'-20'2018,"-18"20"-1569,-2 0 1120,1 40-63,-20-20 576,0 19-641,0 21-288,0-1-672,-20 21 127,1-20-384,-2 19-160,1-20 225,1-19-321,-22 0-32,22-1-289,-1 1-415,1-19-1058,-2-2-1633,21 1-1826</inkml:trace>
  <inkml:trace contextRef="#ctx0" brushRef="#br0" timeOffset="33536.9182">16546 10785 8039,'0'0'2627,"0"-20"-2435,0 20 1922,0 0-1217,0 0 448,-19 0-416,-1 0-128,20 0-129,-21 0-127,2 0-193,-1 0-64,20 0 129,-19 0-321,19 0-32,-22 0 32,22 20 0,0-20-192,-19 20 32,19 0 64,0 19 192,0 1-192,0 0-32,0-1 192,0 1-128,-19 0-128,19-1 224,0 1-224,-20 0 128,20 0 128,-21-20-256,2-1 192,19 1 64,-20 0 193,20 0-193,-19 0 256,19 0-352,-21-20 289,21 19-289,0-19 224,0 0-192,21 20 32,-2-20 32,1 0-95,-1 0 63,2 0-128,-1 0-32,-1 0 128,0 0-609,3 20-416,-3-20-320,1 0-1089,-20 0-609,19 0-2530</inkml:trace>
  <inkml:trace contextRef="#ctx0" brushRef="#br0" timeOffset="33938.9412">16963 10924 11274,'0'-20'3107,"-20"20"-3203,1 0 224,-2 20 192,-18 0 1218,0-1-65,-2 1-448,3 20-352,16-20 32,-16 0-161,38 0-544,0-1 32,0 2 160,0-21-160,19 19 32,0 1-160,3-20 288,-3 20-256,-19 0 193,19 0 63,-19-20 160,0 20-192,-19-20 289,0 0-65,-3 19-32,3-19-95,-20 0-161,18 0-128,21 0 352,-20 0-448,20-19-160,0 19-321,0 0-896,20 0-321,1 0-769,-1 0-448,-1 0-2530</inkml:trace>
  <inkml:trace contextRef="#ctx0" brushRef="#br0" timeOffset="34120.9516">16903 11242 9513,'0'0'1153,"0"0"1281,0 19-256,0 1-224,-20-20-289,20 20-544,-19 20-576,19-20-97,-20-20-512,20 19 192,0 1-288,20-20-1057,-20 0-1089,19 0-1378</inkml:trace>
  <inkml:trace contextRef="#ctx0" brushRef="#br0" timeOffset="34580.9778">17300 10686 11082,'0'-20'993,"0"20"833,0 0-1090,0 20 994,0 19-128,-20 1-193,1 20-416,0 0-96,-3 18-321,3 2-159,-20 19-257,-1 1-64,20-21 96,-21 20-224,22-19-32,0-1-64,-1-19-128,20-20-129,0-1-191,0-39-129,0 0-160,20-20-672,-1 1-609,0-2-193,22-18-1216</inkml:trace>
  <inkml:trace contextRef="#ctx0" brushRef="#br0" timeOffset="34852.9933">17459 10705 13933,'21'-19'320,"-42"38"289,21 1 768,-20 40-128,1-1 385,0 21-289,-3 0-544,-16 18-129,18 2-448,-21-1 33,3 0-161,16-19 0,-16 0-64,18-41 0,20 1-64,0 0 224,0-21-512,0-19-353,20 0-416,-1-19-1249,0-2-1378,3-18-3811</inkml:trace>
  <inkml:trace contextRef="#ctx0" brushRef="#br0" timeOffset="35280.0178">17837 11023 12812,'19'-19'64,"-38"-2"640,-1 21 129,-1 0 512,-18 21 193,-1-2-321,1 1-320,-2 0 96,22 0-289,-1-1-351,1 2-193,19-2 0,0-19-192,19 20 32,1 0 0,-20 0 192,19 0-288,2 0 224,-1 19-256,-20-19 352,0 0-160,0 0-32,-20 0 161,-1-1 127,-18-19 32,20 0-192,-2 0 65,1 0-225,1 0 128,-1 0-481,20 0-191,0 0-1026,0-19-512,20 19-1185,19 0-800</inkml:trace>
  <inkml:trace contextRef="#ctx0" brushRef="#br0" timeOffset="35613.0368">17757 11341 8520,'20'-20'224,"-1"0"1954,2 20-609,18 0 353,-39 0-416,19 0-385,3 0-577,-22 20 33,0-20 95,0 20-287,-22 0 95,22 19 1,-38-19-129,18-20 96,-1 21-63,2-2-33,-20-19-64,18 20 1,21-20-97,-20 0-64,20 0-160,20 20-32,1-20 224,-2 0-160,1 0 32,20 20-705,-20-20-1056,18 0-1442,-16 0-1442</inkml:trace>
  <inkml:trace contextRef="#ctx0" brushRef="#br0" timeOffset="36014.0599">18333 10705 15406,'0'-19'352,"-20"38"-191,20 1 896,-21 40 288,21-1 801,-19 1-673,-20 19-896,20 21-97,-22-1-159,2 20-65,-21-20-288,19 21 160,3-21-32,-3-20-416,21 1-33,1-20 1,19-41-449,0 1 1,0-20-386,19 0-255,1-20-641,1-20 32,-1 1-769</inkml:trace>
  <inkml:trace contextRef="#ctx0" brushRef="#br0" timeOffset="36265.0742">18451 10725 13805,'0'-20'512,"0"40"545,0 20 609,-19 20 31,-1 39 65,1 0-609,-2 1-352,-18 19-353,-21 0-224,21 0-63,-2-20 31,2 1-128,20-41-96,-2 1 64,1-20-128,20-21-449,20-19-512,-20 0-833,21 0-2370</inkml:trace>
  <inkml:trace contextRef="#ctx0" brushRef="#br0" timeOffset="36837.1068">18670 11142 9032,'60'-19'4709,"-60"-2"-4581,0 2 416,0 19 481,0 0 481,-19 0-385,-3 0-385,-16 19-31,-3 2-193,2 18-31,20-19-97,-3 0-192,3 0-127,19 0 95,19-1-224,3 1 64,-3 0 32,1 0-32,-1 0 192,2 0-320,-1-20 192,-20 19 128,0 1 128,-20 0 129,-1-20-129,-18 0-64,20 0-224,-22 0 96,22 0-192,-1 0 128,-1 0-352,21-20-513,0 20-928,0 0-545,21 0-1026,-1 0-1888</inkml:trace>
  <inkml:trace contextRef="#ctx0" brushRef="#br0" timeOffset="37231.1294">18711 11361 11050,'0'0'448,"0"-20"321,0 20 833,19-20-385,0 20 192,1 0-384,1 0-544,-1 20-193,-1 0-128,0-20-96,-19 19 0,0 1-32,0 0 64,-19 1-32,0-21 64,-1 0-32,20 19 33,-21-19-225,21 0 160,0 0-96,21 0 32,-21 0 160,39 0-224,-20 0 288,3 0-192,-3 0 224,0 20-160,1 0 96,-20-20 129,-20 20 287,1-20-416,0 19-160,-22-19 65,2 0-65,18 0 0,-18 0-737,39 0-800,-19-19-1154,19 19-1217</inkml:trace>
  <inkml:trace contextRef="#ctx0" brushRef="#br0" timeOffset="37864.1656">19007 10885 7591,'20'-21'1505,"-20"21"-96,21-20 673,-21 20-640,19-19 63,1 19-416,-1 0-256,2 0-256,-21 0-97,20 0-288,-20 19 0,19 1 33,-19 1-129,0 18 192,-19 20 0,19 1 65,-20-1-97,20 21 64,-21-1 32,21-19-416,0 19 257,21-19-225,-21-20 32,20 20-65,-1-21 33,-19 1 129,19 0 63,-19-21-288,0 1 224,0 0 64,-19 0 64,0 0 192,-22 0 33,2-20 95,-1 19-191,1-19 95,0 0-544,-2 0 288,22 0-416,0 0-513,19 0-1537,0 0-3107</inkml:trace>
  <inkml:trace contextRef="#ctx0" brushRef="#br0" timeOffset="38311.1911">19424 11380 13260,'0'-19'513,"21"19"2049,-1-20-1057,18 20 161,3 0-353,-22 0-736,41 0-97,-21 20-127,2-20-385,-2 0 64,1 0 32,-1 0-609,-20 19-288,-19-19-768,22 0-641,-22 0-1025,0 0-2179</inkml:trace>
  <inkml:trace contextRef="#ctx0" brushRef="#br0" timeOffset="38518.203">19722 11222 9224,'0'0'1570,"0"20"-1154,0-20 961,-19 19-127,19 1 191,-19 0-416,19 0-320,-22 0-193,3 0-160,19-1-223,-20 1-129,20 0-97,0 1-575,0-21-962,-19 19-448,19-19-1633</inkml:trace>
  <inkml:trace contextRef="#ctx0" brushRef="#br0" timeOffset="38991.23">19684 11142 5829,'-41'0'801,"21"20"1825,1 0-320,-22 20 193,22-20-449,-22 19-417,3 1-544,18 0-128,-1-1-480,1 21-225,20-40-160,0 20-160,20-21 64,1 2 0,18-2-64,2-19 32,-3 20-545,22-20-31,-21-20-161,2 20 160,-2-19 257,-20-2 160,2-18 96,-1 19 96,-20-19 0,-20-2 64,20 2-64,-21-21 128,-18 20 96,20 21 289,-22-1-65,22 0-224,-1 0-63,1 20-258,-2 0-63,21 0-1377,0 0-2403</inkml:trace>
  <inkml:trace contextRef="#ctx0" brushRef="#br0" timeOffset="39587.2641">20358 11222 11498,'39'-20'64,"-39"0"417,-20 0 768,20 20 192,-38 0 33,16 0-321,-17 20-160,-1 20 64,1-1 192,-2 1-352,3 0-64,18 19-225,-1-18-319,21-2-193,0 1-64,21-21 32,-1 2-32,18-2 128,-16-19-512,16 0-129,-18-19-63,1-2 255,-2 2 33,-19-1 0,0 0 320,-19-19 0,19 39 0,-21-21-192,21 1 480,-20 20-224,20 0 417,0 0-609,0 0 64,20 0 0,1 0 96,-2 20-256,1-20-64,21 21-737,-22-21-1089,20 19-1089,-20-19-865</inkml:trace>
  <inkml:trace contextRef="#ctx0" brushRef="#br0" timeOffset="39896.2818">20813 11142 11370,'0'-40'2435,"0"40"-2019,-19 0 1089,-20 0 1,18 21 416,-18 18-545,-2 1-192,3 0-96,-22-1 0,40 21-384,-21-1-161,22-18-159,0 18-385,19-20 32,19 1 64,-19 0-160,19-1 0,3-18-737,-3-2-224,1-19-641,20 0-352,-20 0-864,-1 0-1026</inkml:trace>
  <inkml:trace contextRef="#ctx0" brushRef="#br0" timeOffset="40133.2954">20893 11281 15054,'0'20'0,"-20"0"1025,20 0 544,-19 19 193,0-19-321,-3 21-640,3-2-641,0-19 32,-1 19-160,-1-18-288,21-2-128,0 1-929,0-20-385,0 0-832,21 0 191,-1 0-2209</inkml:trace>
  <inkml:trace contextRef="#ctx0" brushRef="#br0" timeOffset="40356.3082">21073 11321 13484,'0'-20'737,"-21"40"1153,1-20-353,-18 20 289,-3 0-385,21 19-448,-20-19-192,20 1-321,1-2-351,19-19 31,0 20-128,0 0 192,19-20-384,1 20 192,1-20 64,18 0-769,-20 0-384,22 19-448,-22-19-1282,1 0-416</inkml:trace>
  <inkml:trace contextRef="#ctx0" brushRef="#br0" timeOffset="40595.3218">21251 11162 6502,'58'-20'10442,"-36"20"-9674,-3 20 834,1 0 31,20 0 65,-40 20-321,0-1-320,0 21-352,-40-21-193,20 41-351,-40-20 95,21-1-288,-21 1 32,20-20-353,1-1-511,19-19-834,1 0-1537,-2-20-4612</inkml:trace>
  <inkml:trace contextRef="#ctx0" brushRef="#br1" timeOffset="54393.111">10333 7030 6566,'19'-19'1825,"-19"-1"-191,0 20-225,0-19-159,0 19 63,0 0-384,0 0-321,0 19 481,0 1 128,0 20-288,0 0-192,-19-21-128,19 21-257,-19 0 449,19-1-609,0 1 128,-20-20-64,20 20-224,0-21 225,0 2-385,0-21 352,-21 19-448,21-19-65,0 0-287,0 0-257,21 0 128,-21 0-576,20-19-385,-20-2-159,19-18-385,22 19-1089</inkml:trace>
  <inkml:trace contextRef="#ctx0" brushRef="#br1" timeOffset="54710.1291">10631 6951 9288,'0'-19'929,"0"19"1281,0 0-1601,-21 19 224,2 2 512,-1-2-224,-20 20-224,20-18-96,-18 19-161,-3-1-159,21-19 63,1 0 225,0 0-513,-3 0 64,3-20-95,19 19-97,0-19 128,0 20-320,0 0 192,0-20-32,19 20 96,3-20-256,-22 20 96,19-20 64,20 20 33,-20-20-194,3 0-223,-3 0-224,20 0-289,-18-20-352,18 20-577,-20 0-448,2-20-641,-1 20-2530</inkml:trace>
  <inkml:trace contextRef="#ctx0" brushRef="#br1" timeOffset="55129.1532">10711 7150 10025,'0'0'833,"19"0"1633,1-20-832,-1 20 191,2 0-511,-1 0-674,19 0 1,1-20-641,-1 20 384,2 0-352,-3 0 160,3 0-352,-22 0-64,22 0-385,-21 0-512,-20 0-929,0 0-256,0 0-1986</inkml:trace>
  <inkml:trace contextRef="#ctx0" brushRef="#br1" timeOffset="55334.1648">10769 7229 14733,'0'0'-224,"21"0"1537,-1 0-159,-1 0 383,1 0-192,1 0-736,18 0-385,-20 0 64,22 0-192,-22 0-31,22 0-546,-22 0-384,0 0-1601,1 0-1154</inkml:trace>
  <inkml:trace contextRef="#ctx0" brushRef="#br1" timeOffset="56558.2348">11544 6733 9833,'0'0'32,"-19"-20"1730,19 20-994,-21 20 129,1-20 256,1 40 32,-1-1 97,-20 1 31,20 19-32,-20 21-256,1-20-384,-2 19 384,22 1-641,-1-21 0,1 1-384,19-20 32,19-1 0,1 1 32,-20-20 64,19 0-736,22-1-257,-22 1-480,1-20-577,1 0-737,-2 0-832</inkml:trace>
  <inkml:trace contextRef="#ctx0" brushRef="#br1" timeOffset="56923.2557">11643 6972 7302,'19'-40'1089,"-19"19"801,0 21 64,0 0-737,0 0-64,0 0-64,0 21 225,0-2-353,0 21-97,-19-1-159,19-18 160,-19 19-513,-1-1 257,-1-19-609,21 20 192,-19-20 0,-1-1-320,20 1 192,0-20-544,0 0-321,0 0-224,0 0-384,20 0-321,-20 0-384,40-20-1474</inkml:trace>
  <inkml:trace contextRef="#ctx0" brushRef="#br1" timeOffset="57194.2712">11920 6892 12171,'0'0'224,"-19"0"-128,-1 19 321,1 2 255,-22 19 866,3-21-225,-3 20-544,22-18 64,-20 19-321,17-21 257,3 1-481,0 0 193,19 0 159,0-20-608,0 20 160,19-20 1,-19 20-65,19-20-32,3 19 96,-3-19-224,1 20 0,-1-20-320,22 0-1026,-22 0-832,0 20-833,22-20-2530</inkml:trace>
  <inkml:trace contextRef="#ctx0" brushRef="#br1" timeOffset="57617.2954">12079 7329 9256,'-19'-20'449,"19"20"1024,-20 0-160,1 0-224,19 0 641,-21 20-257,1-20-255,-19 19-129,18 21-96,2-20-161,-1 0-287,20 0-161,-19 0-256,19 0-96,0-1 0,19-19 0,1 20-96,-1-20-672,2 0-642,18 0-864,-19 0-801,20 0-1601</inkml:trace>
  <inkml:trace contextRef="#ctx0" brushRef="#br1" timeOffset="58259.3322">12159 7388 7431,'0'0'768,"0"0"1987,0 0-1314,0-19 65,0 19 127,21 0-544,-21 0 0,19 19-96,1-19-192,20 0-96,-20 0-161,18 0-63,3 0-33,-21 0-384,20 0 128,-1 0-64,-20 0 1,22 0-1,-22-19 96,1 19-320,-1 0 160,-19 0 32,0 0 128,0 0-160,0 0 96,0-21-128,0 21-128,0 0 32,-19-19 160,-1 19-128,20 0-192,-19-20 256,19 20-160,-19 0 128,19 0-32,0 0 96,-22-20-192,22 20 64,0 0 128,0 20-256,-19-20 128,19 0 160,0 0-224,0 20 96,0-20 96,19 19 128,-19-19-288,22 0 96,-22 21 32,0-21 224,19 19-352,-19-19 128,0 20 32,0-20 224,-19 20-384,19 0 192,-22-20 0,22 20-32,-19-20-32,19 0 65,0 0-226,0 0 193,0 0-608,0 0-321,0 0-608,0 0-705,0 0-1506</inkml:trace>
  <inkml:trace contextRef="#ctx0" brushRef="#br1" timeOffset="58916.3698">12854 7289 7527,'20'-20'1217,"-20"20"1281,0-20-704,0 20-609,-20 0 160,1 20-256,-2-20 0,-18 20 64,19 0-128,-1-20-160,2 20-128,-1-1-417,1-19-352,19 21 32,0-21 32,0 19 0,19 1-32,-19-20 64,20 20-32,-1 0 128,-19 0-288,21-20 256,-21 20-224,0-1 160,0 1 65,0-20 255,0 20-320,-21-20 160,2 0 32,-1 20-320,1-20 128,19 0-32,-21 0-224,21 0-192,-20 0-769,20 0-833,20 0-993,-20 0 0,21 0-3363</inkml:trace>
  <inkml:trace contextRef="#ctx0" brushRef="#br1" timeOffset="59130.382">12972 7547 12043,'22'20'1057,"-22"-20"1505,-22 20-896,22 0 352,-19 0-224,0-1-705,-22 1-513,22 0-288,-1-20-224,1 20-96,-2-20-288,1 0-1153,20 0-2723</inkml:trace>
  <inkml:trace contextRef="#ctx0" brushRef="#br1" timeOffset="59822.4215">13410 6972 9929,'0'-21'1441,"0"21"-320,0 0-192,0 21-160,20-2 897,-20 1-65,0-1-288,-20 22-288,20-2-128,-21 1-384,2-20-257,19 20 64,-20-1-64,20-19-352,-19 0 128,19 0 0,0 0-192,0-20-416,0 0-417,19 0-256,-19 0-994,20-20-255,20 0-1762</inkml:trace>
  <inkml:trace contextRef="#ctx0" brushRef="#br1" timeOffset="60103.4376">13786 6911 13068,'22'-19'544,"-22"19"674,0 0-610,0 19 321,-22 2 448,-16-2-224,-3 21-256,2-1-128,-21 2-481,21-21 481,-1 19-609,20-19 224,-20 0-95,20 0-33,20 0 0,0-1-256,0-19 128,20 20-128,-20-20 161,21 20-226,18-20 65,-20 0-64,22 0-512,-22 20-609,22-20-353,-22 0-768,1 20-897,-1-20-2274</inkml:trace>
  <inkml:trace contextRef="#ctx0" brushRef="#br1" timeOffset="60564.464">13967 7249 11466,'-22'0'0,"3"20"1506,0-20-866,-1 20 1314,-21-20-32,22 20-737,0 0-544,-3-1-97,3-19-287,19 21 63,0-2-320,0-19 128,0 20-128,19 0 64,3 0 32,-22-20 32,19 20-224,-19 0 128,0-20 96,0 19-160,0 1 128,-19-20 161,-3 20-321,3-20 224,0 0-128,-22 20 0,22-20 96,-1 0-256,1 0-385,19 0-416,0 0-896,0 0-994,19-20-512</inkml:trace>
  <inkml:trace contextRef="#ctx0" brushRef="#br1" timeOffset="61097.4945">13926 7428 10153,'19'-20'384,"-19"20"2019,22 0-1026,-3 0 128,20 0 417,-20-20-737,22 20 1,-2 0-482,1 0-448,-1 0 65,2 0 127,-22 0-256,22 0 161,-22 0-353,1 0 64,-1 0 32,-19 0-32,0-19 96,0 19-64,0 0 96,0 0-384,-19-21 320,-1 21-320,1 0 256,-2-19-256,1 19 128,20 0 64,-19-20 64,19 20-192,0 0 160,0 0-96,0 0-96,19 0 128,-19 0 32,20 0 96,1 20-256,-21-20 320,19 19-256,-19 2 192,0-2-32,0 1 0,0-20 192,0 20-256,0 0 64,-19-20 32,-2 20-32,1-20 32,1 20-160,19-20-128,-20 0-448,20 0-449,-21 0-1025,21 0-1090,21 0-479</inkml:trace>
  <inkml:trace contextRef="#ctx0" brushRef="#br1" timeOffset="61372.5103">14622 7369 8680,'38'-40'1441,"-38"20"1378,0 20-1634,0 0 609,-19 0-225,0 0-448,-22 0-288,22 20 128,-22-1 64,2 2-32,-2-2 32,22 21-193,0-20-319,-1 0-353,20 0-96,0-1 0,20 1 96,18-20-576,3 0-609,19 0-1025,-2 0-1377,2-20-1698</inkml:trace>
  <inkml:trace contextRef="#ctx0" brushRef="#br1" timeOffset="61989.5455">14899 6713 10986,'39'-40'512,"-18"40"2051,18-19-1410,-20 19 224,2 19 545,-1 1-481,-20 20-127,19 0-129,-19-1-384,0 41-1,-19 0-159,-22 19-65,2 0-191,-1 0-65,1-20 32,-2 1 129,2-20-385,20-1 64,-2-39-224,1 20-224,20-20-321,-19-20-480,-1 19-961,20-19-1665</inkml:trace>
  <inkml:trace contextRef="#ctx0" brushRef="#br1" timeOffset="65106.7238">9976 7110 5733,'0'0'641,"-21"0"-33,21 0-127,0 0-97,-19 0-384,19 0 96,0 0-64,-20 0 0,20 0 0,-19 0 0,19 0 64,-21 0 32,21-19-96,-20 19 0,1 0 65,19 0-97,-19 0 0,-3 0 128,3 0-256,-20-20 128,18 20 0,1 0 0,-18 0 0,18 0 128,-20 0-128,20 0 0,-21 0 96,22-20 0,-20 20-64,-1 0 0,1 0 96,18 0-192,-18 0 64,-2 0 32,2 0 64,-21-21-192,22 21 224,-3 0-256,-19 0 96,21 0 64,0 0 0,-1 0 32,1 0 0,-21-19 32,19 19-64,2 0 32,-1-20 32,1 20 33,-2 0-33,2-19-96,-1 19 64,1-21-32,-2 21-32,2 0 0,-21-19 64,22 19-64,-3 0-32,-17-21 64,17 21-32,-19 0 32,21-19-32,-21 19 0,21 0 0,-1-20 160,-20 20-96,21 0-32,-21 0 0,0-20-64,21 20 0,-21 0 32,0 0 0,2 0 0,17-20 96,-17 20-128,-2 0 32,0 0 0,0 0-32,1 0 96,-1 0 32,0 0-128,0 0 64,2 0 32,-2 0-32,0 0-32,-20 0 0,22-20 289,-2 20-1,0 0-128,0 0-192,2 0 64,-2 0 64,0 0-64,-20 0 32,20 0 64,-17 0-128,17 0 64,0 0 64,-20 0 33,20 20-1,2-20 96,-21 0-128,18 0 64,-18 0-96,19 0 65,0 0-161,-18 0 64,18 0-64,-19 0 96,19 20-96,0-20 0,-20 0 32,22 0 64,-2 0 0,0 0-32,0 20 64,2-20-128,-2 0 0,0 0 32,1 20 64,-1-20 0,0 0-96,21 0 0,-21 19 0,0-19 32,0 0-32,2 21-32,-2-21 128,0 0-96,21 19 64,-21-19-96,0 0 32,21 21 32,-21-21-32,21 0 32,-21 19-32,20-19 97,1 0-129,-21 0 64,21 20-32,-2-20 0,3 0 0,-3 19-32,-19-19 32,21 21 0,0-1 0,-1-20 32,1 0-32,-2 20 0,2-20-64,-1 19 96,20-19-32,-20 20-32,20-20 64,-18 20-64,16-20-1,3 20 98,-1 0-130,1-20 65,-2 20 0,21-20-32,-20 19 0,1 1 0,19-20 64,-19 20-32,19 0 0,0 0 0,0 0 0,0-1 0,-22 2-32,22-2 32,0 1 64,0 0-64,0 0-32,0 20 64,0-21 0,0 21-32,-19-20 33,19 0 31,0 20 32,0-21 32,0 21-32,0-20-64,0 0 64,0 20-32,0-21 32,0 21-32,0-20-32,0 0 64,0 20 0,0-21 1,-19 1 63,19 0-96,0 0 0,0 0 0,0 0 0,0 0-64,0-20 96,0 19 0,0-19 32,0 0-32,0 0 289,-20 0-225,20 0-96,0 0-64,-21-19 0,21-1-32,0 0 32,-20 20-32,1-20 32,19 0-32,-19 0-64,19 0 128,-22 1 0,22-1-64,0 20 32,-19 0 0,19-20 0,0 20-32,0 0 0,0 0-257,0 20 33,0-20 288,19 39 0,-19-19 0,0 20 0,22 0 32,-22-1-96,0 1 32,19 0 32,-19-20-64,19 0 32,-19-1 0,20-19 192,1 0 193,-1-19-65,18-1-288,-16 0 32,16-20-64,3 20 0,-2-19-416,-20 19-833,3 0-769</inkml:trace>
  <inkml:trace contextRef="#ctx0" brushRef="#br1" timeOffset="68539.9201">15137 7110 5925,'39'0'833,"-18"-19"64,-1 19-321,-1 0 65,0-20 256,3 20-833,-3 0 128,20-20-64,-18 20-32,18 0 96,0-21-160,1 21 32,-1-19 33,2 19-97,-2 0 96,1-20 32,-1 20-128,21-19 32,-19 19-64,-2-21 192,21 21-128,-22 0 96,22-19 32,-19 19-64,17 0 97,-17-21-129,17 21 0,-17 0 0,-2-19-64,21 19 0,-20 0 64,18 0-32,-17-20 32,19 20 32,-2 0-64,-17 0 32,19-20-32,-2 20 32,2 0-64,0 0 0,-1 0 64,1 0-64,0-20 32,0 20 0,-2 0 32,2-20-32,0 20-32,0 0 0,-2 0 0,2-20 64,0 20 65,-1 0-129,20 0 192,-19 0-160,0-19-32,20 19 32,-1 0 32,-19 0-64,20-20 0,-22 20 32,2 0-64,0 0 32,19-20 64,-20 20-32,1 0 64,19 0-96,-19 0 0,0-20 96,-2 20 32,22 0-128,-20 0 0,19 0 32,-19-20 32,-1 20 32,1-20-96,0 20 32,0 0-64,-2 0 64,2-19 32,0 19-96,-21 0 64,21 0-32,0-20 33,-21 20-1,21 0-64,-19-20 64,17 20-64,-18 0 32,18 0 32,3 0-32,-21-21 32,18 21-32,-17 0 32,-2 0-32,2 0 64,-3 0 32,22 0-64,-19 0 0,-2 0-32,2 0 32,-3 0 0,1-19-32,2 19 64,-3 0-32,3 0-32,-2 0 32,2 0-32,-3 0 160,3 0-64,-22 0 128,22 0-127,-2 0-1,2 0 0,-3 0-32,3 0-32,-2 0 64,2 0-96,-3-20 64,-18 20-64,20 0 32,-20 0 0,19 0 0,-18 0 32,18 0-64,-20 0 64,22 0-32,-22 0 0,0 0 32,22 0-64,-21 0 0,20 0 32,-20 0 0,-1 0 0,22 0-32,-22 0 0,20 0 32,-18-19-32,18 19 0,-20 0 0,22 0 32,-22 0-32,1 0 32,20 0-32,-1 0 0,-18 19 0,18-19 0,0 0 33,-18 0-33,18 0 0,-20 0 32,22 0-64,-21 20 32,-1-20 0,22 0 64,-22 0-64,0 19 32,22-19-32,-22 0 96,1 21-96,1-21 0,-1 0 0,-1 20 0,0-20 32,3 20-32,-3-20 0,0 19 32,1-19-32,1 20 0,-2-20 32,-19 20-32,20-20-32,-1 20 64,-19-20-32,21 20 0,-1 0 0,-20-20 32,19 19-32,-19-19 32,20 20 0,-20 0-32,21 0 0,-21 0 32,19-20-32,1 20-32,-20-1 64,19 2-32,-19-21 0,19 19 32,3 2-32,-3-2 0,-19 1-32,20-1 96,-20 2-64,19-1 0,2 0 0,-1-1 32,-20 1-64,19 0 96,0 0-96,3 0 32,-22 0 32,19-1 0,0 1-32,1 0 32,-20 0-32,21 0 32,-21 0-32,20-1 32,-20 2 0,0 18 32,19-19-64,-19 0 32,0 0 0,19 0 32,-19-1-32,0 1-32,0 0 64,0 0-64,0 0 0,0 0 32,0 0 1,22-1-33,-22 1 0,0 0 0,0 0 32,0 0-64,19 0 32,-19 0 0,0-1 0,0 1 32,0 0-32,19 0 0,-19 0 0,0 0 32,0 0-32,0-1 0,0 1 64,0 0-64,20 0 0,-20 0 0,0 0 0,0 0 32,0-1-32,0-19 32,0 20-64,21 0 64,-21-20-32,0 20 0,0 0 0,0-20 32,0 20-32,0-20 0,0 20 32,0-20 0,-21 19 0,21-19 32,0 0-96,0 0 96,0 0 0,0 21 32,-20-21 0,20 0-64,0 0 64,-19 0-64,19-21 64,-19 21-96,19 0 96,-22-19-96,3 19 33,19-20-33,-19 20 64,19-20-64,-20 20 0,20-20 0,-21 0 0,1 20 32,20-20 0,-19 0-32,0 1 0,-3 19 32,22-20-32,-19 0 0,19 0 0,-19 0 64,-1 0 64,20 20-32,-21-20 0,21 1 0,0 19-32,0-20-64,0 20 0,0 0 0,0-20-32,0 20-64,0 0-64,0 20 32,0-20 96,21 20 32,-21-1 0,0 1 32,20 0-32,-20 0 0,19 20 32,0-20-32,-19-1-32,22 1 32,-3 0 0,0 0 0,1 0-32,21-20 64,-41 20-32,19-20 32,0 0 0,3 0 64,-22 0-96,19 0 96,0-20-32,1 0-32,1 0 0,-2 0 0,1 0 0,-1 1 0,3-21 32,-3 20-64,0 0 96,1 20-96,1-20 96,-21 20 33,0-20-322,0 20 65,19 0-256,-19 0-929,20 0-1154,-20 0-3202</inkml:trace>
  <inkml:trace contextRef="#ctx0" brushRef="#br1" timeOffset="71296.0779">23236 7885 6053,'0'0'961,"0"0"-32,0 0-384,0-20-161,0 20 0,0 0-127,0 0-97,0 0 32,0 0 128,0 0 32,0 0 161,19 0-161,-19-20 1,0 20 63,0 0-96,0 0-95,-19 0 127,19 0-128,0 0 96,0 0-127,0 0 31,0 20 256,-20 0 65,1 0-1,-2-20 1,1 19-65,1 1 33,19 0-289,-19 0-64,-3 0-160,22 0 0,-19-20-96,19 20-609,0-1-1088,-20-19-2115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09:58:08.4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7475 13168 6758,'-20'0'1633,"20"0"-479,0 0-33,0 0-32,0 0-225,0 0-63,0 0-128,0 0-33,0 0-159,0 0 160,0 0-33,0 0-31,20 0-33,-20 0 1,0 0-33,19 0 65,2 0-65,-1-20-256,-1 20 161,0 0 31,1 0-159,1-19 31,-2 19 64,20 0-128,-17 0-31,-3-21-225,0 21 288,22 0-96,-22 0-96,1 0 0,20 0 0,-20-20 0,19 20 1,-18 0 31,18-19 64,-20 19-224,22 0 192,-22 0-64,22 0-64,-22 0 192,20 0-192,2 0-128,-22 0 160,22 0 96,-2-20-320,-20 20 385,22-20-322,-22 20 65,20 0 96,-18 0-64,-2 0-32,20 0 64,-18 0-32,-1 0 0,-1 0 32,22 0-32,-22 0 193,1 0-353,-1 0 160,2 0 32,-1 0-32,-1-20 128,-19 20-96,20 0-160,-20 20 128,21-20 0,-21 0-32,0 0 32,0 0 32,0 0 0,0 0 0,0 0 192,0 0-192,19 0-224,-19-20 224,0 20 128,0-20-160,0 20-96,0-20 288,20 1-384,-20 19 224,0-20-32,0 20 64,0-20-96,0 0 64,0 20-64,0-20 32,0 0 32,0 0 96,0 1-288,0-1 288,0-1-256,0 2 128,0-1 32,0 20-32,0-20-32,0 0 64,0 1-64,0 19 0,0-21 128,0 2 0,0 19-128,0-20-64,0 20 96,0-20 0,0 0 0,0 20 0,0-20 0,0 20-32,0 0 32,0 0 32,0-20-32,0 20 0,0 0 0,0 0 0,0 0 0,0-19 0,0 19 0,-20 0 0,20 0 0,0-20-32,0 20 64,0 0 64,0-20-192,0 20 192,0 0-64,0 0-160,0 0 256,0 0-128,0-20-160,0 20 160,0 0 32,0 0 64,0 0-32,0 0-256,0 0 192,0 0 64,0 0-192,-19 0 192,-2 20-128,21 0 96,-20 0-32,1-1 0,19-19 32,-20 20-64,-1 0 64,21-20-96,-19 20 96,19-20-32,0 0 64,0 0 32,0 0-288,0-20 384,19 20-384,-19-20 96,21 0 96,-1 1-32,-1-1-32,1 0 32,1 20 32,-2 0 0,-19-20 0,20 20 96,-20 0-256,19 0 224,-19 20 32,0 0-64,21-20 64,-21 20 64,20-1-128,-20 1-160,19 0 64,-19-20-705,0 20-961,19-20-2081,-19 0-3941</inkml:trace>
  <inkml:trace contextRef="#ctx0" brushRef="#br0" timeOffset="1037.0592">6244 12910 7911,'-19'0'1281,"19"0"385,0-20 672,0 20-608,0-20-321,0 20-544,19-20-257,-19 20-31,39-20-65,-18 20 65,-2 0-161,1 0 129,-1 0-257,3 0-224,-3 0 224,-19 0-95,0 0 191,0 20-416,0 0 96,-19 0 192,-3 20-352,3-20 192,-1-1-160,-20 1 96,20 0-32,1 0-64,19 0 64,0-20 224,0 0-160,19 0 97,1 0-33,1 0-32,-2 0-64,1-20 128,-1 20-256,3 0 96,-3 0-32,0 0-64,1 0-545,-20 0-192,21-20-416,-2 20-641,-19 0-640,0 0-769</inkml:trace>
  <inkml:trace contextRef="#ctx0" brushRef="#br0" timeOffset="1344.0769">6641 12770 7623,'20'-39'2882,"-1"19"-383,-19 20-193,0 0-737,0 0-512,0 20-192,-19-20 32,19 20-320,-20 20 63,1-20-127,-2-1-33,21 21-127,-20-40-129,20 20 32,-19-20-384,19 20 288,0-20-128,19 0-32,1 0 64,1 0-32,-2 0-32,1 0-64,-1 0-288,2 0-97,-1 0-447,-1 0-194,-19 0-703,19 0-930,-19 0-960</inkml:trace>
  <inkml:trace contextRef="#ctx0" brushRef="#br0" timeOffset="1510.0863">6781 12811 7975,'0'0'2595,"0"0"-994,0 0 545,0 0-224,-22 19-481,22 1-640,0 0-417,-19 0-352,19 0 97,0 20-578,0-21-1216,0 1-1667</inkml:trace>
  <inkml:trace contextRef="#ctx0" brushRef="#br0" timeOffset="2195.1255">6184 13267 8231,'-19'-19'2306,"19"-1"-1441,0 20 1153,-20 0-801,20 20 193,0-20-481,-19 19-353,19 21-63,-22-21-65,22 22-224,0-22-160,-19 21-32,19-21 32,0 2-96,0-1 32,0 1-96,0-21 32,0 0-192,19-21 0,-19 1-33,22-1-31,-3 2 128,1-1 128,-1 20 32,0-20 32,-19 20 32,22 20 160,-3-20-96,-19 20 128,0-1 33,0 2 63,0-1-32,-19 1 97,19-3-353,-22-18 224,3 20-64,0-20-320,-1 0 160,1 0-32,-3 0-96,22 0-385,0 0-576,0 0-544,0 0-449,0 0-1762</inkml:trace>
  <inkml:trace contextRef="#ctx0" brushRef="#br0" timeOffset="2386.1365">6362 13386 8039,'0'20'3203,"0"0"-2979,0-1 1986,0 2-448,0 20-513,0-23-736,0 2-417,0 1-64,0-2-320,0 1-1122,22-20-1440</inkml:trace>
  <inkml:trace contextRef="#ctx0" brushRef="#br0" timeOffset="2542.1453">6502 13326 11146,'0'-39'2050,"0"19"-833,0 20 833,0 0-929,0 0-416,-20 0-769,20 0-96,0 0-577,0 20-1217,20-20-1345</inkml:trace>
  <inkml:trace contextRef="#ctx0" brushRef="#br0" timeOffset="2837.1622">6721 13129 9513,'19'-41'768,"-19"41"1602,0-19-288,0 19 321,0 0-1314,0 0-224,0 19-33,0 1 386,-19 20-546,19 0 33,-20 0-257,20 19-224,-21-20-256,21 2 32,0-2 32,0-19-160,0 20-448,0-20-353,21-20-641,-1 0-383,-1 0-706,0 0-768</inkml:trace>
  <inkml:trace contextRef="#ctx0" brushRef="#br0" timeOffset="3014.1723">6721 13347 9416,'-41'0'1826,"22"0"640,-1 0-480,20 0-192,-19 0-1057,19 0-417,0 0-160,19 0-160,1 0-32,-1-21-608,2 21-1058,-1 0-929,18 0-2690</inkml:trace>
  <inkml:trace contextRef="#ctx0" brushRef="#br0" timeOffset="3312.1894">6959 13248 11146,'0'0'545,"0"-20"1665,0 20-481,-21 0 353,1 0-961,20 20-672,-19-20-97,19 19 0,0 1-159,0-20-65,0 20 64,19 20-64,-19-20 96,20-1-64,1 1-160,-21 0 321,19-1-97,-19 2 224,0-21 33,0 20 31,-19 1-191,19-21-65,-21 0-64,1 0-32,-18 0-288,16 0 64,22 0-609,-19 0-960,19 0-2659</inkml:trace>
  <inkml:trace contextRef="#ctx0" brushRef="#br0" timeOffset="5151.2946">10670 13108 6342,'20'0'2242,"-20"0"-289,0 0-255,0-20-513,0 20-448,0 0 64,0 0-129,0 0-255,0 0-161,0 0-32,0 0 32,-20 0-31,20 0-129,-19-19 32,19 19-64,-20 0 0,-1 0-32,2 0-32,-1 0 32,-20 0-32,20 19 0,-18-19-32,-3 0 64,2 0-32,20 0 96,-22 0 32,2 0 64,-1 0 33,1 0-65,17 0 32,-16 0-96,-3 0 96,22 0-64,-20 0-160,18 0 224,1 0-192,1 0 0,-1 0 33,-1 0 127,2 0-288,19 20 288,0-20-32,-20 0 32,20 0 0,0-20 32,0 20-64,0 0-224,0-19 160,20 19-32,-20 0 161,0-20-289,0 20 63,0-20 162,19 20-225,-19-20 128,0 0 160,0 0-352,0 1 192,0-1 32,21 20 96,-21-20-288,0-20 288,0 20-256,0 0 288,0-19-352,0 18 320,0 2-256,20-21 32,-20 20 256,0 1-192,0-2-64,0 2 256,0 19-256,0-20 224,0 20-256,0-20 224,0 20-160,0 0 192,0-20-352,0 20 224,0 0-32,-20 0 192,20 0-352,0 0 160,0-20 192,0 20-320,0 0 192,-21 20 161,21-20-322,-19 0 194,19 20-97,-20 0 192,1-20-96,19 20 32,-21-20-160,1 19 128,20-19-32,-19 21 160,19-21-320,-19 0 352,19 0-416,0-21 288,0 21-160,0-19-64,0 19 96,19-20 0,-19 0 0,19 0-64,1 0 64,1 20 0,-2-20 0,1 20 160,-20 0-96,19 0 129,2 0-97,-1 20 224,-20-20 96,19 20-191,1 0 255,-20 0-288,21 0-256,-2-1 96,1 2 0,-20-21-736,19 19-1122,2-19-2722</inkml:trace>
  <inkml:trace contextRef="#ctx0" brushRef="#br0" timeOffset="6831.3906">11166 12811 12331,'0'-20'577,"0"20"-225,0 0 1826,0 0-512,0 0-33,-19 20-480,19-20-160,0 19-512,0 1 159,-19 0-127,19 0-97,0 0-448,0 0 128,-20 19 32,20-39-128,0 20-160,0 0-416,20 0-834,-20-20-383,19 20-930,-19-20-640</inkml:trace>
  <inkml:trace contextRef="#ctx0" brushRef="#br0" timeOffset="7137.4081">11286 13029 9545,'0'0'256,"0"0"545,-21-20 768,21 0-192,0 0 33,21 1-610,-21-21-255,20 20-65,-1 0 161,1-20 0,1 21-97,18 19-63,-20-20-65,2 20 193,-21 20 159,20-20-383,-20 19 63,0 1-96,-20 0 1,-1 20-193,2-20-32,-1 0 32,1-1-256,-2 1 96,1-20-64,1 20-545,19-20-512,0-20-448,0 20-769,0-20-417,19 1-1633</inkml:trace>
  <inkml:trace contextRef="#ctx0" brushRef="#br0" timeOffset="7440.4256">11583 12711 9929,'41'-20'705,"-22"20"1120,0 0 225,-19 0-480,22 0 223,-22 20-511,0 0-450,0 0-127,-22-1-32,22 2-289,-19-1-32,0-20-63,19 19-97,-20 1-64,-1 0 32,21 0-256,-19 0 160,19-20 96,19 0 0,2 0-96,-1 0-128,-1 0 96,22 20-32,-2-20 129,-20 0-386,22 0-63,-22 0-192,0 0-417,3 0-513,-22-20-992,19 20-865</inkml:trace>
  <inkml:trace contextRef="#ctx0" brushRef="#br0" timeOffset="7636.4367">11862 12791 14605,'0'0'225,"-19"20"1632,19-1-672,-22 1 737,3 0-1025,19 20-545,-19-20-320,19 19-128,0-19-512,-20 20-1186,20-20-2114</inkml:trace>
  <inkml:trace contextRef="#ctx0" brushRef="#br0" timeOffset="8278.4735">11048 13406 12908,'0'-20'96,"0"1"160,0 19 385,0 0 1377,0 0-705,0 19-480,-19 21-289,19-21-224,-22 22-127,22-20 351,-19 17-544,0 2 128,19-20-224,-20 19 96,20-39 192,0 0-448,0 0 608,20 0-352,-1-18-224,0-23 160,3 22-288,16-2 64,-18 1 288,1 2 320,-1-3-384,-1 21-32,0 0 224,-19 21-224,0-3 288,0 2 224,-19-20-95,19 21-1,-19-2-32,-1 1 97,-1 1-578,1-3 289,1-18 97,0 20-386,-3-20 290,22 0-994,-19 0-673,19 0-416,0 0-704,19 0-2243</inkml:trace>
  <inkml:trace contextRef="#ctx0" brushRef="#br0" timeOffset="8455.4835">11246 13525 12395,'0'20'929,"0"1"-352,0-2 1184,-20 1-640,20 1 321,-19-3-770,19 2-832,0 1 320,0-2-608,0 2-1378,19-21-1217</inkml:trace>
  <inkml:trace contextRef="#ctx0" brushRef="#br0" timeOffset="8614.4927">11445 13426 13420,'0'-40'192,"0"40"513,-21 0 128,21 0-545,0 0-160,0 0-256,0 0-673,0 0-640,0 0-1218</inkml:trace>
  <inkml:trace contextRef="#ctx0" brushRef="#br0" timeOffset="8887.5082">11624 13267 9032,'19'-19'897,"-19"19"1121,0 0-321,0 0 289,-19 19-160,19 1-513,-20 0-288,-1 20-640,2-1 415,-1 20-896,20-18 481,-19-2-738,-2 2 578,21-2-962,0-18 256,0 17-1088,0-17-609,0-21-192,21 19-1250</inkml:trace>
  <inkml:trace contextRef="#ctx0" brushRef="#br0" timeOffset="9079.5192">11525 13507 11979,'-41'0'384,"22"18"801,19-18 385,-20 0-577,20 0 0,0 0-193,20 0-575,-20 0-161,19 0-321,22 0-543,-22 20-898,1-20-544,20 0-5029</inkml:trace>
  <inkml:trace contextRef="#ctx0" brushRef="#br0" timeOffset="9384.5367">11843 13507 9513,'19'0'800,"-19"0"1122,0-21-737,0 21 513,-19 0-129,-3 21-384,3-3-352,0-18-416,-1 20 351,-1 1-383,21-2 31,0 1-416,0-20-128,0 21 544,21-3-512,-21 2-32,20-20 160,-1 21 288,0-2-448,-19 2 449,0-21 415,0 19-640,0 0 673,-19-19-769,0 21 641,-22-21-641,22 0 32,-1 0 96,-21-21-833,22 21 33,19-19-1378,-19 19-2627</inkml:trace>
  <inkml:trace contextRef="#ctx0" brushRef="#br1" timeOffset="15381.8797">14203 9017 6053,'0'0'1121,"0"19"-224,0-19 0,0 20-96,0-20-161,-19 20-63,19 1-33,0-2-31,0 1-193,0 19-96,-20-18 1,20 18-1,0 0-128,0 2 96,-19 0-32,19 17 0,0-18-96,-21 18 33,21 4-33,-20-3 64,20 1-96,0 19 0,-19-21 32,19 23 96,0-22-32,-20 20-32,20-18 32,0 18-32,-21-19 1,21 20-1,0-21 32,-19 20-64,19-20 96,-20 21-96,20 0 64,-19-1-32,19 0 0,-19-19 0,19 19 33,-22 1 31,22-1-64,-19 1 64,19-1-32,-19 0-96,19 1 32,-20-1 32,20 1-64,-21-1 32,21 1-64,-20-1 0,20 0 128,0 1 33,0-1-193,-19 1 64,19-1 0,0-19 64,0 0-96,0-1 64,0-19-32,0 0 0,0-1 0,0 21 32,0 0-32,19-1 0,-19 1 0,0-1 32,0 21-64,20-21 0,-20 1 32,0-1 0,0 1 96,0-21 32,21 21-63,-21-1-33,0-18 32,0 18-64,0-19 64,0 19-32,0-18-64,0-2 64,0 0-96,0-19 32,0 20 64,0-19-96,20-2-32,-20 0-160,0 2-321,0-21-480,19 20-640,-19-20-930,0 19-3619</inkml:trace>
  <inkml:trace contextRef="#ctx0" brushRef="#br1" timeOffset="16677.9539">14224 9097 6245,'0'0'129,"0"0"95,0 0 352,20 0-95,-20 0 448,19 0-193,1 0 1,20-21-32,-20 21 95,20 0-255,-1 0 32,21-20-65,0 20 0,-2 0-95,22 0-129,-20 0 0,19 0 1,20 0-129,-19-20 96,18 20-64,3 0-32,-21 0 129,18 0-97,21 0 0,-20 0 0,21 0 32,-2 0-127,2 0-33,20-19-32,-22 19 32,0 0 32,22 0-32,-1 0 96,1-20-128,-3 20 64,22 0-32,-19-20-64,-1 20 32,20 0 0,-21-20 0,21 20 64,-1-20-64,1 20 64,0 0-63,0-20 31,0 20-32,0 0 32,0-19-64,0 19 0,-22-20 32,3 20-32,0 0 64,-1 0-32,-1-20 64,1 20-96,1 0 0,-22 0 64,21 0-32,-20 0-32,1 0 64,17 0-32,3 20-32,-20-20 64,-2 0-32,1 0 0,1 20 0,-2-20-32,2 0 32,-2 0 32,2 0-96,18 0 96,-18 0-128,-2 19 224,-17-19-96,-2 0-31,0 0-194,21 0 322,-21 0-161,19 0-129,22 0 225,-42 0 1,23 0-97,-23 0-97,-18 0 258,-22 0-193,2 0-64,19 0 96,20 0 32,2 0 0,-2 0 0,-20 20-32,1-20 0,-1 0 64,-21 0-32,22 0 32,-20 0 0,19 20 96,-19-20-256,1 0 96,-3 0-32,-18 20 64,-1-20 96,2 0-288,-2 0 160,1 0-64,-20 20 64,-1-20-64,0 0-128,-19 0-193,22 20-576,-22-20-1153,0 0-1954</inkml:trace>
  <inkml:trace contextRef="#ctx0" brushRef="#br1" timeOffset="18797.0751">14403 9393 11082,'19'-19'673,"-19"1"256,19 18 1185,-19 0-1218,0 18 770,0 1-321,-19 2-864,19 19 416,-19-1 31,-22 21-415,22-21-225,-20 21 64,18-1-384,1 2 289,1-22-385,19-20 160,0 22-128,0-41-353,0 0-512,0 0-608,0 0-1122,19-20-1120</inkml:trace>
  <inkml:trace contextRef="#ctx0" brushRef="#br1" timeOffset="19017.0877">14362 9434 12972,'0'0'160,"0"0"0,0-20 1346,21 20-482,-1 0 482,-1 0-545,22 0-737,-3 0 609,3 0-545,-2 0-320,21 0 192,-21 0-192,1-21-769,-1 21 129,-19 0-1154,1 0-1057,-21 0-2786</inkml:trace>
  <inkml:trace contextRef="#ctx0" brushRef="#br1" timeOffset="19174.0967">14362 9533 14189,'-58'41'192,"58"-41"-64,0 0 833,19 0-288,1 0 512,20 0-993,-1 0-96,2 0-480,17 0-1442,2 0-1857</inkml:trace>
  <inkml:trace contextRef="#ctx0" brushRef="#br1" timeOffset="19447.1122">14680 9772 9865,'-20'0'1569,"20"0"-1537,0-40 1025,20 19-768,-1-18 1056,2 19-160,18 1-192,-19-2 64,1 21-224,-2 0-321,1 0 1,-20 21-161,0-2 225,0 22-257,-20-2 64,1-19-160,-2 0-63,21 19-161,-20-39 128,1 19-192,-1-19-257,20 0-992,0-19-1506,0 0-1376</inkml:trace>
  <inkml:trace contextRef="#ctx0" brushRef="#br1" timeOffset="19713.1274">14978 9592 15374,'20'41'256,"-20"-22"577,0 22-128,0-23 160,-20 3 512,20 19-224,-19-20-769,19-1-63,-21 0-225,1 2 0,20-1 0,0-20 32,0-20 32,0-1-160,20 2 128,1 0-96,-2-21-160,20 20 128,-18-19 32,-1 18 96,18 21-320,-16-20 192,-3 20-160,20 0-577,-18 0-1601,-1 20-2178</inkml:trace>
  <inkml:trace contextRef="#ctx0" brushRef="#br1" timeOffset="20185.1544">16031 9414 14413,'19'-40'513,"-19"22"-385,0 18 640,19 0-191,-19 0 864,-19 18 65,0 22-481,-1 0-128,-1 18-33,-18 4-95,20-3-288,-3 1 127,-16-21-320,18 21-191,20-22-194,0 3 130,0-21-98,20 0-191,-1-20-384,22 0-449,-3 0-609,-18-20-832,21 0-1218</inkml:trace>
  <inkml:trace contextRef="#ctx0" brushRef="#br1" timeOffset="20362.1647">15910 9633 15150,'-58'0'384,"18"0"1122,40 0 480,0 0-962,0 0-159,0 0-576,0 0-97,19 19-256,2-19 160,18 20-288,2-20-385,-22 0-1024,20 0-1538,2 0-673</inkml:trace>
  <inkml:trace contextRef="#ctx0" brushRef="#br1" timeOffset="20721.1851">16288 9374 12684,'20'-39'1505,"-20"39"1442,0 0-1698,0 21 128,0-3-160,0 1-320,-20 22-160,20 0-225,-19 17-95,-2-17-193,1 18-192,1 1 64,-1-1 0,20-39-160,-21 0-32,21-20-32,21 0 0,-1-20 64,-1 0 0,1-21 96,20 23-224,-20-23 288,-1 22-289,22-2 129,-22 1 128,-19 20-192,0 20 224,19 1 1,-19-2-162,-19 22 65,19-23 32,-19 23 1,19-21-162,0 19-799,0-39-642,0 19-896,0-19-1090,19 0-2658</inkml:trace>
  <inkml:trace contextRef="#ctx0" brushRef="#br1" timeOffset="21065.2049">16546 9652 10858,'0'0'1601,"0"20"289,0-20-352,19 21-417,-19-3-96,22-18-481,-3 0-448,0 0 32,22 0-32,-21 0-256,18-18-160,-16 18-128,-3-21 31,0 1 65,1 1 192,-20-2 128,0 1 0,-20 2 64,1-3-64,0 1 96,-3-1 288,3 21 289,-20 0 31,18 21 577,1-1 97,-18 1-1,16 17-320,3 2-288,19 1-385,0-2-96,19-19-192,22 0-384,-2 0-481,40-20-1345,-19 0-2274,39 0-64</inkml:trace>
  <inkml:trace contextRef="#ctx0" brushRef="#br1" timeOffset="22066.2621">17697 9475 10377,'0'0'1185,"0"0"1474,20 18-705,-20 1 288,-20 2-801,20 20-95,0-3-386,-19 2-127,19 1-224,-20-2-321,20 1-96,-21-20-32,21 18-128,-19-38 65,19 21 127,0-21-128,0-21-96,0 2-32,0 0 96,19-21-384,-19-1 288,21 2-289,-1-21 161,19 1-513,-18-1 225,18 1 192,1 18 352,-1 4-288,2-4 192,17 21-160,-17 20 416,-22 0-64,22 0-160,-41 20 128,0 0 64,0 1-256,-22 16 160,3 4-128,-20 0 0,-2-4-224,3 4 256,-3-20-128,22-3 256,-22 2-128,41-20-128,-19 0 64,19 0 128,0 0-32,0 0 97,0 21 223,19-21 96,2 0-319,-1 19-33,-1-19-128,0 20 32,3 1 64,-3-21 0,0 18-96,-19-18-384,20 21-321,1-21 0,-21 0-480,20 20-641,-1-20-1345,-19 0-800</inkml:trace>
  <inkml:trace contextRef="#ctx0" brushRef="#br1" timeOffset="22405.2815">18432 9454 9224,'19'-40'1570,"-19"19"544,0 21-737,-19 0 769,-1 0-192,1 0-641,-22 21 0,22-21-95,-22 40-258,22-19 1,-20 16-128,20 4 0,-3 18-353,3-19-159,19-20-33,19 19-288,3-18 96,-3-1 0,20-20-448,-20 0-289,22 0-512,-2 0-256,1 0-769,-20-20-545,20-1-1409</inkml:trace>
  <inkml:trace contextRef="#ctx0" brushRef="#br1" timeOffset="22715.2991">18749 9335 13869,'20'-20'1345,"-20"40"64,-20-20-63,1 21 191,0-3 321,-3 22-641,-16-20-320,18 21-353,-20-4 33,1 4-481,17-2 160,3-19-64,19 1 0,0-2-95,0-19 127,19 0 0,22 0-32,-2 0-224,2 0 64,-3 0 128,3 0-384,-2-19 32,2 19-513,-3 0-320,-16 0-64,-3 0-608,0 0-738,-19 0-1568,0 0-5126</inkml:trace>
  <inkml:trace contextRef="#ctx0" brushRef="#br1" timeOffset="22908.3102">18848 9512 15150,'0'0'2018,"0"0"32,-19 0-64,0 21-289,-1 20-448,-1-23-416,1 23-545,1-2-191,0 0 63,-3-18-449,22 19-704,-19-1-1409,19-20-3011</inkml:trace>
  <inkml:trace contextRef="#ctx0" brushRef="#br1" timeOffset="23367.3364">19761 9493 15150,'0'-18'160,"0"18"1281,21 0-352,-21 18 97,0 22 287,-21-20-224,21 19-480,-19 2-129,19-2-511,-20 0 63,1-18-192,19 19-32,-19-20-193,19-1-95,0-19-256,0 0-321,0-19-384,0 19 63,19-40-287,-19 20-385,19-1-576,1-18-2755</inkml:trace>
  <inkml:trace contextRef="#ctx0" brushRef="#br1" timeOffset="23801.3614">19782 9454 10890,'0'-40'160,"20"19"1762,-1 2-673,0 1-64,3-3 385,17 1-417,-20 20-449,22-20-31,-3 20-32,-16 20-1,-3-20-127,0 20-129,1 1 32,-20 16-31,-20-16 63,1-1-127,0 21 127,-3-23-64,-16 1-159,-22-19-65,21 0-32,17 0-32,-16 0-192,18 0-353,20 0-223,0 0-994,0-19-1729,20 19-1314</inkml:trace>
  <inkml:trace contextRef="#ctx0" brushRef="#br1" timeOffset="24360.3932">20158 9414 8231,'0'0'6534,"22"0"-5957,-22 0 1313,0 20-481,0 21 225,-22-23-193,22 22-544,-19 1-449,0-3-384,-1-17 97,-1 18-65,1 0-64,1-39 96,19 21-64,-19-42-192,19 21-257,0-39 321,19 19-160,0-20 128,1 2-288,21-24-33,-3 4 33,22 18-353,-19 0 385,-2 1 480,2 19-224,-22 20 160,0 0 480,1 0-351,-20 0 191,0 20-32,-20 1-31,1 16-289,-22-16 128,22-1-160,-20 21 0,-2-41 128,41 18 32,-19 1-160,19-19 96,0 0 96,0 0 193,0 0 159,19 21-416,1-21 33,1 0-1,-2 0-128,-19 20 192,20 1-352,-20-21 128,19 18 0,-19 2-513,0 1-191,0-21-514,22 19-287,-22-19-1314,0 20-1216</inkml:trace>
  <inkml:trace contextRef="#ctx0" brushRef="#br1" timeOffset="24746.4154">20695 9335 13132,'0'-20'1217,"-19"20"513,19 0-321,-22 20 257,-16 1-129,-3 16-416,2 24-224,-2-22-32,3 21 32,-3-1-513,2 1-160,39-21-128,0 2-64,0-1-32,20-40 0,20 0-192,-1 0-192,2-20-257,-22 0 129,20 0 159,-18-1 97,-1-18 352,-20 0-192,19 18 128,-19 1 96,0 2 417,0-3-193,-19 21 65,19 0-289,0 0-128,0 0-96,19 21 192,-19-21-353,19 18-255,3 2-641,16-20-705,-18 0-2466,1 21-4196</inkml:trace>
  <inkml:trace contextRef="#ctx0" brushRef="#br1" timeOffset="24933.4261">21052 9393 17168,'-20'21'544,"20"-21"-896,0 0 416,0 0-544,0 20-802,0-20-1889</inkml:trace>
  <inkml:trace contextRef="#ctx0" brushRef="#br1" timeOffset="25076.4343">20953 9633 18417,'0'19'0,"0"-19"833,0 0-673,0 0-96,0 0-2018,-20 0-9705</inkml:trace>
  <inkml:trace contextRef="#ctx0" brushRef="#br1" timeOffset="27542.5753">14422 10705 5733,'0'-19'2851,"0"-1"-513,19-1-480,-19 21-257,0 0-224,0 0-95,0 0-482,0 0 129,0 21-64,0 18 0,0-19-192,0 20-129,0 0 65,-19-1-225,19 2 225,-19-22-225,19 21-288,-20-21 128,20 1-64,-21 1 97,2-2-353,19 1 128,-20 0-32,20-20 32,-19 20 32,19-20-449,0 0-415,19 0-65,-19 0-224,20-20-929,-20 0-865,19 0-1057</inkml:trace>
  <inkml:trace contextRef="#ctx0" brushRef="#br1" timeOffset="27783.5891">14422 10725 9705,'0'-20'448,"-19"1"641,19 19 993,0-20-448,19 20 384,-19 0-513,41-21-576,-22 21-160,41-19-257,-21 19-320,21-20-64,-2 20-64,-17-20 65,-2 20-418,1-19-223,-20 19-513,-1 0-449,-19 0-1216,0 19-865</inkml:trace>
  <inkml:trace contextRef="#ctx0" brushRef="#br1" timeOffset="27961.5992">14422 10805 12780,'-19'20'224,"19"-20"1730,19 0-641,0 0 352,22-20-768,-2 20-512,2 0-353,-3-20-64,3 20-96,-2 0-481,1 0-736,-1 0-833,-19 0-737</inkml:trace>
  <inkml:trace contextRef="#ctx0" brushRef="#br1" timeOffset="28377.6231">14858 10725 8327,'0'0'2082,"0"0"-96,0 0 32,0 0-384,0 20 255,0 0-735,-19 0-194,19 20 97,-20-1-288,20 1-256,-19-20-289,19 19-128,-21-19-128,21 1 96,-20-2 160,20-19-96,0-19-320,0 19 96,0-41 160,20 22-32,-20-21-224,21 0 32,-2 1-32,1-1 32,-1 0 95,2 0-287,-1 21 416,-1-1-160,1 20 192,1 0-32,-21 0 160,0 20 161,19-1-321,-19 1 256,0 20-256,0-20 32,20 0-224,-20 0 96,0-1-320,19 1-385,2-20-512,-21 0-609,20 0-896,-1-20-1,0 1-2498</inkml:trace>
  <inkml:trace contextRef="#ctx0" brushRef="#br1" timeOffset="28580.6346">15277 10626 9993,'0'0'1986,"0"0"448,0 19-576,-22 2-481,3-1 129,-20 19-289,18-19-577,2 20-95,-1-20-257,1 0-160,-3-1-32,3-19-96,19 20-480,0-20-161,0-20-1088,0 20-834,19-19 33,3-1-513,-3 0-1025</inkml:trace>
  <inkml:trace contextRef="#ctx0" brushRef="#br1" timeOffset="28724.643">15217 10686 7623,'19'0'3427,"-19"0"-672,0 19-641,0 1-705,-19 20-384,19-20-449,-20 20 193,20-21-481,0 1-31,-21 1-321,21-2-65,0 1-607,21 0-1058,-21-20-1249,20 0-1921</inkml:trace>
  <inkml:trace contextRef="#ctx0" brushRef="#br1" timeOffset="29054.6618">15614 10606 14477,'-21'20'513,"1"-20"127,1 19 513,-1 2-128,-1-1 417,-18-1-449,20 21-385,19-20-319,0 0-193,0 0-160,0 0 64,19-1 192,1-19-224,-1 20-64,2 1 128,-1-2-32,-1 1 128,-19 0 160,-19-1 225,19 1-97,-41-20-32,2 21-31,-1-2-1,1-19-352,19 20 192,-20-20-480,20 0-129,1 0-640,19 0-1249,19-20-2498</inkml:trace>
  <inkml:trace contextRef="#ctx0" brushRef="#br1" timeOffset="29645.6955">15773 10765 12043,'-22'-40'32,"22"40"1698,0-20-705,22 1 544,-3-1-256,1-1-256,20 21-160,-1 0-96,2 0 96,-3 0-225,-18 0 1,1 21-481,-1-1 96,-20-1 33,0 21 63,-20-20-192,-1 20 193,-18-1-257,-2 2 128,3-22-32,-3 21 97,22-21 95,-1 1-160,1 1 32,19-21 33,0 19-385,19-19 160,1 0 96,20 0-288,-1 0-96,21 0-705,0-19-224,-2 19-481,-17 0-1024,-2 19-1378,1-19-704</inkml:trace>
  <inkml:trace contextRef="#ctx0" brushRef="#br1" timeOffset="29917.7111">16209 11043 11242,'-20'-20'833,"-1"1"1121,21-2-833,0-18 641,21-1-641,-1 0-417,-1 20-223,1-19-1,20 19 225,-1 0-129,2 20 1,-22 0-97,0 0-95,3 20-1,-22 0 0,0 19 97,0-19-321,-41 20 160,22-20-127,-22 0-33,2-1-64,20 1-32,-22 1-64,22-21-160,-1 0-897,20 0-289,20-21-1889,-1 21-1121</inkml:trace>
  <inkml:trace contextRef="#ctx0" brushRef="#br1" timeOffset="30248.7301">16565 11004 14733,'-38'-21'129,"18"1"1728,20 1-1152,20-21 384,-1 21-320,0-22-225,3 2-448,16 19 65,3 0 127,-2-20 96,2 40-160,-22 0 289,0 0-449,1 20 416,-20 20-127,0-20-33,-20 19 96,-18 2-95,16-2-193,-16-19 64,18 19-64,-21-18-128,22-21 0,0 0-192,-3 0-224,22 0-641,0-21-385,0 1-800,41-19-1217,-22 19-2114</inkml:trace>
  <inkml:trace contextRef="#ctx0" brushRef="#br1" timeOffset="30443.7413">16963 10606 15919,'19'20'1313,"-19"-1"641,-19 2-801,19 18 128,-20 1 353,1 0-257,-22 0-608,22-1-289,-1 1-320,1 0-96,19-21-96,-21 1-384,21 1-641,21-21-833,-21 0-1697,19 0-2851</inkml:trace>
  <inkml:trace contextRef="#ctx0" brushRef="#br1" timeOffset="33013.8883">17579 10785 8456,'-21'0'3523,"21"0"-3011,21 0 1410,-2-20-448,20 20 159,21-20-384,0 20-352,0 0-96,20-20-193,-1 20-159,1-20-225,-22 20 32,21 0-352,-19-19 128,0 19 0,-1 0-224,-19 0-288,-20 0-321,-1 0-32,-19 0-1025,0 0-160,-19 19-352,-20-19-1858</inkml:trace>
  <inkml:trace contextRef="#ctx0" brushRef="#br1" timeOffset="33251.9018">17618 10844 15630,'0'20'929,"19"-20"-993,22 0 1153,19-20-384,-2 20 128,21 0-161,-19-19-95,20 19-385,-1-20 160,-19 20-384,1 0 32,-3 0 0,-18 0-352,-1 0-385,-19 0-224,20 0-1025,-20-20-1153,-20 20-2146</inkml:trace>
  <inkml:trace contextRef="#ctx0" brushRef="#br1" timeOffset="33548.9189">18292 10507 13132,'0'0'0,"21"0"288,-1 0 129,-1 19 255,1-19 513,20 21-384,-20 18-64,20-19-129,-20 19-159,-1-18-129,0 18-128,-19 1 65,0-20-97,-19 20 352,0-20-31,-22-1 95,2 1-416,-21-20 257,21 21-481,-21-21 96,22 0 160,-23 19-288,21-19-449,20 0-576,1 0-1185,19 20-1826</inkml:trace>
  <inkml:trace contextRef="#ctx0" brushRef="#br1" timeOffset="34707.9852">19385 10645 7559,'0'-39'2050,"-19"39"-801,19 0-32,-22 0 0,3 0-288,0 0-32,-1 20 128,-20-1-160,20 2 160,-21-1-129,22 19-31,0-19-128,-1 0-257,20 20-223,0-20-161,0-1-192,0 1 192,20-20-385,-1 21-832,0-21-416,3 0-1154,17 0-448</inkml:trace>
  <inkml:trace contextRef="#ctx0" brushRef="#br1" timeOffset="35134.0095">19623 10666 10377,'-19'0'-64,"19"0"833,-21 0 320,1 0 545,1 20-33,-22-1-160,22 21-31,-20-20-257,18 20 96,-18-20-704,39-1-33,-19-19-416,19 20-256,19-20 224,0 0-32,1 0-160,1 0-256,18-20-481,2 20-32,-3-19 32,3-1 192,-22 0 97,1-20 384,-1 20 32,-19 0 96,22 1 64,-22 19 32,0-20 96,-22 20 224,22 20 128,-19-20 97,-1 19 32,20 21 159,-19-20-383,-2 0 95,21 20-352,0-21 64,0 1-192,0 1-288,0-21-352,0 19-706,21-19-543,-2 0-898,1 0-2915</inkml:trace>
  <inkml:trace contextRef="#ctx0" brushRef="#br1" timeOffset="35493.03">19862 10586 12908,'19'20'512,"-19"-20"1122,-19 20-65,19 20-288,0-20-31,-22 19-129,3-19-609,0 20-95,-1 0-353,20-21 128,0 1-352,-21 1 96,21-21-193,21 0-63,-1 0 128,-1-21 96,0 1-32,3 1 160,-3-1-192,20-20 63,-18 20 258,-1 0-290,-1 0 194,0 20-162,-19 0 162,22 0 191,-22 20 96,0 0 64,0 0-255,-22 20-161,22-20 96,0-1 0,0 22-545,0-22-1056,0 1-1762,22-20-993</inkml:trace>
  <inkml:trace contextRef="#ctx0" brushRef="#br1" timeOffset="35984.0582">20517 10626 10858,'0'0'3171,"0"0"-3171,0 19 608,0 2 385,0-1 545,0-1-225,0 1-480,-22 20-64,22-20-385,0 20-288,0-21 128,-19 1-224,19 1 64,-19-2 96,19-19 65,0 0-33,0-19-160,19-2 288,-19 1-288,19 1 256,3-1-224,-3-20 65,1 20-33,-1 0-224,2 20 96,-1-20 224,-1 20-384,0 0-161,3 0-480,-3 20-512,-19-20-1441,0 20-610</inkml:trace>
  <inkml:trace contextRef="#ctx0" brushRef="#br1" timeOffset="36371.0803">20794 10805 11530,'19'0'0,"-19"-20"353,22 20-161,-3 0 96,0 0 129,1-20-129,1 20-224,18 0 0,-20-20 32,3 20 128,-3 0 33,0-20-1,1 0 0,-20 20 96,21-19 97,-21-1 31,-21 20 65,21-21-1,-20 21 1,1 0-1,0 0 129,-3 0-32,3 21 159,-1-21 65,-20 20-128,20 19 64,1-19-65,0 0-223,-3 0-129,22 20-160,0-21-31,0-19-322,0 20 161,22-20-160,-3 21-352,20-21-705,1 0-737,-1 0-769,2 0-1248</inkml:trace>
  <inkml:trace contextRef="#ctx0" brushRef="#br1" timeOffset="36589.0927">21309 10666 12555,'0'-21'737,"-19"21"1185,19 0 192,-19 0-641,-1 21 353,-1-1-289,2-1-704,-1 1-128,1 0-161,19 20-319,-21-20-321,21 0 96,0 19-225,21-18-575,-2-2-610,1 21-1216,20-40-1858</inkml:trace>
  <inkml:trace contextRef="#ctx0" brushRef="#br1" timeOffset="36847.1074">21410 10885 11691,'0'-41'160,"0"22"192,20-1 577,-1 0 64,0 0 320,-19 20-32,22 0-160,-3 0-160,-19 0-192,19 0-32,-19 20-1,0-20-159,0 20-65,0 0-255,-19-1-33,19 1-32,-19-20-96,-3 21 0,3-21-96,0 0-288,-1 0-513,20 0-544,0 0-897,0-21-1121,20 21-2115</inkml:trace>
  <inkml:trace contextRef="#ctx0" brushRef="#br1" timeOffset="37091.1214">21649 10666 14637,'0'20'161,"0"-1"1280,0 1-64,-22 0 321,22 20-449,0-20-352,0 0-449,0 19-127,0-39-321,0 21 256,0-21-32,0 0 32,22 0-96,16-21-96,-18 1 193,20-19-353,-20 19 96,20 0-64,-20 0-289,-1 0-448,20 0-480,-18 1-673,-1 19-1217,-20 0-480</inkml:trace>
  <inkml:trace contextRef="#ctx0" brushRef="#br1" timeOffset="37447.1418">21906 10805 6950,'39'0'192,"-20"-20"1057,3 20-256,17 0 353,-20-20-321,2 20-321,-1-20-255,-1 20-353,-19 0 320,0-20 257,19 20 128,-19 0 31,0-20-63,0 20 0,-19 0 96,0 0 64,-1 0-161,-1 20 257,-18-20 160,20 20-224,-3 0 32,3 20-352,0-20-225,19-1-256,0 1-96,0-20 65,19 21-65,0-21-257,-19 19-255,22-19-801,17 0-1025,-20 0-993,2 0-1538</inkml:trace>
  <inkml:trace contextRef="#ctx0" brushRef="#br1" timeOffset="37753.1593">22282 10666 9513,'0'20'5445,"0"-20"-5349,0 19 672,0 1 930,0 20 224,-19-20-289,0 20-960,-1-21-385,20 22-31,-21-2-161,21-19 0,-20 19-160,1-39 64,19 21 64,0-42-224,0 21 64,0-20 31,19-19 65,-19 19 0,20 1 33,-20-22 95,21 22-256,-1-1 352,-1 0-256,0 0 64,3 20-32,16 0 96,-18 0-288,20 0-1,-20 0-1248,-1 20-353,22-20-2338</inkml:trace>
  <inkml:trace contextRef="#ctx0" brushRef="#br1" timeOffset="38164.1828">22997 10645 16495,'20'0'-96,"-20"0"929,0 21 384,0-1 384,0 19-31,-20-19-481,1 20-609,0-20-287,19 0-97,-22 19-256,3-18-1,19-2-543,0-19-642,19 0-511,3 0-1122,16 0-1057</inkml:trace>
  <inkml:trace contextRef="#ctx0" brushRef="#br1" timeOffset="38421.1975">23315 10626 14701,'0'-20'321,"0"20"319,0 0 193,0 20 512,-19-1-159,-22 2-226,2-1-95,20 19-192,-2 1-33,1-20-31,20 0-289,0-20 1,20 20 255,1-1-288,-2-19 33,1 20-97,-1-20-256,0 21 32,3-21 0,-3 0 0,1 19-641,-1-19-320,2 20-1121,-1-20-3074</inkml:trace>
  <inkml:trace contextRef="#ctx0" brushRef="#br1" timeOffset="41274.3608">18889 11480 12043,'-19'-20'224,"-3"20"1121,3 0 609,0 0-608,-1 0 255,-1 20-512,-18 20-128,-2-21-256,22 21 63,0-20-319,-1 20-225,20-21-320,0 2 288,20-2-288,-1-19 32,0 0-96,22 0-257,-2-40-95,2 21 128,-3-1-417,3-20 288,-22 21 161,22-2 64,-22 2-65,1-1 193,-20 0 288,0 20-32,0-20 289,-20 20-1,1 20 97,-2 0 191,1 0-159,1 20-225,0-21 32,19 21-160,-22-20-128,22 20 65,0-21-194,22 1-703,-22-20-642,19 0-511,0 0-1667</inkml:trace>
  <inkml:trace contextRef="#ctx0" brushRef="#br1" timeOffset="41640.3816">19503 11321 17296,'0'0'32,"-19"0"352,0 0 161,19 0 224,-41 0-1,2 20-383,20-20-161,-22 0-64,2 20 64,18-20-320,-18 0 160,20 0 64,-3 0-256,22 0 256,-19 0-256,19 0 64,0 0 160,0 19-192,0 1 160,0 0 417,19 1-161,-19 18 224,0 1-95,0 0-193,0 19-96,0-20-96,0 1 0,0-20-160,0 20-352,0-20-577,0-20-801,0 0-1601,0 0-865</inkml:trace>
  <inkml:trace contextRef="#ctx0" brushRef="#br1" timeOffset="41793.3903">19087 11560 15086,'19'0'0,"2"0"576,-1 0-223,-1 0 95,0 0-192,3 0-256,-3 0-224,20 19-1249,-18-19-1474</inkml:trace>
  <inkml:trace contextRef="#ctx0" brushRef="#br1" timeOffset="42085.4072">19684 11281 13612,'19'-20'321,"-19"20"1024,-19 20-32,19 0 225,-22 0-33,-17 20-512,20-1 32,-22 2-128,22 18 0,-22-20-449,22 1-224,19 0-64,0-1 65,0 1-353,19-20 352,3 0-448,-3-20-161,0 0-480,22 0-640,-22-20-801,1 0-1282,-1 1-2113</inkml:trace>
  <inkml:trace contextRef="#ctx0" brushRef="#br1" timeOffset="42238.4158">19503 11480 12427,'-38'0'192,"18"0"1730,20 0-352,0 0-1090,20 0 257,-20 20-545,38-20-160,-16 20-544,16-20-1314,-18 19-1569</inkml:trace>
  <inkml:trace contextRef="#ctx0" brushRef="#br1" timeOffset="42604.4368">19722 11539 13933,'0'0'288,"0"21"1025,20-21-160,-1 0-320,2 0 128,18 0-641,-20-21-95,22 21-225,-2 0 32,2-19-257,-22-1 289,0 20-160,3-20 0,-22 0 32,-22 20 32,3-19 32,0 19 0,-1 0 64,-1 0 64,2 0 97,-1 19 159,1-19 513,-22 20 96,22 20-257,19-21-63,-20 21-128,20-20-257,0 0-32,0 19-256,20-39-96,-20 21-320,19-2-673,22-19-417,-22 0-1697,1 0-1057</inkml:trace>
  <inkml:trace contextRef="#ctx0" brushRef="#br1" timeOffset="42899.4536">20079 11480 12780,'0'20'640,"0"0"802,21-1-129,-21 2 769,0 18-929,-21-19-320,21 0-385,-20-1-256,20 21-192,0-20 0,0-20-96,0 20 128,0-20 0,0-20 0,0 0 128,0 1-224,20-2 160,1 2-192,-1-21 192,-1 20-31,0 1 63,3-2 96,-3 21-224,0-19-96,22 19 160,-22 0-673,1 19-1537,-1-19-2242</inkml:trace>
  <inkml:trace contextRef="#ctx0" brushRef="#br1" timeOffset="43352.4795">20953 11480 15822,'0'0'609,"0"0"1089,0 0-129,0 20-95,-20 0 63,1 20-512,19-1-160,0-19-449,-21 19-160,21 1-31,-20 0-161,1 0-128,19-20-321,0 20-127,0-1-641,0-19-289,19-20-640,1 20-1217,-20-20-640</inkml:trace>
  <inkml:trace contextRef="#ctx0" brushRef="#br1" timeOffset="43692.499">21073 11817 12395,'0'-39'385,"0"19"864,19 0 448,1-20-447,-1 21 95,1-2-480,1 2-257,18-1 33,-20 0-289,2 20 225,-1 0-97,-1 0-288,-19 20 193,19 0-97,-19-1-64,-19 21 64,19-20-95,-19 0-97,-22 0 64,22 0-32,-20-20-192,18 0 128,-18 0-128,19 0 0,1 0-320,-2-20-289,21 20-192,0-20-576,21 20-1026,-21-20-992</inkml:trace>
  <inkml:trace contextRef="#ctx0" brushRef="#br1" timeOffset="44253.5311">21608 11261 5957,'0'-39'1698,"0"39"928,0-20-512,0 20-128,0 0-32,-20 0-353,1 20-319,-2 0-97,-18-1 32,20 21-256,-3 0-288,22-20-225,-19-1-160,19 21-384,19-40 96,-19 21 32,22-21 96,-3 0-512,0 0 0,-19 0 95,20-21 289,-20 21-192,0-40 256,-20 21-128,1-1-32,0 20 160,19-20-512,0 0-321,-22 20-1473,22 0-993</inkml:trace>
  <inkml:trace contextRef="#ctx0" brushRef="#br1" timeOffset="46608.6658">22482 11321 15214,'19'0'416,"-19"-20"-448,-19 20 897,19 0-96,-20-20 320,-1 20-417,2 0-255,-20 0-161,18 0 128,-18 0-31,20 0-289,-22 0 128,22 0-96,-1 20 0,-1-20-96,21 0 32,0 20 96,0 0-32,0 0 1,0-1 351,0 21-160,0 0 257,0 0-385,0 20 288,0-21-159,-20 1-289,20 19 192,0-19-192,0 0 32,0-20 64,0-1-128,20-19-160,-20 0-673,0 0-256,0-19-513,0 19-1312,0-20-770</inkml:trace>
  <inkml:trace contextRef="#ctx0" brushRef="#br1" timeOffset="46768.6749">22085 11599 13100,'-20'0'705,"20"0"-33,0 0 1090,20 0-321,-1 0-320,22 0-512,-3 20-193,3-20-448,-2 0 128,2 20-384,-3-20-609,-18 19-1249,20-19-993</inkml:trace>
  <inkml:trace contextRef="#ctx0" brushRef="#br1" timeOffset="47082.6929">22542 11560 8840,'0'0'4516,"0"19"-4548,0-19 1538,0 20-225,0 0 192,19 0-576,-19-1-449,0 2-191,0-2 63,0 1-288,-19 0 224,19 0-96,0-20 449,0-20-65,0 20-191,0-40 255,0 21-255,0-2 159,19 2-256,1-1-127,-20-20 255,19 40-352,0-19 32,-19-2-288,22 21 384,-3 0-416,1 0-577,-1 0-448,2 21-1025,-1-2-737,-1 1-769</inkml:trace>
  <inkml:trace contextRef="#ctx0" brushRef="#br1" timeOffset="47529.7185">23118 11539 11466,'19'-19'1762,"-19"19"-865,-19 0 1025,-3 0-449,3 19 97,-1 2-225,-20-2-224,-18 1-192,17 20-96,2-21-129,18 2-31,-18-2-449,39 1-256,-19-20 192,38 20-224,0-20 32,1 0-128,21-20-288,19 20-609,-2-20 128,2-20-192,-19 21 448,-3-1 64,-18 0 417,20 0 160,-40 1 96,0 19 225,0 0 95,0 0 321,-19 0-129,19 0-127,-21 19 63,1 1 33,1 0-97,0 0-96,19-1-192,0-19 65,0 21-289,0-2-129,0-19-63,19 20-673,-19-20-544,0 20-865,19-20-1218,1 0-1857</inkml:trace>
  <inkml:trace contextRef="#ctx0" brushRef="#br1" timeOffset="48076.7497">23354 11520 13164,'21'-20'1537,"-1"20"385,-20 0-128,0 0-353,-20 0-320,20 20-288,0-1-96,-21 2-161,21 18-223,-19-19-161,-1 0-128,20-1-64,-19 2 160,19-2-320,0 1-160,0-20 384,19 0-321,-19-20 129,20 20 192,-1-40-320,2 21 256,-1-1 96,-1 0-224,0 0 128,3 1 0,-22-2 128,19 21-128,-19 0 289,0 0-33,0 21 96,-19-2-96,19 1-224,-22 0 161,22-20-97,0 20-96,0-1 0,-19-19 160,19 21-160,0-21-288,0 0 288,19 0-353,3-21 161,-3 2 96,20 19 224,-18-20-288,18 20 192,-20-20-32,22 20 32,-22-20 192,1 20 0,-20 0 1,0 20 31,0 0-32,0 0 32,0-20-320,0 19 64,-20 2 96,1-2-576,19 1-353,0-20-512,0 20-1186,0-20-1536,19 0-5382</inkml:trace>
  <inkml:trace contextRef="#ctx0" brushRef="#br1" timeOffset="48472.7724">23792 11619 15118,'0'20'-96,"0"-20"448,0 0 609,0 0 128,0 19-416,19-19-449,-19 0-96,20 0-64,20 0 32,-20 0-160,20 0 32,-20 0-32,19 0 0,-20-19-96,22-1 64,-22 20 64,0-20 0,-19 0 96,0 20-64,0-19 96,0-2 96,0 21 288,-19 0 129,19-19 256,-19 19 320,-1 19-320,-1 2 128,-18-2 32,20 1-577,-1 0-192,20 0-128,-21-1 33,21 2-290,21-2 97,-21-19-544,20 20-577,19-20-609,-20 0-1121,22 0-864</inkml:trace>
  <inkml:trace contextRef="#ctx0" brushRef="#br1" timeOffset="48766.7892">24565 11520 15022,'21'0'865,"-1"0"-33,-40 0 450,-1 0 319,2 0 225,-20 19-321,-21 2-416,19-21-224,2 19-737,20 1 0,19 0 97,-21-20-322,21 20 129,21-20 161,-2 19-354,1-19 97,-1 21-32,3-2 64,-3 1 32,0-20 0,-19 20 32,0 0 225,-19 0-321,0 0 96,-22-20 0,21 0-129,-20 19-543,20-19-866,-18 0-2273</inkml:trace>
  <inkml:trace contextRef="#ctx0" brushRef="#br1" timeOffset="54056.0917">16486 12770 12908,'-19'-19'1825,"19"-1"-1024,-20 20 833,20 20-609,-19-1 897,-3 2-545,-16-1-384,18-1-96,-1 21-705,2 0 128,19-20-224,-20 0 64,20-1-288,0-19 192,20 0-160,-1-19-480,2 19-65,-1-40 129,18 20-193,-16 0 192,-3-20 257,1 21-160,-1-22 416,2 22-288,-21 19 672,20-20-160,-20 20 192,-20 20 225,20-20-353,-21 40 193,21-20-257,-19 19 224,-1-19-351,20 20-33,0-20-481,-19 0-480,19-1-736,19 1-1442,-19-20-1217</inkml:trace>
  <inkml:trace contextRef="#ctx0" brushRef="#br1" timeOffset="54326.1072">16804 12433 10249,'21'-20'6182,"-2"1"-5445,-19 38 928,0 1-672,-19 20 993,-2-20-609,1 39-512,1-19-288,-22 19-385,22 1 0,-20-1 0,18 1-320,1-20 352,20 20-352,0-21-256,20-19-353,1-20-640,-1 20-833,-1-20-1986,0-20-4933</inkml:trace>
  <inkml:trace contextRef="#ctx0" brushRef="#br1" timeOffset="54490.1166">16686 12751 15342,'-41'0'769,"21"0"2242,1 0-1250,0 0-800,19 0-416,0 0-225,0 0-96,19 0-384,20 0-641,-18 0-1505,37 19-2434</inkml:trace>
  <inkml:trace contextRef="#ctx0" brushRef="#br1" timeOffset="54877.1388">17242 12413 14221,'19'-39'416,"-19"39"1378,0 0-769,0 20 929,-19-1-641,19 1-416,-22 0 288,3 20-801,0-1 225,-1 21 64,-1-1-481,-18 21-64,20-20 32,-3-1 64,3 1-416,19-20 192,0-1-320,19-19-481,3-20-288,-3 0-865,20 0-896,-18 0-1603</inkml:trace>
  <inkml:trace contextRef="#ctx0" brushRef="#br1" timeOffset="55042.1482">17182 12770 12363,'-60'-39'737,"40"19"1537,1 20 385,-3 0-1186,3 0-288,19 20-416,0-20-577,0 20-128,19-20 0,3 19-384,-3 2-705,20-1-1217,2-1-1762</inkml:trace>
  <inkml:trace contextRef="#ctx0" brushRef="#br1" timeOffset="55408.1691">17519 12731 13292,'0'-20'641,"-20"0"1281,20 20 224,-40 20-321,20 0-255,1 0-545,-22-1-128,22 22-417,0-22-128,-1 21-256,-1-20-128,21 0-64,0 0-192,21-20-385,-21 20-352,20-20 0,18-20 65,-16 0 351,-3 0 193,0 0 191,1-20 129,1 21 96,-21-1 192,0-1-95,0 21 255,0 0 289,0 21-385,-21-1 320,21-1-448,-20-19-64,20 20 1,0 0-130,0 0-479,0 0-737,0 0-1858,0 0-1121</inkml:trace>
  <inkml:trace contextRef="#ctx0" brushRef="#br1" timeOffset="55661.1835">17817 12751 13324,'20'-40'737,"-40"20"992,20 1 289,-21 19-192,2 0 192,-1 19-449,1 1-768,-22 0 32,22 0-192,-1 20-65,20-1-320,-21-19-224,21 20-224,0-20 0,0 0-320,21 0-770,-1-20-479,-1 0-1026,22 0-2146</inkml:trace>
  <inkml:trace contextRef="#ctx0" brushRef="#br1" timeOffset="55835.1935">17996 12731 13452,'38'-20'993,"-38"20"705,0 20 160,0 0-225,-19-1-288,0 2-736,-1-1-545,20 19-64,-21-19-256,1 0-513,20 0-1345,0-20-1730</inkml:trace>
  <inkml:trace contextRef="#ctx0" brushRef="#br1" timeOffset="56049.2057">18273 12651 13580,'0'0'1378,"0"0"159,-20 0 1,1 21 191,0-2 1,-22 21-321,21-20-640,1-1-321,-2 22-223,1-22-193,20 1-32,0 0-64,20-20-289,1 20-960,-2-20-1153,20-20-2179</inkml:trace>
  <inkml:trace contextRef="#ctx0" brushRef="#br1" timeOffset="56353.2231">18591 12651 12043,'0'0'3395,"0"0"-1249,-39 0-128,17 0-64,3 0-705,-20 21-576,18-2-385,2 1-224,-1-20 192,20 20-256,0 0-128,0-20 320,20 19-160,20-19-224,-20 21 192,18-1 0,-16-1 192,-3 1-160,1 0-128,-20 0 256,-20 0 65,1 0-33,-3 0-224,-16-1 64,-3-19-96,22 0-769,-20 0-1121,18 0-2402</inkml:trace>
  <inkml:trace contextRef="#ctx0" brushRef="#br1" timeOffset="57354.2805">19306 12770 10537,'0'-19'321,"0"19"1344,0-20 481,0 20-384,0-20-289,0 20-512,19-20-160,0 20-449,3 0 1,-3-19 159,20 19-416,2 0 289,-22 0-385,22 0 224,-22 0-256,0 19 128,1-19 0,-20 20 192,21 0-127,-21 0-1,0-20-192,0 19 96,0 2 0,0-21 192,19 0-288,1 0-96,-1-21 0,22 21-321,-2-19 33,-20 19-769,22-20-417,-22 20-832,0 0-609,-19 0-3107</inkml:trace>
  <inkml:trace contextRef="#ctx0" brushRef="#br1" timeOffset="57693.2998">19344 12950 10698,'-19'19'256,"0"-19"-160,19 0 1057,0 0-64,19-19 352,0-1-95,3 20-257,-3-20-32,0 0-64,1 20-64,1 0 31,-1 0-63,-1 0-320,0 0-1,3 20-31,-3-20-97,0 0-352,1 0 33,1 0 31,18 0-160,-20 0 96,22-20-384,-2 0-545,21 20-737,-22 0-1088,3-20-1762</inkml:trace>
  <inkml:trace contextRef="#ctx0" brushRef="#br1" timeOffset="58276.3332">20536 12672 10858,'20'-60'640,"-1"40"1346,2 0 96,-21 20-480,20-20-289,-20 20-512,-20 20-161,20 0-191,-40 0 191,20 19 129,-21 1-256,22 0 191,-20-1-319,-1 2 127,20-2-160,1-19 1,19 0-289,19 0 256,1-20-352,20 0 96,18 0-64,-17 0 32,19-20-128,-2 0-32,-17 20-352,-2 0-257,2 0-256,-3 0-352,-38 0-673,22 0-801,-22 0-928</inkml:trace>
  <inkml:trace contextRef="#ctx0" brushRef="#br1" timeOffset="58459.3436">20695 12791 7431,'-19'-21'6310,"19"21"-5253,0 0 1249,0 0-513,-22 21-31,22-1-865,-19 19 0,19 1-385,-19-20-256,19 20-191,-20-1-258,20 1-383,0 0-930,20-21-1472,-20 1-1731</inkml:trace>
  <inkml:trace contextRef="#ctx0" brushRef="#br1" timeOffset="58735.3595">20794 13009 12203,'19'-59'288,"3"19"545,-22 0 352,38 0-160,-18-20 705,20 21-289,-1-1-288,2 40-32,-2-19-416,-18 38-160,-2-19-33,-19 40-64,0-20 65,0-1-321,-19 22 96,-2-2-159,-18 1-258,-2-20 129,-17 20-128,17-21-512,3 1-257,-3 0-1121,22 0-1313,19-20-961</inkml:trace>
  <inkml:trace contextRef="#ctx0" brushRef="#br1" timeOffset="58911.3695">21073 12989 15118,'39'20'1281,"-39"0"769,0 0-320,-20 0-129,1 19-320,-2-18-640,-18 18-737,-2-19 288,22-1-704,-20-19-577,18 21-929,21-21-2947</inkml:trace>
  <inkml:trace contextRef="#ctx0" brushRef="#br1" timeOffset="59377.3962">21370 13069 16143,'-20'-20'480,"20"-20"705,0 20-160,0 0 128,0-19 33,20 19-129,-20-20-801,19 0 64,2 1-224,-1-1 321,18 20-353,-16 20 256,16 0-224,-18 20 96,-20-1 193,21 2-385,-21 18 224,0 1 96,-21 0-320,1-20 160,-18 19 129,-3 1-257,2-20-32,-1-20 64,1 20 64,-2-20-449,22 0-479,-1-20-353,20 0-929,0 20-2082,20-20-5285</inkml:trace>
  <inkml:trace contextRef="#ctx0" brushRef="#br1" timeOffset="59696.4144">21608 13049 7623,'0'20'5509,"-20"-20"-4356,20 0 577,-19-20-257,19 0 161,0 0-385,0 0-609,0-19-255,0 19-1,19-20-416,1 20 96,-1 0 0,22 0 32,-22 1 32,1-1 161,1 20-353,-2 20 448,1-1-288,-20 1 256,0 20-127,-20 0 95,1-1-64,-2 1-128,1-20 129,-18 0-161,16 0-353,3-20-95,-1 19-641,1-19-897,19-19-1729,0 19-1346</inkml:trace>
  <inkml:trace contextRef="#ctx0" brushRef="#br1" timeOffset="59990.4312">21786 13049 12363,'-19'20'1281,"19"-1"-31,0-19 992,0-19-481,0 19-191,0-40-897,19 20-321,2 0-96,-1 0 64,19-19-256,1 19 225,-1 0-161,2 0 192,-2 20-160,-20-20 0,2 20 33,-1 20 127,-20 0-32,0 0 65,-20 20-1,-20-21-96,1 1-352,-2 0 192,2 20-352,-1-20-449,1-20-1153,-2 0-1665</inkml:trace>
  <inkml:trace contextRef="#ctx0" brushRef="#br1" timeOffset="60761.4753">22879 12612 8520,'39'-20'5285,"-20"0"-5382,-19 20 258,0 0 575,0-20 449,-19 20-128,19 0-384,-19 0-64,-22-20-129,21 20 1,-18 0-161,16 0-32,-16 0-288,18 0 0,-1 0-96,2 0 256,-1 20-352,20-20 320,0 20-288,-19-20 160,19 20 0,0-20 256,0 20 97,0 19 191,0-18 33,0 18-1,0 1-416,0 20 33,-22-21 127,22 1-288,0-20-32,-19 20 0,19-21 64,-19 1-545,19 0-768,0-20-929,0 0-1377,-20 0-801</inkml:trace>
  <inkml:trace contextRef="#ctx0" brushRef="#br1" timeOffset="60930.485">22521 12791 15534,'21'0'96,"-21"0"833,0 20 224,19-20-192,-19 0-160,20 0-417,-1 19-256,0 1-96,3-20-448,-3 20-1378,1 0-1697</inkml:trace>
  <inkml:trace contextRef="#ctx0" brushRef="#br1" timeOffset="61228.502">22800 12811 13805,'19'0'384,"-19"19"-64,0 1 801,0 0 161,19 0 319,-19 20-576,0-20-673,0-1-63,0 1-225,-19-20 256,19 20-192,-19-20 353,19 0-289,0 0 0,0-20 128,0 0 33,0 1 63,0-1-64,0 0-160,19-20-95,0 20-97,1 0 96,1-19-224,18 39-673,-20-21-705,22 21-1280,-22 21-1859</inkml:trace>
  <inkml:trace contextRef="#ctx0" brushRef="#br1" timeOffset="61787.5339">23375 12770 14093,'0'-19'160,"-21"19"449,2-20 832,19 20 417,-39 20-33,17-20-351,-16 40-417,-1-20-224,-2-1-257,3 21-159,16-20-225,3 20 64,19-20-416,0-1 288,0-19-224,19 0-96,3 0-193,-3 0-159,0 0-97,22-19-63,-2 19 159,-20-20 257,22 0-129,-41 0 257,19 0 128,1 0 64,-1 0-32,-19 1 192,0-1 321,0 20-289,0 0 64,0 0 97,0 20-1,-19-1 32,19 1 65,-20 0-129,20 0-384,-19 20 32,19-20-64,-22-1-128,22 1-737,-19 0-352,19 0-1089,19-20-1506,-19 20-1249</inkml:trace>
  <inkml:trace contextRef="#ctx0" brushRef="#br1" timeOffset="62346.5659">23455 12770 13420,'38'-39'1922,"-38"19"32,0 20-353,0 0-31,-19 20-257,19 0-384,-19-1-32,19 22-449,-22-22 97,22 21-353,-19-20-288,19 0 192,-19 0-96,19 0-64,0-20-160,0 19 192,0-19-257,0 0 97,0-19 96,19 19-128,0-20 128,3 0-160,16-20 159,-18 0 33,21 21 96,-22-1-96,0-1 128,22 2 65,-22 19 127,1 0 256,-20 0-159,-20 19-161,1 2 96,0 18-32,-3-19 33,3 0-193,19 0-32,-19 0 0,19-20-128,0 20-32,19-20-64,-19 0-33,19 0 97,3-20-96,16 20-64,-18 0 256,1-20 64,-2 20-96,1-20 64,21 20 64,-41 0 96,19 0 0,-19 0 1,-19 0-33,19 20-96,-22 0 0,22 0 96,-19-20-352,19 20-161,0-1-607,0-19-386,0 20-800,19-20-1441,-19 0-1762</inkml:trace>
  <inkml:trace contextRef="#ctx0" brushRef="#br1" timeOffset="62748.5889">23910 12890 14381,'21'-20'737,"-21"20"-225,0 20 577,0-20 417,0 0-545,0 0-577,20 0-384,-1 0 32,1 0 64,-1 20-96,-19-20-96,21-20-96,18 20 96,-20 0 0,-19-20-96,22 20-33,-3-20 161,-19 0 128,0 1-64,0 19-96,0-20 192,-19-1-96,19 21 321,-22 0-1,22 0 417,-19 0 127,0 21 97,19-1 64,-20-1 32,-1 1-416,2 0-161,-1 0-287,1 0-129,-1 0-64,20 0 32,0-20-417,0 19-480,0-19-480,20 20-833,19-20-2434</inkml:trace>
  <inkml:trace contextRef="#ctx0" brushRef="#br1" timeOffset="63067.6072">24466 12751 16399,'0'0'577,"0"0"191,-19 0 1154,19 19 288,-19-19-704,-22 21-642,21-21-287,1 0-577,-22 20 64,41-1-32,0 1 32,0 0-32,20 0-64,1-20 32,-2 20-192,1 0 160,-1 0 32,3-1-64,-22 1 160,19 0-96,-19 0 96,-19 0 160,-22-20-288,21 20 192,-20-1-352,1-19 96,20 0-929,-3 0-1377,3 0-2178</inkml:trace>
  <inkml:trace contextRef="#ctx0" brushRef="#br1" timeOffset="97809.5944">14224 12731 8359,'0'-20'2243,"0"0"-418,0 20-191,0-19-417,0 19-608,-21 19 351,21-19-95,0 20-128,0 20-289,-19-21-63,19 22-161,-20-2 32,20 21-320,-19-40 64,19 19 96,-21-19-32,21 0 353,0-20-417,0 0 32,0-20 64,0 0-128,0 1 32,0-21 0,0 0 0,21 0-32,-2-20-128,-19 1-33,39 20 225,-18-21-448,-1 20 384,19 0 0,1 1 192,-20 19-128,-1 20 64,22 0-32,-22 0 32,-19 0 65,19 20-290,-19 0 161,0-1 193,0 21-417,-19-20 63,0 0-127,-22 19-32,22-18 96,-20-2-417,-2 1 481,22-20 0,-22 20 128,22-20 0,19 0 96,-20 0 96,20 20 449,20-20-33,-20 19-351,19-19 95,2 41 32,-1-22 1,-1 1-257,1 0 128,-20 0-320,21 0 224,-21 0-160,19-20-576,-19 20-417,0-20-609,20 19-832,-20-19-897</inkml:trace>
  <inkml:trace contextRef="#ctx0" brushRef="#br1" timeOffset="98276.6211">14463 12830 10537,'0'0'929,"0"20"-1025,0-20 481,0 0 255,0 0 609,0 0-576,19 0-353,0 0-192,1-20 129,1 20-1,-1-19-32,-1-1-96,0-1 0,3 2-96,-3-1 0,-19 20 65,0-20-1,0 20-64,0-20 160,-19 20 128,19-19 161,-22 19 159,3 0 193,0 0-128,-1 19-1,-1 1 1,1 0-96,1 0-1,0-1-416,19 2 193,-22-1-257,22-1-256,0 1 320,0 0-352,0-20 160,22 20-705,-3 0-64,-19-20-768,19 0-577,1 0-352,1 0-866</inkml:trace>
  <inkml:trace contextRef="#ctx0" brushRef="#br1" timeOffset="98574.6382">14839 12751 5925,'19'-40'1698,"2"40"704,-21-20-416,0 1-160,0 19-513,-21 0-32,2 0 0,-1 19-64,1-19 1,-2 40-258,1-20-159,1-1-224,-22 22-65,22-22-191,19 21-353,-20-20 224,20 0-320,0 0 96,20 0 0,-20-20-673,19 19-736,2-19-513,18 0-1153,-19-19-1121</inkml:trace>
  <inkml:trace contextRef="#ctx0" brushRef="#br1" timeOffset="99025.6638">14918 12830 8007,'0'20'160,"0"-20"1153,0 0-384,20 0 224,-20 0-704,21 0-289,-21-20-160,19 20 64,1 0 64,-1-19-128,-19 19 32,21-20 0,-1 20-32,-20-21 32,0 2 0,0 19 0,0 0 32,0-20 353,-20 20 255,20-20 257,-21 20-96,2 0 64,19 0 64,-20 0 96,1 20-256,-2 0 95,21-1-415,-20 2 256,1 18-513,-1-19-32,20 0 64,0 0-448,0 0 352,0 0-224,20 0-480,-1-20-706,-19 19-415,20 1-898,1-20-800</inkml:trace>
  <inkml:trace contextRef="#ctx0" brushRef="#br1" timeOffset="99465.6891">15197 12731 9801,'20'-20'1217,"-20"20"737,0 0-289,-20 0 97,20 20-257,-21 0-512,21-1-256,-19 22-128,19-22-225,-20 1-256,20 20-96,0-20 64,-19 0 0,19 0-352,0-1 224,19-19 64,-19 0-416,20-19 256,-20-1-33,19 0 226,2 0-386,-1-20 161,-20 20 224,19 1-288,0-1 448,3-1-416,-22 21 384,19 0-96,-19 0 257,0 21-129,0-1 32,0 19 64,-19-19-224,19 20-96,0-20-192,-22 0-224,22-1-417,0 1-672,0 0-1122,0-20-1120</inkml:trace>
  <inkml:trace contextRef="#ctx0" brushRef="#br1" timeOffset="99999.7197">15534 12473 8167,'0'-20'1762,"0"20"192,0 0-225,0 0-223,0 20 63,-21-20-127,21 40-129,-19-1-288,-1 1 96,1 0-705,-2 19 129,1-19-417,1 20 160,19-21-384,-20-19 96,20 20 128,0-20-256,20 0-288,-20 0-385,19-20-160,1 19-416,1-19-769,-2-19-673,1 19-2178</inkml:trace>
  <inkml:trace contextRef="#ctx0" brushRef="#br1" timeOffset="100233.7329">15335 12632 14637,'-20'0'737,"20"0"1793,20 0-960,1 0 192,-2 0-962,1 0-415,19 0-481,21 0 352,-20 0-416,-1 0-993,21 0-2275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10:00:07.843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14304 4885 6021,'0'-20'1634,"0"20"288,0 0-897,-21 20-353,1 0 321,1 0 160,-1 20 321,-40-1-417,0 21 0,0 19-257,-17 1-223,-3-1-225,1 21 129,-22-20-129,2-2-288,20 21 417,-20-38-417,19 18-225,1-18 450,-1-23-129,20 2-448,22-19 256,18-1 128,-1-2-1185,21-18-545,0 0-704,21-18 96,18-2-2563</inkml:trace>
  <inkml:trace contextRef="#ctx0" brushRef="#br0" timeOffset="412.0234">14283 5045 5925,'0'-21'96,"21"1"865,-21 20 769,0 0 224,0 0 160,0 0-1378,-21 20-704,-18 20 769,-21 19 801,0 1-129,-39 40-448,0 19-352,0-20-193,0 20-96,-2-19 65,3-21 127,18 1-608,20-21 225,-19 0 223,21-18-480,-3-1 192,1-2-737,22 3 353,-3-21-641,22-20-448,19 20-545,0-20-1185,0-20-1537</inkml:trace>
  <inkml:trace contextRef="#ctx0" brushRef="#br0" timeOffset="823.0469">13290 5601 10121,'0'0'192,"0"0"1538,0 0-1346,-19 19 481,-20 40 352,-2-18-160,-19 38-192,2-18-256,-2 17-33,0 2-127,0-20 95,21-1-127,-1 1 383,20-21-511,1-19-225,-1 0-193,40 1 258,-20-21 159,39 0-192,1 0 128,20 0-448,20 0 448,-22 0-224,2-21-288,0 21-321,-21 0-352,2 0-1185,-3 0-929</inkml:trace>
  <inkml:trace contextRef="#ctx0" brushRef="#br0" timeOffset="1607.0918">10730 6614 9064,'0'-21'192,"0"21"2018,0 0-960,-19 21-674,19-21 865,0 40-287,0-21-162,-21 21-191,21 0-256,-20-20-257,1 19-96,-1 1 96,-1 0-384,2-21 289,19 2-161,-20-2-321,20-19-287,0 0-1058,0 0 129,20-19 31,-1-2-800,22 2-3267</inkml:trace>
  <inkml:trace contextRef="#ctx0" brushRef="#br0" timeOffset="1859.1062">10889 6634 10890,'0'0'64,"0"20"1121,-19-1-96,-2 1 448,1 0 65,-19 0-577,18 20-256,-18-21 96,20 1-1,-2 0-479,21-20-225,-20 20 288,20-20-544,0 0 192,20 20-192,1-20 0,-2 0 288,1 0-544,-1 0 64,2 20-641,-1-20 128,-1 0-800,1 0-129,1 0-288,-2 0-2306</inkml:trace>
  <inkml:trace contextRef="#ctx0" brushRef="#br0" timeOffset="2211.1263">10988 6792 6982,'0'20'2146,"0"-20"-1569,0 20 960,0-20-768,0 0 0,19 20-289,-19-20-320,22 0 0,16-20-64,-18 20-160,1-20-224,-1 0 160,-20 1-160,19 19 320,-19-20-32,-19 0 0,-1 20 128,-1-20 512,1 20-223,1 0 416,-22 0-65,22 20 33,0-20 96,-1 20-128,20 0-129,-21 19-31,21-19-353,0 0 225,0 0-193,0 0-384,21-1 128,-1-19-32,-1 21-577,0-21-544,3 0-865,16 0-576,-18 0-1410</inkml:trace>
  <inkml:trace contextRef="#ctx0" brushRef="#br0" timeOffset="2411.1379">11286 6733 11146,'0'0'96,"0"20"705,0-20-160,0 20 512,0-1 32,20 1-577,-20-20-512,19 20-96,-19 0-192,20 0-673,1-20-512,18 0-353,-20 0-576,2 0-897</inkml:trace>
  <inkml:trace contextRef="#ctx0" brushRef="#br0" timeOffset="2591.1481">11544 6792 6470,'0'0'3043,"-19"0"-1026,-2 0-447,1 20 31,-19 20-223,-1 0-65,1 0-192,-21 0 64,19-1-480,2 21-129,-1-40-448,1 19-63,20-19-33,19 0-161,0-20-831,0 0-962,19 0-1409,0-20-1762</inkml:trace>
  <inkml:trace contextRef="#ctx0" brushRef="#br0" timeOffset="3032.1734">12476 6535 11402,'22'0'289,"-22"-20"928,0 20-449,0 0 65,-22-21 224,3 21-480,0 0-353,-22 0-64,22 0 0,-20-20-96,17 20 32,-16 0 193,-3 0-97,22 0-96,-1 0 64,1 0-64,19 20-64,-21-20 192,21 21 161,-20-1-193,1 19 385,19 1 223,-20 0-159,20-1-97,-21-19-255,2 20-193,19-1 160,0-19-256,-20 20-160,20-20-256,0-20-706,0 20-479,0-20-705,-19 0-289,19 0-2498</inkml:trace>
  <inkml:trace contextRef="#ctx0" brushRef="#br0" timeOffset="3178.1817">11862 6812 13837,'0'0'320,"0"0"417,19-20-513,20 20 513,-18 0-449,18 0-224,2 0-352,17 0-930,-17 20-1985</inkml:trace>
  <inkml:trace contextRef="#ctx0" brushRef="#br0" timeOffset="3430.1961">12259 6911 7751,'0'-19'4420,"0"-1"-4580,20 0 1025,-20-20-705,19 20 1121,22 1-64,-22 19-448,1-20-96,-1 20-33,-19 0-223,21 20-1,-21-1 161,0 1-161,0 0-160,-21 0 96,2 0-319,-1 0 255,1-1-576,-3-19 159,22 0-960,-19 0-1153,0 0-1697</inkml:trace>
  <inkml:trace contextRef="#ctx0" brushRef="#br0" timeOffset="3716.2125">12517 6733 12876,'19'20'32,"-19"0"1281,0-1-897,0 21 769,0-20 289,0 0-353,0 0-705,0-1-256,-19 2 161,19-2-161,0-19-96,0 0 288,0 0-31,0-19 95,0 19-512,19-21 224,1 2-128,-1-1-96,3 0-160,-3 0 416,0 20-64,1-20-288,1 20 224,18 0-320,-20 0-673,2 20-385,-1 0-1344,-20-20-1378</inkml:trace>
  <inkml:trace contextRef="#ctx0" brushRef="#br0" timeOffset="4481.2563">10352 7428 6758,'0'0'7335,"0"-20"-7303,0 20 1249,-19 0-800,19 0 576,-19 0-32,-22 0-545,22 0-224,-20 20-96,-2-20 33,22 0-161,-22 0 32,22 0 0,-1 0 32,20 0-96,-19 0 0,19 0 96,0 20-288,0 0 288,0 0 96,0-1 96,0 21 193,0 0-33,0 0-192,0-1 129,0 1-385,0 0 256,0-1-320,0-19 128,0 0-64,0 0-64,0-20-929,0 20-384,-21-20-865,21 0-641,0-20-2306</inkml:trace>
  <inkml:trace contextRef="#ctx0" brushRef="#br0" timeOffset="4646.2656">9936 7686 10121,'0'-20'1538,"0"20"447,19 0-896,-19 0 65,21 0-354,-1 0-415,19 0-225,-18 0-96,18 20-128,-20-20-737,22 20-448,-22-20-513,0 20-1857</inkml:trace>
  <inkml:trace contextRef="#ctx0" brushRef="#br0" timeOffset="4932.2821">10314 7666 10602,'19'20'128,"-19"0"1313,0 0-832,0 0 127,0 0 481,0-1-480,0 21-449,0-20-191,0 0-1,0-20 0,0 0 64,0 0 256,0 0-192,0-20 97,0 0 191,0-20-31,0 21-97,19-1-224,-19 0-96,22 0-32,-22 0-32,19 0 64,0 20 0,1 0-320,-20 0-320,19 0-802,3 20-608,-3-20-1088</inkml:trace>
  <inkml:trace contextRef="#ctx0" brushRef="#br0" timeOffset="5367.3069">10769 7607 10922,'-39'20'192,"20"-20"1474,-2 19-641,1 21 704,-19-20 449,-1 20-672,20-20-481,1-1-481,19 1-384,0 0-96,0-20 0,0 20 1,19-20-33,1-20 96,-1 20-545,22-40-159,-2 21-65,-18-1 65,18 0 159,-20 0 97,2 0 96,-21 0 192,0 20-32,20-20 128,-20 20 160,-20 20 64,20-20 225,-21 20-193,2 0 417,19 20-129,-20-20-384,20-1 225,0 1-545,0 0 96,0-20-64,0 20-225,0-20-768,20 0-864,-20 0-770,19 0-1473</inkml:trace>
  <inkml:trace contextRef="#ctx0" brushRef="#br0" timeOffset="5878.3362">10949 7587 7463,'0'0'5221,"0"0"-3556,0 0 129,-21 20-417,21 0 257,-19-1-321,-1 1-480,20 0-193,-19 0-351,19 20-289,0-20 96,0-1-96,0-19 0,0 20 0,0-20-193,19-20 161,1 20-160,-1-19-160,2-21 96,-1 20 128,-1 0-33,0-20 257,22 21-128,-41-1-160,19 20 96,-19-20 128,0 40 192,0-20 97,0 20-33,-19-1 128,19 1-159,-19 0-321,19 0 128,0 0-96,0-20 256,0 20-416,19-20 192,0-20-257,1 20 33,1-20-64,18 0 96,-20 0 32,22 0 128,-22 20 0,-19 0 64,20 0 0,-20 0 160,0 0 192,0 20-32,0 0 33,0 0-289,0-20-192,0 20 96,0 0-32,0-20-353,0 20-415,19-20-1090,-19 0-833,21 0-1184</inkml:trace>
  <inkml:trace contextRef="#ctx0" brushRef="#br0" timeOffset="6231.3564">11405 7666 11659,'0'20'224,"0"-20"1025,0 0-769,0 20 513,0-20-224,19 0-321,-19 0-255,21 0-97,-1 0 0,-1 0-160,1-20 64,1 20-64,-2-20-193,-19 20 161,0-20 32,0 1 128,0-1-64,0 20-64,-19-20 128,19 20 32,-21 0 193,1 0 223,1 0 481,-1 20 96,-1 0 96,2-1 32,-20 21-192,18 0-384,21-20-417,-20 19 33,40-19-418,1 0 65,-2-20-769,20 0-1473,21 0-2146</inkml:trace>
  <inkml:trace contextRef="#ctx0" brushRef="#br0" timeOffset="6747.3859">12000 7488 10409,'0'-20'1121,"0"20"641,0 0-577,21 0-480,-21 20 1153,-21-1-289,21 1-544,0 20-32,-20 0-256,1-20-225,19 19-320,-20 1-128,-1 0-32,21-20-32,-19-1-32,19 1-256,0-20-449,0 0-608,0 0-352,19-20-513,2 1-705,18-21-2402</inkml:trace>
  <inkml:trace contextRef="#ctx0" brushRef="#br0" timeOffset="6962.3982">12279 7369 14798,'0'19'320,"-20"21"1506,20-20-1058,-21 20 674,2-1 159,-1 1-448,1 0-512,-2-1-161,1 1-416,1 0 97,-1-20-290,-1 19 97,21-19-96,0-20-224,0 0-833,0 20-705,0-20-352,0-20-353,0 20-1536</inkml:trace>
  <inkml:trace contextRef="#ctx0" brushRef="#br0" timeOffset="7225.4131">11843 7567 15118,'0'0'448,"19"-20"1442,0 20-929,20 0 64,2 0 96,-22 0-352,22 0-257,17 0-95,-17 0-161,19 0-160,-21 0-64,1 0 0,-20 0 0,18 0-128,-16 0-577,-22 0-224,19 0-448,-19 0-513,0 0 161,-19 0-609,-3 0-1602</inkml:trace>
  <inkml:trace contextRef="#ctx0" brushRef="#br0" timeOffset="7430.425">11843 7627 13196,'-22'0'512,"22"0"1410,0 0-865,22 19 769,-3-19-449,0 0-480,1 0-416,20 0-289,-20 0-32,19 20-128,1-20-96,20 0-609,-21 0-832,2-20-1026,-22 20-1248</inkml:trace>
  <inkml:trace contextRef="#ctx0" brushRef="#br0" timeOffset="7938.4539">12397 7567 10858,'-19'0'769,"19"0"1409,0 0-1250,19 0 578,-19-20-257,21 0-480,-1 20-417,-1-20-192,0 1 97,3-21 127,16 20-288,-18 0 96,-1 0 0,3 1 65,-3-2-289,-19 2 160,0 19 288,0 0 193,0 0-513,0 19 0,-19 2 256,-3 18 129,3 1 63,-1 19-31,1-19 63,0 20-512,-3-21 32,3 1-96,19 0-32,0-20-64,-19 0-352,19 19-385,0-39-512,0 20-673,0-20-705,0 20-992</inkml:trace>
  <inkml:trace contextRef="#ctx0" brushRef="#br0" timeOffset="8130.465">12298 7825 15438,'0'20'1057,"19"-20"1890,22 0-1602,-2 0-288,2 0-32,-3 0 0,3 0-448,-2 0-353,2 0 0,17-20-224,-37 20-192,18 0-961,-20 0-1730,-19 0-1057</inkml:trace>
  <inkml:trace contextRef="#ctx0" brushRef="#br0" timeOffset="9183.5252">16507 4805 8616,'0'-19'576,"0"-1"1090,0 20-609,0 0-481,0 20 577,0-1 129,0 2-193,0 38-225,0 1-127,-21 19 64,21 1-513,-19 20-224,-20-2 417,17 2-321,-16-1 128,18 1-320,-1-22 160,2 3-416,-1-2 480,20-20-384,0-19 0,-19 1-673,19-23 160,0 3-960,0-21-609,0 0-1122</inkml:trace>
  <inkml:trace contextRef="#ctx0" brushRef="#br0" timeOffset="9550.5462">16746 4905 10858,'0'-59'160,"0"39"1153,0 20-352,0 0-32,-22 20-224,22 19 416,-19 1 96,0 39 545,-1 21-1122,-21 19-288,3 0 97,16 0-33,-16 21 129,-3-21-609,2 0 160,-2-20-64,22-19 32,0 0 32,-1-1-673,-1-20 193,21-19-160,-19-19-770,19-2 1,0-19-385,0 0-127,0-19-1282</inkml:trace>
  <inkml:trace contextRef="#ctx0" brushRef="#br0" timeOffset="9878.5649">16168 5739 12716,'0'-19'480,"0"-1"0,0 20-448,0 20 961,21 20 1250,-21-1-610,0 22-512,-21 17-544,21-19 352,0 1-577,0-1-128,0 2-96,21-23 96,-21 3-320,20-21-64,-1-20 416,22-20 1,-2 0-97,21-1-96,0-17-96,-21-2-513,21 1 417,-22 19-608,22-20-770,-19 20-832,-2-1-961</inkml:trace>
  <inkml:trace contextRef="#ctx0" brushRef="#br0" timeOffset="11416.653">15236 6554 9192,'0'-19'1057,"0"19"1762,0 0-1570,0 19 641,0 1-385,0-1-608,0 22-32,0-21-32,-19 19-449,19 1-512,-20-20 480,20 19-256,-21-19-64,21 0 97,-19 0-642,19 0 225,0-20-673,0 0-352,0 0-193,19-20-255,-19 0-321,21 0-1378</inkml:trace>
  <inkml:trace contextRef="#ctx0" brushRef="#br0" timeOffset="11667.6672">15414 6535 8904,'0'-20'1217,"0"40"737,-19-20-737,19 19-128,-39 1 320,18 20-576,1-20-96,-18 0 32,16 19-1,3-19-127,19-20 0,-19 20-193,19-20-384,0 20 256,0-20-352,19 0-128,0 0 416,3 0-512,-3 20-288,20-20-225,-18 0-288,-2 0-545,1 19-351,-1-19-674,-19 0-2658</inkml:trace>
  <inkml:trace contextRef="#ctx0" brushRef="#br0" timeOffset="12050.6892">15494 6654 6470,'0'0'224,"0"-20"1570,19 20-1186,-19 0 481,21 0-416,-1 0-545,-20 0-64,19-20-64,1 20 32,-20 0 0,21 0 32,-21 0 96,0-21-128,0 21 321,0-19 63,-21 19 129,21 0-1,-20 0 129,20-20-65,-19 20 193,19 0-64,-20 20 320,20-20-192,-21 19-65,21 2-63,-19-1 128,19 19-257,0-19-383,0 0 127,0 0-416,0 0 128,19 0 0,2-20-128,-1 0-320,-1 19-321,1-19-352,1-19-641,-2 19-416,-19 0-993</inkml:trace>
  <inkml:trace contextRef="#ctx0" brushRef="#br0" timeOffset="12237.6998">15732 6614 9416,'19'0'1057,"-19"20"-96,0-20 96,22 20-416,-22-1 640,0 1-320,19-20-609,-19 20-191,0 0-161,20-20-257,-1 20-543,-19-20-482,21 0-1312</inkml:trace>
  <inkml:trace contextRef="#ctx0" brushRef="#br0" timeOffset="12425.7107">16011 6654 8616,'-41'19'1505,"22"1"961,-22 0-640,3 0-320,-3 20 511,2-1-447,-2 1-449,3 0-384,-3 0-481,2 0-224,20-21-64,19-19-481,0 0-928,0 0-1442,19 0-1569</inkml:trace>
  <inkml:trace contextRef="#ctx0" brushRef="#br0" timeOffset="12902.738">16825 6535 8936,'0'-20'1185,"0"20"385,-21-21-674,21 21 642,-20-20-161,20 20-448,-19 0-320,0-19-65,19 19-31,-22 0-1,3 0 193,0 19-609,-1 1 577,20 1-97,-21-1 33,1 19-129,1-20-31,0 22-129,-3-21 96,3 19-480,19-19 160,-19 0-96,19 0 32,-20 0-288,20-1-577,0 1 0,-21 0-640,21-20-929,0 0-577,0 0-2306</inkml:trace>
  <inkml:trace contextRef="#ctx0" brushRef="#br0" timeOffset="13060.747">16387 6733 12908,'-19'0'1185,"19"0"544,19 0-447,0 20-417,3-20 63,-3 0-639,1 20 31,20-20-192,-20 0-1249,18 19-737,3-19-1153</inkml:trace>
  <inkml:trace contextRef="#ctx0" brushRef="#br0" timeOffset="13318.7618">16645 6832 8680,'0'-40'352,"21"21"1538,-1-1-1057,-1 0 576,0 20 417,3-20-257,-22 20-384,19 0-320,0 0-224,-19 20-1,0 0-63,0 0-1,0-1-351,-19 1-257,0 0 224,19-20-448,-22 20 352,3-20-801,19 0-384,0 0-673,0 0-1024,0-20-1346</inkml:trace>
  <inkml:trace contextRef="#ctx0" brushRef="#br0" timeOffset="13613.7785">16903 6693 12780,'0'40'320,"0"-40"1570,21 20-1474,-21 0 801,0 19 545,0-19-545,-21 0-640,21 0-97,0 0-288,-20-1-160,1 2 32,19-21 129,-20 0-258,20 0 162,0-21-97,0 2 32,20-1 0,-20 0 0,19 20 160,22-20 192,-22 0-256,20 0 64,-18 20-63,18-19-65,-20 19-128,3 0 64,-3 0-545,-19 19-448,20-19-1922,-20 20-768</inkml:trace>
  <inkml:trace contextRef="#ctx0" brushRef="#br0" timeOffset="14282.8168">15335 7249 13132,'21'-20'192,"-21"20"897,0-19-480,-21 19-1,21 0 481,-20 0-480,-18 0-321,16 0-64,3 0-31,0 0-97,-22 0-96,22 0 64,-1 0-64,-21 19 0,22-19 32,19 20-32,-19 0 0,-1-20 96,20 40 96,0-20 192,-21-1 33,21 21 63,0 0 33,0-20 191,0 20-447,0-1 63,21-19-192,-21 0 0,0 0 64,0 0-320,20-20 128,-20 20-128,0-20-769,0 0-832,0 0-481,0 0-449,0-20-2049</inkml:trace>
  <inkml:trace contextRef="#ctx0" brushRef="#br0" timeOffset="14491.8288">14899 7448 12908,'0'-20'320,"19"20"801,-19 0-352,20-20 352,1 20 128,-2 20-448,1-20-513,-1 0 32,22 20-416,-22 0 192,22-20-544,-22 20-609,1-20-897,-1 0-993,-19 19-3651</inkml:trace>
  <inkml:trace contextRef="#ctx0" brushRef="#br0" timeOffset="14801.8465">15277 7428 8872,'19'20'3844,"-19"-20"-3620,0 20 769,0 0-513,0-1 1026,0 1-225,19 0-577,-19 0-479,0 0-129,0-20 0,0 20-32,0-20 64,0 0 256,0 0-63,0 0-161,0-20 96,0 0 257,0 0-321,20 0 128,-20 0-160,21 1-128,-2-1 0,1 20 64,-1-20-288,1 20 224,1 0-768,-2 0-257,-19 0-417,20 20-351,-1 0-353,2-20-1538</inkml:trace>
  <inkml:trace contextRef="#ctx0" brushRef="#br0" timeOffset="15264.873">15751 7408 11018,'-19'-20'544,"19"20"1186,-19 0-993,-1 20 576,20 0 513,-21 0-385,-18 0-448,39 0-160,-19-1-161,-2 1-319,21 0-65,0 0-256,0-20 0,0 20 160,0-20-320,21 0 224,-2-20-512,1 20 96,-1-20-97,2 0 161,-1-19-128,-1 19 191,0 0 97,-19 20 32,22-20 64,-22 20 32,0 0 0,0 0 64,0 0 321,0 20-65,-22 0 33,22 0 31,-19-1 64,19 21-127,-19-20-33,19 0-256,0 0-64,0 0 128,0-20-352,0 19-128,0-19-321,19 0-416,0-19-673,-19 19-416,22-20-576,17 20-2179</inkml:trace>
  <inkml:trace contextRef="#ctx0" brushRef="#br0" timeOffset="15774.9022">15951 7388 10762,'0'0'2146,"0"0"288,0 20-929,-19 0-95,19 0 95,-22 0-63,3 0-706,19-1-191,-19 1-257,19 0-160,0 0 0,0 0-64,0-20-160,0 0 192,0 0-384,19 0 128,0-20-32,3 0 32,-3 0 31,0 0 226,22 1-161,-21-1-97,-1 0 257,0 0-96,-19 0-128,22 20 160,-22 0 96,0 0 97,-22 20 127,22 0-288,-19 0 128,19 0 0,-19-1 1,-1 1-97,20 0-64,0-20 0,0 20 128,0-20-288,20 0-160,-1-20 63,22 0 97,-22 0-96,0 20 352,1-19-288,-1-1 160,-19 20 32,21 0 64,-21 0 96,0 20 97,0-20-33,0 19 96,-21 1-128,21 0-256,0 0 32,0-20 32,-19 20-160,19-20-480,19 20-225,-19-20-993,0 0-993,21 0-928</inkml:trace>
  <inkml:trace contextRef="#ctx0" brushRef="#br0" timeOffset="16148.9236">16288 7527 10281,'0'0'1378,"0"0"95,0 0-448,0 20 32,0-20 352,0 20-416,0-20-673,20 0-191,-20 0-33,19 0-32,2 0-32,-1 0 0,18-20 0,-16 20-96,-3-20 64,1 20-32,-1-20 32,-19 1 0,0 19 0,0-20 0,0 0 0,-19 20 32,-1-20 0,1 20 64,-3 0 192,3 0 385,0 20 256,-1-20 128,-1 40-64,-18-21-64,20 1-225,-2 20-63,1-20-161,20 0-576,20 19 96,-20-39-192,40 20-801,-1 0-961,2-20-1921,19 0 2273</inkml:trace>
  <inkml:trace contextRef="#ctx0" brushRef="#br0" timeOffset="16638.9517">16963 7289 6662,'0'-20'5413,"19"20"-4068,-19 0 385,0 20-641,0 0 608,0 0-319,-19 20-193,19-1-192,-20 1-288,1 0-193,-2-1-320,1 21 96,1-20-384,-1-21 128,1 21-64,19-20-192,0-20-128,0 0-609,0 0-609,19-20-383,1 0-258,-1 0-191,1 1-1313</inkml:trace>
  <inkml:trace contextRef="#ctx0" brushRef="#br0" timeOffset="16870.9649">17182 7170 12427,'0'0'1602,"0"20"512,-20 19-1025,20-19 0,-21 40 416,2-21 97,-1 21-609,-21 0-417,22-1-191,-20-19-193,18 20-64,2-41-128,-1 21 128,20-20-160,0 0-352,0-20-385,0 0-544,0 0-321,0 0-512,20 0-737,-20-20-2562</inkml:trace>
  <inkml:trace contextRef="#ctx0" brushRef="#br0" timeOffset="17122.9792">16804 7408 13228,'0'0'1025,"0"0"1249,21 0-576,18-20-225,-20 20-96,22 0-448,17 0-224,-17 0-609,19 0 192,-21-19-320,21 19-32,-22 0 64,-16 0-96,16 0-384,-38 0-481,20 0-320,-20 0-513,-20 0-704,1 19-609,0-19-2050</inkml:trace>
  <inkml:trace contextRef="#ctx0" brushRef="#br0" timeOffset="17302.9896">16825 7507 12684,'-41'20'1505,"41"0"833,0-20-704,20 0-1,1 20-255,18-20-770,0 0-416,21 0-64,-20-20-96,-1 20-224,21 0-480,-21 0-738,2 0-896,-22 0-961,0 0-5093</inkml:trace>
  <inkml:trace contextRef="#ctx0" brushRef="#br0" timeOffset="17633.0084">17280 7388 10954,'41'-19'1217,"-41"19"1025,20-21-608,18 21-289,-16 0 289,-3 0-321,0 21-384,1-21-321,1 19-159,-21 1-129,19 0-96,-19 0 32,-19 0-288,-2 19 96,1-19-32,1 0-32,-22 0 32,22 0 33,0 0-97,-1 0 224,-1-20-192,21 19-160,0-19 95,21 20 130,-1-20-65,18 0 96,-16 20-96,16-20 0,3 0-161,-2 0-319,-20 20-833,1-20-1218,1 0-1953</inkml:trace>
  <inkml:trace contextRef="#ctx0" brushRef="#br0" timeOffset="18463.056">18432 4985 7334,'0'-40'1890,"0"40"-224,0-20-577,0 0 448,0 20-544,0 0 32,0 0-256,19 20 224,2 0-64,-1 0-32,-1 39-33,22-19 33,-2 19-608,1 22 479,-1 17-608,21 2-192,-21 19 385,2 1-257,19-22 32,-22 2-96,-18-21 0,20 0 32,-20-38-32,-1 19-64,1-42-128,1 23-256,-21-21-385,19-20-448,-19 0-673,20 0-673,-20-20-1665</inkml:trace>
  <inkml:trace contextRef="#ctx0" brushRef="#br0" timeOffset="18888.0803">18670 4925 10121,'0'0'737,"0"-20"-641,0 40-288,0-20 992,19 20 1314,-19 20 129,41 20-642,-22-1-448,22 20 257,17 21-546,2 19-447,0-20-97,-21 20 289,21 0-705,-21-19 416,2-1-128,-3-19-384,-16-20 448,-3-1-224,1 1 160,-20-21-96,19 1-384,-19-19-609,21-2-640,-21-19-994,0 0-1248</inkml:trace>
  <inkml:trace contextRef="#ctx0" brushRef="#br0" timeOffset="19407.1099">18730 6018 14349,'-19'-21'865,"19"3"-353,0 18 1,19 18 704,0-18 1121,1 41-640,21-1-737,-3-2 288,22 3-544,0 17-481,-1 3 128,-19-21-576,-1-1 320,2-19 192,-3 0-448,3-20 545,-21 0-193,20 0 32,-20-20-256,-1 0 320,0 1-320,3-20 288,-3 18-224,20-19-32,-18 1-64,-1-1-160,-1-1 128,0 23-160,3-23 320,-3 22-320,0-1-161,1 20-576,1-21-480,-2 21-1218,1 0-2113</inkml:trace>
  <inkml:trace contextRef="#ctx0" brushRef="#br0" timeOffset="20776.1883">19087 6932 6886,'19'-60'545,"2"40"2465,-21 0-1024,20 20-32,-20 0-448,0 0-770,0 0 257,0 20 32,0 20-192,0 0-64,0 0-257,-20 18-63,-1-17-225,2 18-128,-1 1-64,1-21 64,19 1-160,-21 0 128,21-20-480,0-20-513,0 0-352,0 0-33,21-20-31,-2 0-705,1-20-320,-1 1-1218</inkml:trace>
  <inkml:trace contextRef="#ctx0" brushRef="#br0" timeOffset="20997.2008">19325 6773 9801,'19'-20'2338,"-19"40"-96,0-20-416,0 39-225,-19-19-159,19 40-609,-19-20 63,-1 0-127,-1 18-481,2-17-31,-1 18-161,20-19 32,-19-20-96,19 19-64,-22-19-353,22-20-575,0 20-610,0-20-1024,0 0-193,0-20-2594</inkml:trace>
  <inkml:trace contextRef="#ctx0" brushRef="#br0" timeOffset="21221.2138">18968 6991 15118,'20'-19'224,"-1"19"1378,22-21-321,-2 21 96,1-19-192,-1 19-448,21 0-417,-21 0-128,21 0-96,0 0-31,-21 0-162,2 0-351,-22 0-417,0 0-1249,-19 0-224,0 19-993</inkml:trace>
  <inkml:trace contextRef="#ctx0" brushRef="#br0" timeOffset="21420.2251">18988 7051 13004,'-20'20'1858,"20"-20"-513,20 0 865,19-20-961,-18 20 96,18 0-800,21 0-289,-22 0 0,23-21-288,-1 21 160,-22 0-640,22 0-353,-40 21-736,21-21-1154,-22 0-1633</inkml:trace>
  <inkml:trace contextRef="#ctx0" brushRef="#br0" timeOffset="21840.2491">19503 6911 12267,'22'-19'224,"-3"-1"1506,0 20-513,1 0 289,20 0 63,-20 0-672,-1 20-160,22-20-193,-22 19-192,-19 2-191,20-2-33,-20-19 0,0 21-32,0-2-32,-20-19-96,1 20-96,19-20 256,-19 19-320,-3-19 288,22 0-352,0 0 192,0 0 32,0 21-129,22-21 129,-3 20 32,0 0 32,20-1 225,-18 1-289,-21 20 192,0-20 96,0 0 256,0-1-223,-21 1 255,-18 0-159,20 0-129,-22-20-64,2 0 96,20-20-288,-22 20-672,22-20-545,19 0-1186,0 1-2337</inkml:trace>
  <inkml:trace contextRef="#ctx0" brushRef="#br0" timeOffset="22386.2804">20437 5641 17200,'20'0'-353,"-1"0"353,-19 0 32,19 0-224,3 0-737,-3 0-1537,1 0-4164</inkml:trace>
  <inkml:trace contextRef="#ctx0" brushRef="#br0" timeOffset="22515.2878">20775 5659 15118,'0'20'-320,"0"-20"127,19 0 289,-19 0-32,41 0 1,-22-20-738,20 20-2274</inkml:trace>
  <inkml:trace contextRef="#ctx0" brushRef="#br0" timeOffset="22649.2954">21251 5700 15726,'0'20'129,"0"-20"-546,20 0 481,-1 0-32,0-20-768,22 20-1603</inkml:trace>
  <inkml:trace contextRef="#ctx0" brushRef="#br0" timeOffset="22784.3031">21767 5700 6854,'40'20'8360,"-40"-20"-7752,20 0 898,-20 0-1026,19 0-255,1 0-129,-1 0-1057,2 0-2306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10:00:45.5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1857 3614 6342,'-20'0'1377,"1"0"-897,19 0-223,0 0-129,0 0 256,0 0 289,19 0-289,-19-19 0,20 19-31,-1 0 31,22 0 32,-22 0-63,22 0-1,17 0-32,2 0 1,0 0 31,19 0-64,-18 0-95,18 0-1,0 0 96,20 0-96,-41-21 32,22 21-31,-1-19 63,1 19-224,-1-20 0,22 20 32,-22-20-64,20 20 128,0-20-64,0 20-32,-20-19 0,20 19 0,-19-21-32,20 21 0,-1 0 32,0-19-32,0 19 32,0-21-32,2 21 0,17 0 64,-19-19-64,-20 19 32,22 0 0,-2-20 0,0 20-32,-1 0 0,1-20 0,-19 20 32,40 0-32,-41 0 32,20-20-32,0 20-32,0 0 96,-20 0-64,22-19 0,-22 19 0,20 0 0,-19 0 33,-20-21-66,17 21 66,3 0-1,-20 0-32,-19-19 0,17 19 0,-37 0 0,18 0-32,-20 0-1,2 0 33,-1 0-96,-20 0 64,0 0-32,19 19 96,-19-19 32,0 21-32,0-21-32,0 19 64,0 1-31,0 0-66,-19 0 33,19 20 0,0-21 0,0 21 0,-20 0 33,20-1-66,0 1 33,0 0 33,-21 0-33,21 20 0,0-21 0,0 20 32,-19 1-32,19-20 32,0 19-32,0-19 0,0 20 0,0-1 0,-20-19 0,20 20 0,0-1 0,-19 1 0,19-1 32,0 1-32,-21-1-32,21 1 32,0-1 0,-20 1 0,20 20-32,0-21 0,0 1-1,-19-1 290,19 1-417,0-1 160,0 1 0,0 20-32,0-20 64,0 19-64,0-20 0,0 22 96,19-22-64,-19 19 0,0-18 0,0 20-64,0-20 128,0 20-32,0-21-96,0 1 64,20 19 64,-20-21-96,0 3 32,0-1 0,0-1 0,21 1 96,-21 0-160,0-1 64,0-19 64,0 19-128,0-19 128,0 0-160,0-1 128,0 1 64,0 0-96,0-20 32,0 20-32,0-21 0,0 2 32,0-21-32,0 19 0,0-19 96,0 0 0,0 0 32,0 0 0,-21 0-64,21 0 0,-20 0-32,1-19-32,0 19 0,-3 0 0,-17-21 0,-1 21 0,1 0 0,-2 0 0,3 0 0,-1 0 32,-21 0-32,0 0-32,0 0 64,1 0-64,-1 0 32,0 0 64,-19 0-128,19 21 96,-20-21 64,22 0-96,-21 0 0,-1 19-64,1-19 64,-1 0 64,1 0-64,-1 0 0,1 0 32,0 0-32,-1 0 33,-19 0-1,39 0-32,-19 0 32,-1 0-32,1 0 64,-20-19-64,19 19 0,1 0 0,0 0 0,-1 0 0,-19-21 0,20 21 0,-1 0 0,1 0 0,-1 0 0,1 0-32,0-19 64,-1 19-64,1 0 32,-1 0 32,1 0-96,-20 0 64,19 0 0,20 19-32,-19-19 32,19 0-32,-20 0 64,3 21-64,-3-21-33,1 19 65,0-19 0,18 20 0,1-1-64,0-19 32,2 21 32,17-21 0,22 20 0,0-20 0,-3 20 0,-16-20 32,18 0 32,-1 0 33,-18 19-1,20-19-96,-1 0-32,-1-19-32,21 19-33,-19 0 1,19-20 64,0 0 32,0-1-32,0 2 64,0-1-32,0-20 0,0 21 32,0-21 0,0 0-96,19 0 96,-19 1-32,0-1 32,0-20 32,21 21-64,-21-21 0,0 1 0,0-1 32,20-20-32,-20 21 0,0-1 65,0-19-97,-20 18 96,20 2-64,0-19-32,0 17 64,-21 3-32,21-23 0,0 22 32,-19-20-64,19-2 32,0 3-32,0 19 32,0-22 0,0 2 32,0-1-32,0 1 0,0 20 0,0-21-385,19 0 738,-19 0-321,21 2-32,-1-2 0,-1 0 64,-19 21-96,20-20 64,-20-1-32,19 21 96,-19-21-32,21 21 32,-21-1 0,0 1-64,0-1 64,20 0 0,-20 0-96,0 21 0,0-1-256,0 21-609,0-2-1217,0 2-2786</inkml:trace>
  <inkml:trace contextRef="#ctx0" brushRef="#br0" timeOffset="1563.0893">2035 3992 12395,'0'19'-32,"0"-19"256,21 0 1090,-1 0 223,18 0 65,-16 0-577,36-19-385,2 19-319,0 0-161,0-20 0,19 20-96,-20-20 160,1 20-256,-22-20-544,-16 20-129,16 0-704,-18-20-385,1 20-224,-21 0-865,0 0-960</inkml:trace>
  <inkml:trace contextRef="#ctx0" brushRef="#br0" timeOffset="1718.0981">2591 3912 6149,'-39'20'641,"20"0"992,-2 0 193,1 19-320,1-18 287,-1 18-479,-1 1-674,2-21-416,-1 21-192,20-20 0,-19 20-480,19-21-769,0 22-1089,0-21-3171</inkml:trace>
  <inkml:trace contextRef="#ctx0" brushRef="#br0" timeOffset="2011.115">2512 4369 10537,'21'-20'-128,"-21"0"481,19-19 351,1 19-95,-1-20 256,22 0-289,-22 20-159,20 1 31,-18-2-96,-1 21-159,-1 0 31,-19 21 352,19-2 65,-19 1 32,-19 20-129,19-21-95,-19 22 31,-1-21-192,-1-1-96,1 1 65,1-20-33,0 0-480,-3 0-673,22 0-1281,0-20-2114</inkml:trace>
  <inkml:trace contextRef="#ctx0" brushRef="#br0" timeOffset="2175.1243">2928 4190 13100,'0'20'801,"0"-20"-1410,0 0-128,0 0-1505,0 0-1729</inkml:trace>
  <inkml:trace contextRef="#ctx0" brushRef="#br0" timeOffset="2274.1301">2988 4270 13548,'-19'20'-256,"19"-20"64,0 0-128,0 20-1826</inkml:trace>
  <inkml:trace contextRef="#ctx0" brushRef="#br0" timeOffset="3033.1735">3882 4071 13516,'-20'-20'32,"20"1"673,0 19 320,0 0-641,0 19 513,0 1-96,-19 0-96,19 19-161,0-18-384,-21 18-128,21-19 32,0 0 97,0-1-33,0-19 128,0-19-160,0 19 64,0-20-416,21-20 64,-21 21 192,19-21-321,1 0 225,-1-20-192,22 21-192,-22-1 31,0 0 257,1 21 96,1-2 0,-1 21 128,-1 0-32,0 0 96,-19 21 96,0-2 0,22 21 65,-22-20-65,-22 0 160,3 19 32,19-18-31,-19-2 95,-1-19-192,20 0 33,0 20-97,-21-20-96,21 0 32,0 0-608,21-20 95,-1 20 193,-1 0 0,0 20 0,3 0 256,-3 0-96,-19-1 64,19 2 0,-19-2-32,-19 1 224,19 0 224,-41 0 97,22-1-33,-20-19-255,18 21 95,-18-21-416,20 0 128,-1 0-160,-1 0-769,21-21-1185,0 21-2082,21 0-2594</inkml:trace>
  <inkml:trace contextRef="#ctx0" brushRef="#br0" timeOffset="3336.1907">4397 4290 13196,'21'-41'-96,"-21"2"672,20 19-127,-1-19 159,22 18 385,-22 2-480,1-1-1,-1 20 33,2 0-193,-1 0 65,-1 20 95,-19-1-192,0 2 129,-19 18-65,-1-19 65,-1 0-97,2-1-96,-1 2-64,-20-1 1,1-20-578,19 0-480,-1 0-448,21 0-1057,0-20-1634</inkml:trace>
  <inkml:trace contextRef="#ctx0" brushRef="#br0" timeOffset="3719.2127">4893 3694 15054,'0'-20'64,"0"40"192,0 0 481,0 20 768,-19-1-63,0 20-289,-1-19-353,-1 40-415,1-20-225,1-21 32,0 20-128,19-19-128,0-20 64,0-20 0,0 0-32,0 0 32,19 0 128,0-20-128,1-20-64,21 21 32,-3-21-256,3 20 128,-2 1 32,1 19 192,-20 0-193,-1 0 1,-19 19 160,21 1 289,-21 20-289,0-21 96,-21 21 128,-18 0 32,20-20 33,-22-1 31,3 2-384,16-21 160,-16 0-1025,-3 0-961,21 0-2370</inkml:trace>
  <inkml:trace contextRef="#ctx0" brushRef="#br0" timeOffset="4554.2605">2015 5123 12363,'0'0'-96,"-19"0"320,19 0-544,0 0 224,0 0 352,19-19-96,22 19 129,-2-20 287,2 20-95,-3-20-97,3 20-288,-2-19 96,2 19-32,-22 0-128,20 0 129,-18 0-97,18 0 32,21 0-96,-21 0 128,21 0-96,0-21 0,-22 21 32,3 0-32,-2-20-64,2 20 64,-3 0-32,-18 0-96,20 0 192,-20 0-64,21 0 0,17 0 0,-18 0 0,20 0 0,-1 0 0,1-19-64,19 19 64,-19 0-64,-2 0 32,2 0 0,0-20 32,1 20-32,-23 0 0,22 0 32,0 0-32,-1 0 96,1-20-128,0 20-224,19 0 384,-21-20-32,22 20-128,-1-20 32,1 20 0,-1 0 0,-19-20-64,20 20 64,-20 0 96,19 0 225,20-20-129,-19 20-32,18-19-128,-18-1-160,19 20-577,-20-21-1089,1 21-1761</inkml:trace>
  <inkml:trace contextRef="#ctx0" brushRef="#br0" timeOffset="5288.3025">2056 5918 6694,'20'0'1986,"-1"0"-2307,-19 0 930,19 0-64,-19-20 63,22 20 65,-3 0-321,20 0 0,-18 0 161,18 0-129,2-19-63,-3 19-129,3-19-64,17 19 0,-17 0 0,-2 0 160,21 0-160,0-21 65,-2 21-97,2-20 32,0 0-64,19 0-32,-18 20-32,-3-19 0,2 19 0,0 0-64,-21-21 64,21 21 32,-20 0 0,18 0 64,3 0-32,-1 0 0,-2 0-32,-18 0 0,40 0 64,-20 0-96,-2-19-64,22 19 160,-20 0-64,19 0-32,-19 0 32,20 0 225,-1 0 127,1-20-64,-1 20-63,20 0-129,0-21-128,0 1-577,-20 2-832,20-3-1186</inkml:trace>
  <inkml:trace contextRef="#ctx0" brushRef="#br0" timeOffset="5928.3391">2333 6435 11755,'0'0'-4805,"0"0"3780,41 0 1025,-2 0-32,1-19 352,-1-2 225,21 21 352,-21-20 128,2 0-417,-3 20 193,3 0 192,-2-19-481,2 19-95,-3 0 31,3 0-159,17 0-129,2 0-32,0-20-96,20 20 64,-20 0-96,-2 0-64,2 0 96,0 0 0,-21 0-32,21 0 160,-21 0 32,1 0 0,21-19-95,-3 19-65,2 0 32,0-21 32,0 21-192,-2 0 128,2 0-32,-21 0-32,21 0 224,-19 0 64,-3 21 225,22-21-1,1 19-128,-3-19 33,2 0-193,19 0-64,1 0-224,-20 0-961,19 0-897,1-19-2626</inkml:trace>
  <inkml:trace contextRef="#ctx0" brushRef="#br0" timeOffset="8335.4766">7792 4826 5861,'20'0'1441,"-20"0"-159,19 0-546,2 0-127,18 0 96,2 0-1,-2 20-191,1-20 31,19 0 33,20 0 31,0 0-255,1 0 31,19 19 32,1-19-95,19 0 31,-20 0-96,40 0 1,-19 0 31,18 0-64,1 0-64,20 0-96,0 0 128,0 0-95,19-19 63,-19 19-64,20 0 32,-1-20 0,0 20 0,2-21 0,-21 21-32,20-19-64,-42-1 0,22 20 32,-39 0-31,-2-20-33,3 20-129,-23 0-127,-18 0-352,-1-19-321,-40 19-224,2 0-289,-22 0-864,-38 0-1089</inkml:trace>
  <inkml:trace contextRef="#ctx0" brushRef="#br0" timeOffset="8925.5105">7951 5164 5829,'-40'0'1986,"40"0"-929,0 0-641,21 0 97,18-21 191,1 21 546,19 0-129,20 0-353,0 0-127,1-20-32,19 20-161,21 0-160,-21 0 1,40 0 31,-21 0-32,22-19 64,0 19-31,-3 0 63,22 0-96,0 0-31,0 0-97,0 0 32,19 19-128,2-19-32,-1 0 64,-1 0-64,0 0 32,0 0 0,-19 0-32,0 0-288,0 0 512,-39-19-480,18 19 512,-37 0-320,-3 0-128,-18 0-64,-1 0-385,-20 0-255,1 0-321,-20-20-289,-20 20-640,-1-20-1569</inkml:trace>
  <inkml:trace contextRef="#ctx0" brushRef="#br0" timeOffset="9431.5394">11424 4567 11562,'-39'0'-160,"39"-19"160,20 19 0,-1 0 32,-19 0 513,41 0-129,-22 0 1,22 19 255,-2 2-63,21-2-289,-22 1-96,23 0-63,-1 19 63,-22-18 96,22-1-160,0 19 32,-1-19-96,-19-1-64,20 22 33,-21-22-33,2 1 96,-22 0-160,1-20 64,-1 20-32,-19 0 64,0 0 672,-19-20-447,-1 20-1,-40-1-160,0 1-32,2 1-32,-22-2 32,-18 1-160,18 19 321,-21-19-129,22 20 64,0-19-128,-1 17-32,1 3-96,20-22-32,-1 21-577,20-21-736,-18 2-545,38-1-1121</inkml:trace>
  <inkml:trace contextRef="#ctx0" brushRef="#br0" timeOffset="10331.5908">8387 4290 8808,'0'0'352,"-19"0"993,19 0-832,19 0-353,-19 0 1153,0 0-480,20-20-256,1 20 31,-2 0-63,20-21-193,-18 2-128,-21 19-64,20-20 65,-1 20-97,-19-20 64,0 20 0,0-20-96,0 20-32,0-19-32,-19 19-32,-1 0 0,-1 0 0,2 0 32,-1 0 225,20 0-65,-19 19 96,-2 1-64,1 0 129,20 0-97,-19-1-96,19 2-128,0-1 32,0 0-64,0-1 0,0 1 32,19 0 0,1-20-160,1 0-513,-2 20-352,1-20-256,-1 0-673,2-20-1249</inkml:trace>
  <inkml:trace contextRef="#ctx0" brushRef="#br0" timeOffset="10715.6129">8746 4071 7943,'0'0'1698,"0"0"1024,0 0-2145,0 0 672,0 20 192,-21 0-544,21 20-192,-20-21-65,1 21-319,19-1-193,0-18-64,-20 19 0,20-21-32,0 1-96,0-20-128,0 0-97,0 0 289,20-20-32,-1 1-128,1-21 32,1 19-32,-2 2 32,1-1 64,-20 0-96,19 20 0,-19-20-129,0 40 225,0-20 256,0 20 33,0 19-1,-19-18-96,19-1-96,0 19-32,-20-19-64,20 0-128,0-20-609,0 20-544,0-20-641,20 0-1858</inkml:trace>
  <inkml:trace contextRef="#ctx0" brushRef="#br0" timeOffset="10939.6257">9163 4091 14125,'-22'0'0,"3"20"1089,-1-20-160,-20 40 768,20-21-319,-18 21-674,18-1-319,-1-18-289,21 19-96,0-21-128,0 21-737,21-20-1121,-1 0-1057,-1 0-2947</inkml:trace>
  <inkml:trace contextRef="#ctx0" brushRef="#br0" timeOffset="11055.6323">9261 4429 15534,'-40'0'-1313,"40"19"800,0-19-6982</inkml:trace>
  <inkml:trace contextRef="#ctx0" brushRef="#br0" timeOffset="11721.6704">10075 4130 14381,'0'-19'32,"-19"19"705,19 0-225,-21 0-448,1 19 961,1 21 64,-22-20-320,22 20-160,-20 0-289,18 0-256,21-1-96,-20-19 128,20 0-288,0 0 128,20-20-32,1 0 64,-2-20-128,20 0-161,2-20 65,-2 1-96,1-2 31,-1-18-31,2 20 0,-3-21-33,-16 1 1,17-1 64,-20 20 160,2-19 63,-21 38 226,20 2 383,-20-1 449,0 20-64,0 20-705,-20-1 0,-1 21 353,2 0 95,-20 0 1,17 20-161,-16-1-31,18 1-449,-1-21 96,2 1-64,-1 0-96,20 0 0,0-21-545,20 1-448,-20 0-1025,19-20-704,2 0-2435</inkml:trace>
  <inkml:trace contextRef="#ctx0" brushRef="#br0" timeOffset="11889.68">10374 4190 15630,'-41'40'-160,"22"0"352,-1 0 65,20-21-129,0 21-32,0-20-128,0 0-385,0 0-928,39-1-1570</inkml:trace>
  <inkml:trace contextRef="#ctx0" brushRef="#br0" timeOffset="12027.6878">10531 4032 14637,'-39'-21'32,"20"2"129,-3 19-65,22 0-801,0 0-224,0 0-1890</inkml:trace>
  <inkml:trace contextRef="#ctx0" brushRef="#br0" timeOffset="12330.7052">10631 4071 10602,'-21'20'960,"21"-20"-255,-19 0 256,19 20-448,-20-20 928,1 0-576,19 19-673,0 2-128,0-2-64,0-19-64,19 40 96,1-20 32,-1-1 0,2 2-64,-1 19 32,-20-21 0,0 1 64,0-20 385,0 20 608,-20 0-128,-1-20-289,2 0-255,-1 0-193,1 0-96,-2 0-96,1 0-192,20 0-833,-19 0-545,19 0-1248,19-20-1634</inkml:trace>
  <inkml:trace contextRef="#ctx0" brushRef="#br0" timeOffset="12555.7181">10790 4130 10473,'0'0'2723,"0"0"-2307,0 21 353,0-2 160,0 1 544,-21 20-384,2-21-480,19 22-449,-20-21-96,1 19-160,19-19-512,0 0-770,0 0-864,0-20-1185</inkml:trace>
  <inkml:trace contextRef="#ctx0" brushRef="#br0" timeOffset="12793.7317">11029 4071 14253,'-22'40'-32,"3"-21"737,0 2 191,-1-2 546,-1 1 95,2 0-1024,19 0-289,0-1 64,0 2-352,0-1 160,19-20 0,2 20-32,-1-1-320,18-19-256,-16 20-481,16-20-545,-18 20-640,1 0-1505</inkml:trace>
  <inkml:trace contextRef="#ctx0" brushRef="#br0" timeOffset="16505.9441">14145 4588 5861,'0'0'801,"0"0"192,0 0 0,0 0-161,0 0-63,0 0-160,0 0-193,0 0-128,0 0-159,0 0 223,19 0 128,-19 0 1,20 0-65,-1 0-95,-19 0 63,21 0-64,-1 0 0,19 0-63,-18 0-65,-2 0 32,20 0-32,2 0-32,-3 0-31,3 0 95,-2 0-96,2 0 32,-3 0-32,22 0 0,0 0 257,-21 0-65,41 0-160,-20 0-96,0 0 0,19 0 128,1 0-31,-1 0-1,1 0-64,-1 0 32,20 0-96,0 0 32,-20 0-32,39 0 32,-17 0-64,-2 0 32,19 19 32,-19-19-64,21 0 96,-2 0-96,3 0 64,-3 0-32,2 0-32,-2 0 129,22 0-129,-22 0 160,2 0 64,-2 0-320,22 0 320,-22 0-352,22 0 320,-1 0-128,1 0-224,-3 0 224,-17 0 64,18 0-224,2 0 128,-1 0 96,20 0-224,-21 0 256,1 0-288,1 0 160,-1 0 128,-1 0-96,21 0-32,-20 0 0,1 0-32,19 0 65,-22 0-162,3 0 194,19 20-1,-20-20-257,20 0 193,-21 0 161,1 0-353,1 0 160,-3 0 32,3 0 32,-1 0-64,20 0 160,-21 0-256,1 0 256,-18 0-96,-3 0-192,21 0 320,-20 0-288,20 0 96,1 0 128,-3 0-160,-17 0 64,-40 0 96,-1 0-128,1 0 32,-1 0 0,20 0 0,0 0-32,-20 0-32,1 0-224,-1 0-321,-19 0-928,-2 0-737,-17 0-801,-2 0-2787</inkml:trace>
  <inkml:trace contextRef="#ctx0" brushRef="#br0" timeOffset="17679.0111">14044 5402 6213,'0'0'833,"0"0"448,0 0-800,0 0-481,21 0 288,-21 0 609,20 0-256,-1 0-33,1 0-159,20 0 31,-1 0-64,2 0 1,19 0 63,-2 0-223,2 0-65,19 0 192,20 0-96,-19 0 1,40-20-97,-21 20-64,19 0 96,2 0-32,20-21-96,-3 21 65,3 0-1,-1-19 0,20 19-32,0 0 32,-2 0-32,2-19 0,21 19 65,-21 0-33,19 0-96,1 0 32,-1 0-32,0 0 0,1 0 32,20 0 0,-21 0 0,22 0 64,-22 0-64,20 0 33,-20 0-33,22 19 32,-22-19-96,20 0 64,-18 0 0,-2 19-96,20-19 96,-20 0 0,22 0 0,-22 21-32,1-21-96,-1 0 225,2 0-290,-21 0 322,19 0-578,-19 0 770,19 0-417,-19 0 32,20 0-160,-20 0-97,0 0 482,-20 0-65,-1 0-320,-18 0 256,17-21-416,3 21 640,-1 0-640,-20 0 608,-21 0-448,-18 0 288,-20 0-320,19 0 160,-18 21 32,37-21 160,-18 0-352,-1 0 192,-19 20-32,-21-20 0,2 0-32,-2 0-32,1 0-545,-1 21-1473,-20-21-865</inkml:trace>
  <inkml:trace contextRef="#ctx0" brushRef="#br0" timeOffset="19568.1191">15236 4011 6790,'19'0'-32,"-19"0"-577,0 21 994,0-2 800,0 1 641,0 20-289,0 19-256,22 1 32,-22 39-480,0-19-224,0 19-65,0 20-31,0-19-353,0 19 64,0 0-64,0-20 161,0 1-321,0 19 448,0-20 65,0 20-193,0-19-128,0-22-64,0 22-192,0-40 128,19-1 64,-19-19-32,0 1-256,0-23-384,0-18-385,19 0 0,-19-18-961,20-2-2914</inkml:trace>
  <inkml:trace contextRef="#ctx0" brushRef="#br0" timeOffset="22640.2949">15614 4885 6566,'0'-20'1601,"0"20"-63,0 0-1,-21 0-128,21 0-127,0 0-225,0 0-321,21 0-191,-21 0 224,19 0-97,20 0 33,-18 0-64,18-19 127,2 19-319,-2 0-353,21 0 0,-22-20 64,3 20-224,-22 0-256,22 0-353,-21-21-512,-1 21-801,-19 0-224,19 0-1121</inkml:trace>
  <inkml:trace contextRef="#ctx0" brushRef="#br0" timeOffset="22835.3061">15891 4826 8263,'0'0'673,"-19"20"1505,-1-1-608,20 1 63,-21 0-256,2 20-672,19-20-192,-20 0-513,20-1 32,0 1-97,-19 1-479,19-2-705,0 1-673,19-20-1729</inkml:trace>
  <inkml:trace contextRef="#ctx0" brushRef="#br0" timeOffset="23159.3245">15872 5104 10025,'19'-40'-96,"-19"21"1569,19-2-736,3 1 640,-3 1-384,20-1-416,-18 0-353,-1 20 481,-1 0-481,0 0-32,-19 20 513,22 0-417,-22-1 96,-22 22 1,22-22 31,-19 1 65,-20 0 95,18-1-224,1-19-384,1 0 545,0 0-449,-3 0-544,3-19-225,19-1-929,19 20-704,-19-20-1634</inkml:trace>
  <inkml:trace contextRef="#ctx0" brushRef="#br0" timeOffset="23442.3408">16288 4945 14317,'0'20'192,"0"-20"-224,0 0-96,0 0-192,0 0-193,20 0-2145</inkml:trace>
  <inkml:trace contextRef="#ctx0" brushRef="#br0" timeOffset="23558.3474">16308 5045 6886,'-20'19'2851,"20"-19"-2211,0 20 802,0-20-1282,0 0-32,0 0-1121</inkml:trace>
  <inkml:trace contextRef="#ctx0" brushRef="#br0" timeOffset="24049.3754">16686 4885 8872,'0'-20'1057,"0"20"1281,0 0-96,0 0-1249,0 0-256,0 20 64,0 0 63,-20 0-159,20 20 96,0-20-801,-21-1 192,21 22-96,0-22-192,0 1-32,-20 0-577,20-1-512,0 1-897,0-20-737,0 0-3266</inkml:trace>
  <inkml:trace contextRef="#ctx0" brushRef="#br0" timeOffset="24487.4006">16666 4865 10473,'-21'-19'385,"21"-1"1505,0 20-1314,21-21 449,-1 21-288,-1-19-481,0 19 128,3 0 65,16 0-97,-18 0 0,1 19-159,-2-19-65,1 21-64,-20-21 128,0 20 64,0-1 1,-20 1-129,1 0-96,-2 0-32,1-20-96,1 20 416,19-20-929,-19 20 1058,19-20-898,0 0 65,19 0 288,-19 20 32,19-1 64,1 1-64,1 1 64,-2-2 0,-19 1 32,20 0 32,-20-1 96,-20-19 160,1 20 289,-2 1-1,-18-21-159,20 0 63,-3 0-704,-16 0 256,18 0 128,20 0-896,-21 0-161,21-21-1473,21 21-1154</inkml:trace>
  <inkml:trace contextRef="#ctx0" brushRef="#br0" timeOffset="24810.419">17003 5143 9320,'39'-59'545,"-20"39"1761,3 1-1249,-3-2 545,1 21-577,-1-20-257,-19 20-351,21 0-33,-1 0 0,-20 20-31,0 1 95,0-2-352,-20 1 705,20 19-801,-21-19 609,2-20-545,-1 21 480,1-21-384,-3 19-256,3-19-160,19 0-641,-19-19-544,19 19-1218,0 0-1377</inkml:trace>
  <inkml:trace contextRef="#ctx0" brushRef="#br0" timeOffset="25134.4376">17341 4766 11755,'0'0'320,"0"20"897,0-1 289,0 2 415,0-1-191,0 19-769,-20 1-64,20 0-289,-21-1-640,21 2 32,-20-22-416,20 21-193,-19-21-608,19 1-737,0-20-832,0 0-2499</inkml:trace>
  <inkml:trace contextRef="#ctx0" brushRef="#br0" timeOffset="25393.4524">17341 4985 5925,'19'-20'1121,"0"40"929,3-20-1025,-3 19 513,-19 1-385,19 1-257,1-2 129,1 1-160,-21 0-192,0-1 320,19 1 160,-19 1 0,-19-21-576,19 0 544,-21 19-609,-18-19-224,20 0-288,-22 0-160,22 0 32,-1 0-416,-1 0-1763,1 0-2273</inkml:trace>
  <inkml:trace contextRef="#ctx0" brushRef="#br0" timeOffset="29687.698">18154 5064 6213,'20'-19'993,"-20"19"-160,19 0 96,-19 0-96,22 0-129,-22 0-159,19 0-161,0 0-256,1 0 33,-1 0-33,2 0-32,-1 0 32,19 0 0,-18 0 160,-2 0 193,20 0-289,-18 0-224,18 0 64,-20-21 96,22 21-192,-2 0 96,-18 0-96,-1 0 64,-1 0 0,0 0-64,3 21 96,-3-21 0,-19 0 96,19 0-32,22 0 32,-21 0 0,18 0-63,3 0-1,19 0-64,-21 0 0,0 0-32,1-21 64,-20 21-64,-1 0-33,-19 0 194,0 21 287,0-21 96,21 0-351,-21 0-65,0 0 0,20 0 0,18 0 0,-16 0-32,17 0-128,1 0-32,-20-21 96,18 21 0,3 0 0,-22 0 0,1 0-64,1 0 64,-1 0 64,-1 0 0,22 0-128,-22 0 160,20 0-64,1 0 0,-1 0 0,2 0 0,-2 0-96,21 0 64,-41 0-32,22 0 64,-2 0-64,-20 0 32,2 0 0,18 0 0,-20 0 64,3 0-64,16 0-32,-18 0 32,21 0-32,-22 0 32,0 0-32,22 21 32,-22-21-96,1 0 32,1 0 32,-2 0-32,-19 19 128,0-19-96,20 0 64,-1 0 128,3 20 0,-3-20-96,39 0 0,-17-20-32,19 20-32,19 0-64,-21-19-32,2 19 64,-19-21-32,-2 21 32,-39 0 64,19 0-32,-19 0 384,0 0 289,0 21-513,0-21-160,22 0 32,-3 0 32,0 0 0,41-21-192,-21 21-96,21-20 0,0 20 32,-21-19 63,2 19 129,-2 0-64,-20 0 128,-19 0 33,0 0 223,21 0 160,-21 19-255,0-19-129,0 0-96,39 20 96,2-20-32,-2 0-96,21 0-192,19 0-97,-19-20 129,-2 20 64,2 0 64,-19 0 96,-22 0-64,20 0 128,-39 0-32,21 0 160,-1 20-64,-20-20-64,19 0-96,1 21 97,20-21-1,-1 0-192,21 0-129,0 0-95,-2 0 128,2-21 96,1 21 32,-23 0 96,-16 0-96,-3 0 224,0 21 64,1-21 64,-20 0 33,21 19-129,-2-19 0,1 0-96,-1 0 64,22 0-96,-22 0-128,22 0-288,-2 0-257,21 0-512,-2 0-1473</inkml:trace>
  <inkml:trace contextRef="#ctx0" brushRef="#br0" timeOffset="30400.7388">23236 4349 9288,'19'-39'-96,"-19"19"929,0 20 192,19 0-801,-19 0 673,0 20 673,-19 19-193,19 41-224,-19 39-128,-1 19-192,1 2-161,-2-1 33,1 0-321,1-1-31,-22-19-129,22 2 0,-1-2-32,-20-20 0,40 0-63,0-38-193,0-3-1,0-17-63,21-21-833,-21-20-320,0 0-320,19-20-1090</inkml:trace>
  <inkml:trace contextRef="#ctx0" brushRef="#br1" timeOffset="32483.8578">15751 4647 5893,'0'0'1281,"0"0"-1024,-19 20-161,0-20 320,-1 19 225,-20 22-129,20-22-95,-20 21-257,-19 0 0,19 19-160,-20-19 32,21 0 192,-21-1-800,21-19-353,-2 20-289,3-20-703</inkml:trace>
  <inkml:trace contextRef="#ctx0" brushRef="#br1" timeOffset="32833.878">16248 4707 5957,'-59'39'1025,"-1"1"-160,22-21-128,-42 22-97,20 18-255,-19-19-193,-1 0 128,1 20-416,-1-21 160,20 20-32,-19-19-32,19 0-64,1 0-32,19-1-288,20-18-930</inkml:trace>
  <inkml:trace contextRef="#ctx0" brushRef="#br1" timeOffset="33143.8956">16486 4925 7142,'-178'99'737,"79"-59"128,0 19 0,0-18-417,-2 18-256,22-19-128,-1-1-96,22-18-224,37 17-801,2-17-1121</inkml:trace>
  <inkml:trace contextRef="#ctx0" brushRef="#br1" timeOffset="33455.9135">17558 4826 6342,'-198'99'1249,"80"-39"-384,-2 0-33,21-21-191,-21 20-193,21-19-352,19 0-64,22 0-64,-2-1-832,19-18-1282</inkml:trace>
  <inkml:trace contextRef="#ctx0" brushRef="#br1" timeOffset="33771.9315">18412 4766 5925,'-79'60'641,"19"-40"-481,-20 19 192,1 1 481,-39 20 0,19-21-289,-21 1 193,21 19-321,-21-18-287,42-1-97,-1 19 64,-1-39-160,39 20-97,3-21-447,16 0-1026</inkml:trace>
  <inkml:trace contextRef="#ctx0" brushRef="#br1" timeOffset="34083.9495">19067 4766 6053,'-178'80'1474,"58"-21"-321,2-19-417,-3 19 161,-16 1-320,17-20-193,1 20-31,21-1-321,-3-19 64,21-1-96,22-18-513,37-2-576,2 0-1345</inkml:trace>
  <inkml:trace contextRef="#ctx0" brushRef="#br1" timeOffset="34384.9666">19881 4667 6309,'-99'60'737,"20"-21"-417,-20 0 353,-21 21 448,2 0-416,-22 0 64,1 0-289,1-1 97,-1 1-193,18-1-64,23-19-320,18-1 96,20 1-320,21-21-449,-1 2-512,40-1-1057</inkml:trace>
  <inkml:trace contextRef="#ctx0" brushRef="#br1" timeOffset="34677.9833">20476 4727 5829,'-39'0'609,"-21"19"352,0 21-193,-19 0-415,-20-1 255,-19 21 321,-2-20-128,-20 19-609,-17 1 256,37-1-191,-20-19 63,22 19-288,39 1 64,-1-20-128,20-21-256,21 2-641,39-1-673,0 1-1088</inkml:trace>
  <inkml:trace contextRef="#ctx0" brushRef="#br1" timeOffset="34975.0003">21230 4727 5797,'-58'19'1281,"-2"21"-192,-20 0-608,-19-1-33,-21 21 321,-17 0 96,-3-21-481,1 21-32,1-1 65,-1 2-129,-1-2-64,22-20-64,38 1-224,20 0 96,22-20-384,38-20-769,0 0-1345,38 0-417</inkml:trace>
  <inkml:trace contextRef="#ctx0" brushRef="#br1" timeOffset="35258.0166">21747 4746 5893,'-40'20'32,"-18"0"801,-3 20 544,1-1-416,-38 1-224,-23 0-33,3 19 161,-21-18-224,1 18-193,-21 1-159,20-1-33,-1 1-128,22-20-96,19 19-32,20-39-128,19 19-417,40-19-480,20-20-928,0 0-1122</inkml:trace>
  <inkml:trace contextRef="#ctx0" brushRef="#br1" timeOffset="35539.0326">22304 4786 6854,'-22'19'64,"-16"2"0,-23-1 1025,1 19-32,-38 1-256,-1 0-289,-20 19-383,-39-19 447,18 19 33,1-18-385,-1 18-32,22 1-128,0-20-32,17 19-32,21-39-96,42 19-416,18-39-738,20 20-1568</inkml:trace>
  <inkml:trace contextRef="#ctx0" brushRef="#br1" timeOffset="35800.0475">22619 4865 7655,'-38'0'96,"-1"20"192,-2 20 609,-38-20-32,-1 20-449,-38-1 97,-2 21-1,-20-21-95,3 21-225,17-1-64,21-18-160,19-1 64,20-2-513,22-17-512,18-1-864</inkml:trace>
  <inkml:trace contextRef="#ctx0" brushRef="#br1" timeOffset="36063.0626">23137 4826 7719,'-19'20'416,"-22"-1"-352,2 1 833,-40 20 128,-22-20-192,2 20-641,-19-1 96,-2 21 193,21-21-65,-19 2-224,17 18 1,2-19-33,20-20-160,18 20-160,23-21-545,18 0-1377,40-19-1570</inkml:trace>
  <inkml:trace contextRef="#ctx0" brushRef="#br1" timeOffset="36301.0763">23354 4925 8007,'-39'40'32,"-40"-1"385,-20 2 736,-21-2-449,-18 0 97,18 2-385,2 18-287,19-19 31,19-1-160,20 1-96,0-21-449,22 2-704,16-1-2114</inkml:trace>
  <inkml:trace contextRef="#ctx0" brushRef="#br1" timeOffset="36469.0858">23274 5223 11018,'-118'60'-737,"39"-20"673,19-2 160,-20-17 32,1 20-160,21-23-993</inkml:trace>
  <inkml:trace contextRef="#ctx0" brushRef="#br1" timeOffset="37448.1418">17738 4667 5957,'-21'19'801,"1"2"-96,1-1-1,-1-1 97,-20 1 64,1 0-193,-2 20-127,-17-20-225,-2-1-192,19 21-96,-17-20-288,-2 0-481,19 0-2241</inkml:trace>
  <inkml:trace contextRef="#ctx0" brushRef="#br1" timeOffset="38654.2108">16883 4707 5893,'0'20'256,"-39"-1"994,20 1 287,-22 0-608,3-1-96,-22 22-161,-1-22-287,1 21-225,2-20-96,-2 20-288,0-20-1442</inkml:trace>
  <inkml:trace contextRef="#ctx0" brushRef="#br2" timeOffset="42923.455">826 7746 8712,'19'-40'416,"-19"40"1410,0 0-129,0-20-415,0 20-770,0 20-63,-19-20 351,19 40-31,-22-1-288,3 1-257,-1 20-64,1 19 32,-22-19 32,22-1 161,-22-19-97,22 20-96,0-41 0,19 2-160,0-2-64,0 1 224,0-20-95,19 0 63,0 0 128,3 0-320,16 0 64,3 0 32,-2 0-256,2 0-513,-22 0-608,20 0-449,1 20-704,-20-20-2627</inkml:trace>
  <inkml:trace contextRef="#ctx0" brushRef="#br2" timeOffset="43320.4778">1341 8083 11562,'19'-20'257,"-38"1"1504,19 19-447,-19 0-353,-22 0 256,22 19 64,-22 21-160,22 0-416,-20 0-97,-2 0-416,22-1-192,-1 1-96,20-21-32,0 2 64,20-2-64,-1-38-224,22 19-353,-2-40-32,1 20 65,18-39 95,-17 19 321,19 0 128,-41 0 128,20 0 0,-17 21 160,-22-1 577,19 0 159,-19 20-703,0 0-65,-19 20 320,19 0-31,-22-1-97,3 21-448,-1 0 192,1-20-224,19 19-353,0-18-608,19-2-705,-19 1-512,20-20-2146</inkml:trace>
  <inkml:trace contextRef="#ctx0" brushRef="#br2" timeOffset="43583.4927">1897 7646 12876,'20'-19'64,"-20"19"320,-20 0 545,20 19 448,-21 21 417,2 0-577,-20 19-384,-2 1-321,2 19-255,-1-19-161,20 19-128,1-39 0,19 20-64,0-40 160,0-1-865,19 2-416,1-21-673,20 0-416,-1 0-2595</inkml:trace>
  <inkml:trace contextRef="#ctx0" brushRef="#br2" timeOffset="43758.5028">1678 7964 12011,'-79'20'96,"40"0"1089,18-20-1281,21 20 96,0-20 96,0 0 32,21 0-256,18 0-1409,21-20-1346</inkml:trace>
  <inkml:trace contextRef="#ctx0" brushRef="#br2" timeOffset="44126.5238">1955 7984 10570,'22'-20'224,"-22"20"1473,0 0-640,0 0-192,19 0-352,-19 0-289,39 0-96,-18-20 0,18 20-32,-20-20 0,22 1 0,-22-1 32,-19 20-128,0-20 193,0 0-33,0 20 0,-19-20-32,0 20 32,-3-20 129,-16 20 63,18 20 288,-1 0 97,1-20-32,1 20 96,19 0-65,0 19-159,-19-19-97,-3 20-384,22 0-256,0-1 128,0-19 192,0 20-416,22-20-449,-3 0-448,20-20-768,2 0-514,-3 0-704</inkml:trace>
  <inkml:trace contextRef="#ctx0" brushRef="#br2" timeOffset="44450.5423">2254 7905 10954,'0'-20'1153,"0"40"-1057,0-1 865,0 1 512,0 0 161,0 20-289,0 0-448,0-1-320,0 1-513,0 0 32,0-1-32,0-18 128,0-2-96,0-19 256,0 0 513,-20 0-769,20-19-64,0-2 0,0 2 64,0-21-31,0 0 63,20 20 96,-1-19-160,3-1 64,16 20 32,-18 0 32,20 20-288,-20-20 96,20 20 0,-20 0-64,19 0-256,-18 0-449,18 0-1281,-20 0-1089,0 0-1569</inkml:trace>
  <inkml:trace contextRef="#ctx0" brushRef="#br2" timeOffset="44644.5535">2750 7885 17264,'-19'20'64,"-1"-20"-96,20 19 64,0-19 64,0 0-288,0 0-2210,20 20-3076</inkml:trace>
  <inkml:trace contextRef="#ctx0" brushRef="#br2" timeOffset="44765.5603">2769 8004 17712,'-19'40'577,"0"-21"-577,19-19 64,0 0 192,0 0-256,0 20-32,0-20-1601,0 0-2595</inkml:trace>
  <inkml:trace contextRef="#ctx0" brushRef="#br0" timeOffset="49310.8203">1719 8739 6213,'19'-21'1314,"-19"21"95,20 0-160,-1 0-224,2 0-192,-1 0-192,-1 0-129,1 0-128,-1 0 33,2 0-129,18 0-32,-20 0 129,3 0-97,16 0 32,23 0-32,-23 0-31,22 0-1,-19 0 0,17 0 0,2 0 33,0 0-65,0 0-160,-1 0 32,1 0 0,0 0 96,-2 0-96,-17 0 33,19-19-65,-2 19 0,2 0 0,19 0-64,-19 0 64,0 0-64,-1 19 0,20-19 32,0 0-32,-18 0 32,-1 0-32,19 0 64,-21 0-64,2 0 0,0 0-32,0 21 64,-1-21-32,1 0 0,0 0 32,-2 19-32,2-19-32,-19 0 64,17 0 0,2 0-64,0 21 64,0-21 0,-2 0-32,2 0 0,0 0 64,0 0-64,-1 0 32,1 0 0,0 0 64,-2 0 193,2 0-322,0-21 98,0 21-33,-2 0 32,22-19 0,-20 19-96,0 0 64,19-21 96,-19 21-256,18-19 128,-18 19 0,0 0 0,-21-20 128,21 20-224,0 0 64,0-19 32,-2 19 0,-17 0 0,19-21 32,-21 21 96,21 0-288,-22 0 192,23-20-64,-23 20 64,3 0 0,19-20 0,-21 20-64,2 0 32,-3 0 32,-18-19 64,20 19-192,-20 0 128,-1 0 128,2-20-288,-1 20 128,-20 0 32,0 0 64,19 0-96,-19 0-192,0 0 224,0 0 128,0 0-256,0 20 96,-19-20 32,19 0-64,0 0 32,0 19 32,-20 1-32,20-20-32,0 20 64,-21 1-64,21-2 32,0 20 0,-19-18 160,19 19-192,-20-1-160,20 1 352,-19 0-352,19 19 256,0-19-96,-21 19 0,21 1 0,0-21 160,-20 22-288,20-3 160,0-17 192,-19 18-352,19 1 128,-19-19 32,19 17 0,0 1 64,-22 1-128,22-1 192,0 2-256,-19-3 192,19 3-224,-20-1 320,20-21-320,0 20 352,-19 2-352,19-2 128,-21-20 64,21 20-32,0-18 0,0 18 160,-20 1-288,20-20 256,0 19-256,-19 1 160,19-20-32,0 20 128,-19-1-224,19-19 224,0 19-224,-22-18 96,22 18 0,0 1 0,-19-21 192,19 20-224,-19 1 0,19-20 32,-20 0-128,20 19 288,-19-19-320,19 19 288,-22-18-256,22-2 128,-19 20-32,19-19 32,0 0-32,-19-1 160,19 1-256,0 20 192,0-20-96,-20 0 0,20 19 32,0-39-32,0 20-96,0 19 384,0-19-352,0-1 160,0 21 32,0-20-256,0 0 160,0 0 32,0-1-32,0-19-64,0 0 256,0 0-288,0 19 96,0 1-32,0 20 160,0-21-224,0 1 256,0-20-320,0 19 160,0 1 32,0 0 96,0-1-288,0-18 160,0 18 0,0 1 0,0 0 0,0 0 0,0-1 0,0 1 0,0-20 0,0 0 32,0 19-32,0-18 160,0-2-128,0 1-160,0-20 320,0 20-256,0-20 128,0 0 224,0 0-352,-21 0 256,21 0-320,-19 0 224,-1 0-128,20 0 193,-19-20-290,-22 20 161,22-20 0,-22 20-32,22 0 33,-20-19-33,-2 19 64,3 0-32,-3-21-96,2 21 64,-21 0 128,19 0-160,-17-20 0,-2 20 64,0 0 64,2-19-224,-22 19 160,20 0-96,-19 0 64,19-20 0,0 20-64,-20 0 128,22-20 64,-2 0-224,-19 20 96,19-20 128,1 20-128,-1 0-128,-19 0 320,19-20-288,-20 1 0,20-1 224,2 0-64,-2 0-256,-19 20 288,18-20-224,3 0 160,-2 0-32,0 20-32,0-19 32,2 19 32,-2-20-64,19-1 160,-17 2-256,-2 19 128,0-20-32,-20 20 0,22-20 224,-21 20-384,19 0 192,0 0 0,0-20 0,2 20-65,-3 0 65,1 0 161,0 0-290,2 0 129,-2 0 0,19-19 0,-17 19 0,-2 0 129,-19 0-258,19 0 65,21 0 96,-21 0 129,0 19-193,21-19-129,-2 0 161,-17 0 0,37 20 97,-18-20-97,-2 20 0,22-20-161,-20 0 193,18 0 97,-18 0-258,20 20 161,-1-20 0,-20 19 129,40-19-129,-20 0-160,1 0 31,19 0-31,-21-19-32,21 19 224,0-20-160,-20 0 32,20 0-128,0 1 192,0-2-32,0-18 32,0 19 128,0-20-128,0 1-32,20-21-32,-20 20-32,0 1 128,21-21-32,-21 21 128,0-1-320,19-20 192,-19 20 128,0-19-96,0-1-224,20 1 0,-20-1 352,0 1-128,0-1 32,19 0-96,-19-19 160,0 19-224,0 1 96,21-20 64,-21 18-64,0 2-32,0-20 96,20 19 96,-20 1-160,0-21 32,0 20-64,0 1-128,0-1 352,0-19-384,-20 19 192,20 1 0,0-1 0,0-20 96,0 21-224,0-1 160,0 1-128,-21-1 128,21 1 32,0-1-160,0 1 96,0-2 96,0 2-128,0-1-64,0 1 64,0 18 0,0-17 32,0-3 32,0 2 128,0 19-192,-19-19-128,19-1 160,0 21 0,0-1 0,0-18-192,0 17 512,0 0-352,0 2-64,0 0 288,0-2-160,0 2-160,0 20 160,0-22-96,0 21 128,0 1-96,0-1-32,0 0 128,0 20-64,0-20-96,0 20-289,0 0-704,0-20-1121,0 20-1057</inkml:trace>
  <inkml:trace contextRef="#ctx0" brushRef="#br0" timeOffset="50095.8652">2076 9116 7719,'0'0'1345,"0"-19"257,0 19 544,0 0-257,19 0 1,0-21-224,3 21-673,-3 0-289,20 0-95,1 0-225,-20 0-159,21 0-129,-3 0-32,3 0-32,-22 0-32,20 0-289,-18 0-479,-1-20-513,-1 20-449,-19 0-512,0 0-641,0 0-2562</inkml:trace>
  <inkml:trace contextRef="#ctx0" brushRef="#br0" timeOffset="50246.8738">2333 9076 8039,'-19'0'320,"19"21"1026,0-2 576,-19 1-257,19-1-576,-22 1-544,22 21-417,0-22-64,-19 20-96,19-18-641,0-1-1185,0 0-1921</inkml:trace>
  <inkml:trace contextRef="#ctx0" brushRef="#br0" timeOffset="50538.8905">2353 9335 9416,'0'-20'353,"0"0"544,21-1 832,-21 2-640,39-1-256,-20 20-128,2-19-289,18 19-32,-19 0 225,1 19-161,-2 1 1,1-20 95,-20 19 129,0 2 288,-20-1-256,1 0-193,-2 1-416,-18-21 96,19 18 33,-1-18-97,2 0-417,-1 0-543,20-18-802,0-3-1281,20 21-1281</inkml:trace>
  <inkml:trace contextRef="#ctx0" brushRef="#br0" timeOffset="50699.8997">2711 9175 13869,'-21'0'0,"21"21"1089,0-21-513,0 0-576,0 0-544,0 0-1154,21-21-3235</inkml:trace>
  <inkml:trace contextRef="#ctx0" brushRef="#br0" timeOffset="50825.907">2750 9274 7206,'-19'21'5926,"-1"-21"-5894,20 20 929,0-20-481,0 0-544,0 0-1281</inkml:trace>
  <inkml:trace contextRef="#ctx0" brushRef="#br0" timeOffset="52314.9922">3207 9017 13100,'0'-20'96,"0"20"865,-19 0 192,19 20-256,0-1 544,-21 21-384,21 0-544,-20-1-193,1 2-64,-1-2-96,20 0-192,-21-18 160,21-1-95,0 0-578,0-20-384,0 0-1057,0 0-512,0 0-1986</inkml:trace>
  <inkml:trace contextRef="#ctx0" brushRef="#br0" timeOffset="52521.004">3128 9017 12235,'0'-20'833,"0"20"-385,0 0 641,0 0 0,19 0 64,1 0-384,20-20-352,-20 20-193,20 0-128,18 0 32,-17 0-128,-2 0-160,-20 0-737,22 0-480,-41 0-449,19 20-1185</inkml:trace>
  <inkml:trace contextRef="#ctx0" brushRef="#br0" timeOffset="52713.0149">3167 9136 12684,'0'0'-97,"0"0"706,0 0 864,21 0-255,-2 0-258,1 0-543,20 0-257,-1-20-96,-20 20-32,22 0-224,-21 0-641,-1 0-576,0 0-577,-19 0-1858</inkml:trace>
  <inkml:trace contextRef="#ctx0" brushRef="#br0" timeOffset="52894.0252">3108 9274 12075,'-21'21'-64,"21"-21"576,21 0 673,-21 0-384,20 0-96,-1 0-417,22 0-192,-2 0 32,1 0-256,-1 0-1089,0 0-1089,2 0-3171</inkml:trace>
  <inkml:trace contextRef="#ctx0" brushRef="#br0" timeOffset="53182.0417">3564 9136 7623,'19'0'1601,"-19"19"-416,0 1 545,0 1-289,0 18 289,22-19-641,-22 20-448,0-20-257,0 0-64,0-20-63,19 0-33,-19 0 448,0 0 257,19-20-256,1 0-321,1-20-128,-2 20-320,1-19 257,-1-2-129,2 22 32,-1-1-128,-1 1-353,-19-2-640,20 21-672,-20 0-898,21 0-736</inkml:trace>
  <inkml:trace contextRef="#ctx0" brushRef="#br0" timeOffset="53569.0639">3862 9216 12876,'20'19'-609,"-20"-19"929,19 0 193,2 0 288,-1-19-65,-1 19-383,0 0 95,1-20-64,1 20-159,-1-21-97,-1 21 128,0-20-32,3 20-32,-22-19 97,0 19-33,0-20-128,-22 20-32,3-19-96,-20 19 32,18 0 128,-18 19 193,20-19 383,-1 20 97,-1-1 128,2 1-192,-1 1-193,20-1-95,0 19-289,0-20-192,20 2 192,-1-21-384,22 0-96,17 20-449,2-40-1601,19 20-1506</inkml:trace>
  <inkml:trace contextRef="#ctx0" brushRef="#br0" timeOffset="54518.1182">2015 9891 11883,'-19'0'0,"19"0"288,19 0 96,1-20 33,1 20-65,-1 0-192,18 0 32,3-20 65,-2 20-33,1-21 32,-20 21 225,21 0-225,-22 0 32,-19 0-64,19 0 257,1 21 288,1-1-577,-2-20-256,1 0 64,20 20 32,-1-40 32,21 20 0,-2-20-32,22-1-32,-20 21 32,-19-19-64,-3 19 32,3 0 0,-22 0 128,1 19 320,-1 2 97,-19 19-161,22-20-224,-3-20-192,20 19 64,1-19 97,20-19-33,20 19 160,-1-40-448,20 20 64,-19-1 96,-1-17 192,1 38-32,-42-20-320,22 20 416,-21 0-64,2 20-96,-2-1 160,-18-19-128,18 19 193,21-19-385,-2 0 256,2 0-128,19-19-192,1 19 288,-1-19-256,1 19 96,-1-20 32,1 20 128,-20 0-224,0 20 128,-2-20 0,-17 19 0,17-19 128,2 19-224,19-19 128,1-19-352,-1 0-1026,1-1-1056,19 0-1249</inkml:trace>
  <inkml:trace contextRef="#ctx0" brushRef="#br0" timeOffset="55254.1602">2295 10308 16207,'-61'40'-1089,"42"-21"-673,19-19 1314,0 0 191,19 0 129,1 0 96,-1 0 0,41 0 32,-19-19 32,17 0 225,2 19 159,-19-21 96,-2 21 65,-1 0-193,-16 21-95,-3-2 159,0 0-32,1 2-63,1-2-97,-1 1-224,-1-20-32,22 0 96,-3 0 0,22 0 0,20-20-32,19 1 0,-20-2-32,1 2-64,-1 19 32,1-19-64,-42 19 32,22 19 128,-40 0 1,1 2 95,18-2 96,-20 1-96,3 1-96,16-2-64,3 1 96,17 0 1,22-20-1,-1 0 32,20 0-128,2-20 0,-3 20 0,21 0-64,-19 0 96,-20 0-32,-1 20 128,-20-1 128,1 2-159,-22-1 31,22-20-128,1 19-96,-23-19-1089,3 0-1762,-2 0-2242</inkml:trace>
  <inkml:trace contextRef="#ctx0" brushRef="#br0" timeOffset="55889.1966">2572 10924 13869,'-39'0'-96,"18"0"31,21 0 578,-20 0-225,20 20-96,0-20-192,20 0-64,1 0 160,-2 0 97,20 0 95,21-20-32,-21 0-32,2 20-96,-3 0 97,-16 0-65,-3 20 256,0 0 129,1-1-33,1-19-223,-2 20-161,20 1-96,-17-2 32,16-19-32,22 0 64,0 0 0,20-19-32,-1 19-32,-21-21 0,22 21-64,-20 0 32,0 0 0,-21 21-32,2-2 96,-3-19 128,3 20 289,-2 0-225,21 0-224,0-1 128,19-19 0,-1 0-256,23-19 256,-3 19-288,1 0 128,0 0 160,-19 0-192,-1 0-64,-19 19 224,0-19-384,-2 21-352,-17-2-1378,-2 1-1410</inkml:trace>
  <inkml:trace contextRef="#ctx0" brushRef="#br0" timeOffset="56478.2302">2314 11738 17232,'0'20'-2691,"19"-20"2179,22 0 544,-2-20-32,21 20 32,-21-40 64,21 21 128,19-2 161,-40 2-161,2-1-96,-3 20 192,-16 0 0,-3 20 225,0-1 160,-19 2-225,20-2-288,-20 1-160,21 0-64,-2-20-32,20 20 32,2-20 64,19 0 32,-2 0-32,2-20 64,20 0-96,-20 20 0,-2 0-96,-17 0 64,-3 0 32,3 20 128,-22 0 161,1 0 159,1 0-32,-2 20-287,1-40 127,21 19-224,-3-19 96,22 20-224,0-20 224,-1 0-64,20-20 64,20 20-320,-20 0-256,1 0-353,-20 0-801,19 20-1024,1 0-4709</inkml:trace>
  <inkml:trace contextRef="#ctx0" brushRef="#br0" timeOffset="57251.2745">7554 10208 6758,'-79'0'801,"59"0"832,1 0 641,19 0-832,0 0-353,0 0-609,19 0 417,20 0 160,21 0 32,19 0-96,20 0-320,0-19-33,41 19-448,-1-20 257,20 20-161,19-21-96,1 3 33,20-2 191,-1-1-128,0 2-128,21 19 225,-20-21-417,18 3 96,-17-2 0,-2 20 0,-1-21 96,-38 21-352,21 0 160,-42-20-64,1 20-481,1 0-192,-41 0-320,0 0-416,-20 0-129,-38 0-191,-2 0-289,-39 20-1378</inkml:trace>
  <inkml:trace contextRef="#ctx0" brushRef="#br0" timeOffset="57695.3">7852 10645 9705,'-120'21'-32,"101"-21"224,0 0 993,38 0-288,20 0 64,21 0 64,19 0 416,20-21 32,41 21-384,19-19-224,-1-1-256,40 0-33,2 1-31,17-1-289,2-20 225,0 20-289,19 0 224,-21 20-160,2-19-191,0 19 223,-21-21-192,-20 21-64,22 0 0,-41-20 32,19 20 128,-39 0-320,-20 0 64,1-19-577,-21 19-159,-20-21-738,0 21-256,-40-19-287,2 0-130,-2-2-863</inkml:trace>
  <inkml:trace contextRef="#ctx0" brushRef="#br0" timeOffset="58135.325">10631 9732 17296,'-40'-21'-96,"40"21"-833,40 0 897,-1 0 32,21 21 32,0-1 128,20 0-64,-22 0 256,43 18-95,-2 3-129,-20-1 96,20 19 128,0-18-63,-20-3-1,20 23 32,-20-23-128,1 3 33,-20-1 31,0-20-160,-41 19 0,1 2-32,-20-22 64,-20 21-64,-18-21 32,-3 22 0,-38-22-63,-20 21-33,0 0 0,-21-20 160,1 19-320,-20 0 95,21 2-63,-2-22-576,21 21-513,19-20-1122,1 0-1376</inkml:trace>
  <inkml:trace contextRef="#ctx0" brushRef="#br0" timeOffset="59665.4126">7732 9672 10057,'0'0'416,"0"0"834,0 0-193,0 0 288,20 0-32,1 0-448,-2 0-321,1-20-159,20 20-65,-20-19-64,19 19-160,-18-21-31,-2 1-1,1 20-64,-20-18 32,19 18-32,-19-21-64,-19 1 32,19 20-65,-20-21 65,1 21 0,-2 0 32,1 0 32,1 21 129,-1-21 255,-1 41 193,2-23-65,-1 23 289,20-2-257,-19 0 1,19 22-97,0-41-480,0 18 96,19-17-64,1-21 33,20 20-65,-1-20-257,2 0-832,-2-20-544,1 20-1186,-1-21-1057</inkml:trace>
  <inkml:trace contextRef="#ctx0" brushRef="#br0" timeOffset="60046.4343">8250 9434 7527,'0'0'5573,"-22"0"-4484,22 20 961,0 1-865,-19 16 224,19 4 65,-19-20-706,19 17-511,-20 2 127,20 1-288,0-2-224,0-19 96,0 20-160,0-40 0,20 0-97,-20 0 97,19-20 32,0 0-32,3-21 128,-3 2 128,20 0-224,-20-2 224,3 2-96,-3 19 0,-19 20 32,19 0 64,-19 0 64,0 20 448,0 1-351,0 17-193,-19 2 160,19-20-224,-19 19 32,19-18 96,0-1-96,0 0-545,19-20-480,-19 0-768,19 0-353,-19 0-481,20-20-2402</inkml:trace>
  <inkml:trace contextRef="#ctx0" brushRef="#br0" timeOffset="60250.4461">8666 9454 10089,'0'-40'1826,"0"40"1281,-21 0-897,21 0-737,-19 20 353,-1 0-609,-20 19-160,20-20-256,-19 43-417,18-44-96,21 23-320,0-2 32,0-18-224,21 18-833,-1-19-704,19-20-1603,1 0-1216</inkml:trace>
  <inkml:trace contextRef="#ctx0" brushRef="#br0" timeOffset="60377.4533">8825 9693 16431,'-40'39'0,"40"-39"-96,0 0-1602,0 0-1312</inkml:trace>
  <inkml:trace contextRef="#ctx0" brushRef="#br0" timeOffset="61298.506">9599 9493 13516,'0'-18'577,"-20"-3"-417,20 21 1153,-19 0-928,-3 21 736,3-3-64,0 1 32,-1 22-128,-20-2-193,20 2-543,20-2-129,0-18 0,0-3 96,0 3-224,20-21 0,-1 0-128,2-21-32,-1-18-129,18 0-127,3-2-1,19-18 33,-21 1-193,0-3 257,1 3-128,-1-3 127,2 1 65,-22-20 0,22 22 288,-22 17 32,-19 2 0,20 19 192,-20 20 449,-20 0-161,1 20-31,-2 19-1,-18 21 33,-2-1 63,2 1-95,-1 20 127,1-21-640,0 21 545,-1-22-578,20 4 226,20-24-129,0-17 0,0-2 0,20 1-224,-1-20 320,2-20-385,18 1-95,0-2 32,21-17-449,-19 17 64,-3-20-31,3 4 159,-2-4 161,1 21 63,-20-20 161,-1 22 160,-19 18 32,0 0 288,0 0 225,-39 18 96,18 22 191,-18 0 65,-1-1-384,20 1 223,-18 19-383,16-39-129,22 1-128,0-2-192,0 1 160,22-20 32,-3-20-577,20 1-287,1-2-418,-1 1-63,2-19 64,-2 19-160,-18-1-673,-2 2-1570</inkml:trace>
  <inkml:trace contextRef="#ctx0" brushRef="#br0" timeOffset="62020.5473">10254 9374 7014,'19'-18'1153,"-19"-3"1634,0 21-1666,0 0-32,0 0 64,-19 0-352,-1 0-193,-21 21 97,3-3 0,-3 1 31,22 2-127,-1-1-321,1 0 1,-2-20-129,21 21-64,21-21-32,-21 18-224,39-18 320,-20 19-256,22-19 96,-22 21 32,22-21-32,-41 20 0,19 1 96,-19-3 0,0 2 288,-19 1-224,-3-2 193,-16 1-225,18 1 32,-20-21 32,20 0-192,1 18-64,-2-18-288,1-18-609,20 18-929,0 0-1121,20-21-2210</inkml:trace>
  <inkml:trace contextRef="#ctx0" brushRef="#br0" timeOffset="62263.5612">10393 9315 12459,'0'0'1346,"0"20"-225,0 1 576,0-3-704,-19 1 705,19 22-641,-22 0-481,3-23-351,0 22-65,19 1-192,0-23-385,0 2-351,0-20-738,19 0-1184,0-20-962</inkml:trace>
  <inkml:trace contextRef="#ctx0" brushRef="#br0" timeOffset="62497.5745">10690 9255 12139,'-20'19'769,"1"-19"832,-1 21-480,-20 19-416,1-19 1185,-2 16-705,3 4-224,16-21-257,3 19-319,19-20-33,19-19-320,-19 21 256,41-21-288,-22 20 32,22-20-64,-2 0-128,1 0-512,-1 0-513,-19 0-577,1 0-1057,-2-20-2466</inkml:trace>
  <inkml:trace contextRef="#ctx0" brushRef="#br0" timeOffset="62693.5858">10193 9155 17168,'-19'0'160,"19"0"-929,0 0-928</inkml:trace>
  <inkml:trace contextRef="#ctx0" brushRef="#br0" timeOffset="65599.752">13469 9930 6470,'21'0'993,"-2"0"-97,1 0-127,20 0-64,-20 0 32,18 0 63,3 0-255,19 0-129,-2 0 33,2 0 31,20 0-128,-1 0-31,1 0-1,19 0-32,0-19 97,1 19-129,18 0 32,-19 0-96,21-20 33,18 20-65,-18 0-32,20 0-96,-3 0 64,-17-20-64,18 20 96,21 0 32,0 0 0,-20 0-64,20 0 65,0 0 63,0 0 0,19 0-160,1 20 96,-1-20-64,2 0 32,-1 0-63,-1 20-33,20-20 96,-18 0-32,17 0-32,1 19 32,-18-19 0,18 0-64,-20 0 32,22 0-64,-22 0 0,0 21 64,1-21-32,-1 0 0,22 0 160,-22 0-128,0 0-192,0 0 321,3 0-322,-3 0 322,-19 19-129,19-19-64,-19 0 0,19 0-64,-19 0 96,0 0 32,20 0-32,-21 0 32,-18 0-64,-1 0 192,-1 0-288,-18 0 64,18 0 64,-18 0-32,-2 0 160,-17 0-352,-24 0-64,-36 0-641,-2 0-1121,-18 0-929</inkml:trace>
  <inkml:trace contextRef="#ctx0" brushRef="#br0" timeOffset="66721.8161">13331 10805 6085,'19'0'385,"1"0"896,-1 0-128,2 0-192,-1 0 160,19 0-160,1 0-289,-1 0-127,21 0-65,0 0-191,0 0 31,20-20 64,-1 20-95,1 0-1,18 0-32,1 0 64,0 0-63,0 0-65,21-20 0,-2 20-32,2 0-32,-1 0 0,20 0-96,1 0 33,-3 0 95,22 0 0,-19 0 0,38 0 0,-19 0-32,19 0 0,1 0-32,1 0-31,17 0-1,3 0 32,-2 0-32,-1 20 32,3-20 0,17 0 0,-17 0 0,19 0-32,-2-20 32,-18 20-64,-1 0-64,21 0 128,-21-20-128,1 20 192,-1 0-127,2-20-194,-3 20 289,1 0-128,1 0-64,-20 0 321,18-20-417,3 20 192,-22 0 128,1 0-288,-1-19 128,-19 19 32,21 0 128,-2 0-128,-19 0-160,0 0 192,-21 0 0,-18 19 0,-2-19 0,2 0 64,18 0 0,-18 0-192,-2 20 224,-17-20-256,-24 0 256,-16 0-128,-21 0-224,-1 20 224,2-20-160,-3 0-609,3 0-1216,-2 20-898,-20-20-2851</inkml:trace>
  <inkml:trace contextRef="#ctx0" brushRef="#br0" timeOffset="67510.8614">14879 9315 6758,'20'0'416,"-20"0"-512,0 20 865,0-20 0,19 0 640,-19 21 0,0-3-448,0 22 192,0 0-64,0-1-224,0 21-96,0 20-128,-19-2-257,-1 22-96,20-20 32,-21 19-95,2 21-33,19-22 96,-20 2-64,20 19 353,0-20-385,0 20 192,0 1-352,0-21 129,0 0-33,20-19-32,-20 19 64,0-39-160,0-20 160,0 19-192,0-39 32,19 20-641,-19-21-608,0 1-1441,-19-20-2884</inkml:trace>
  <inkml:trace contextRef="#ctx0" brushRef="#br0" timeOffset="68307.9069">22680 9512 10537,'-20'0'-32,"20"0"-64,0 21 833,0-1 384,0 19 385,-19 2-129,19 19 96,-22 19-448,22 0-256,-19 21-96,0-2-385,-1 1 192,20 2-63,-19-2-1,19 1-64,-21-1-31,21 20 95,-20-20-192,20 0-64,0 0 1,0 1-33,0-21-64,0-19 96,0 19-64,0-19-224,0-21-288,0 1-385,0 0-320,0-20-705,0 20-576,0-40-1250</inkml:trace>
  <inkml:trace contextRef="#ctx0" brushRef="#br0" timeOffset="69309.9642">15277 10189 7559,'0'0'384,"0"0"1538,0 0 288,0-20-577,0 20 33,19 0-449,0 0-256,22 0 64,-2-21-192,0 21-289,21 0-223,-20-18-225,-1 18 160,2 0-320,-2 0-96,-20 0-193,2 0-511,-1 0-450,-1-20-351,-19 20-385,0 20-897,0-20-2210</inkml:trace>
  <inkml:trace contextRef="#ctx0" brushRef="#br0" timeOffset="69517.9761">15534 10148 6566,'-21'41'2530,"2"-41"129,-1 40-898,1-20 33,19-2-417,-21 23-384,1-20-352,1-2-289,19 21-256,0-21-32,0 1-64,0 1-224,0-2-865,0-19-480,19 20-481,1-20-1634</inkml:trace>
  <inkml:trace contextRef="#ctx0" brushRef="#br0" timeOffset="69823.9936">15513 10467 7014,'0'-19'385,"21"-2"1696,-1 1-831,-1 1-65,22-2 0,-22 21-384,20-19-1,-18 19-31,-1 0-288,-1 19-1,0 2-64,-19-2-31,0 1-33,-19 1 0,0 18 1,-1-19-33,-20-20 129,20 19-417,-20-19 192,20 0-96,-19 0-256,39-19 64,-21-1-353,21 20-480,0-20-800,21 1-1026,-1 19-4163</inkml:trace>
  <inkml:trace contextRef="#ctx0" brushRef="#br0" timeOffset="70030.0054">15910 10308 12908,'0'0'0,"-19"0"0,19 0-192,19 0-641,-19 0-577</inkml:trace>
  <inkml:trace contextRef="#ctx0" brushRef="#br0" timeOffset="70151.0123">15910 10388 7527,'-19'19'320,"19"1"929,0-20-128,0 0-897,19 0-352,-19 0-4068</inkml:trace>
  <inkml:trace contextRef="#ctx0" brushRef="#br0" timeOffset="70735.0457">16288 10208 9096,'0'0'641,"0"0"1377,0 21-129,0-21-319,0 20-257,-19 19-512,-2-19 32,1 20-129,20-21-287,-19 21-257,-1 1 96,-1-22-224,21 1-32,0 0-224,0-20-353,0 19-480,0-19-576,0-19-321,21 19-1185</inkml:trace>
  <inkml:trace contextRef="#ctx0" brushRef="#br0" timeOffset="70972.0593">16269 10208 9577,'-21'0'416,"21"0"1922,21-19-544,-2 19-385,1 0-352,-1 0-416,22-20-225,-3 20-128,3 0-63,19 0-129,-21 0-32,2 0-64,-22 0-288,20 0-513,-39 0-352,0 0-481,0 0-736,0 20-2563</inkml:trace>
  <inkml:trace contextRef="#ctx0" brushRef="#br0" timeOffset="71145.0691">16288 10308 8968,'-19'21'1409,"19"-21"930,0 0-770,39 0-320,-20 0-352,2-21-641,18 21-96,2 0-160,-2 0 32,1-20-320,-20 20-609,-1 0-736,0 20-1474</inkml:trace>
  <inkml:trace contextRef="#ctx0" brushRef="#br0" timeOffset="71351.081">16149 10507 11370,'0'19'32,"0"-19"1666,0 0-65,19 0-319,2 0-417,18 0-513,2 0-320,-2-19 0,1 19 0,-20 0-256,18 0-577,-16 0-640,17 0-481,-20 0-1729</inkml:trace>
  <inkml:trace contextRef="#ctx0" brushRef="#br0" timeOffset="71650.0981">16666 10308 9801,'20'-20'2370,"-1"20"-32,-19 20-768,0 1-1,0-2-448,-19 21-192,19-1-416,-20 1 159,20 0-383,0-21-225,20 2 128,-20-1 32,19-20-96,0-20 160,3-1-63,-3 2-97,0-1-96,22-19 32,-22 18-64,1-18 192,19 18-256,-18 2-320,-2 0-257,1-2-480,-1 1-577,2 20-640,-1 0-833,-20 20-2498</inkml:trace>
  <inkml:trace contextRef="#ctx0" brushRef="#br0" timeOffset="72009.1187">17042 10427 8936,'19'0'352,"-19"-20"769,22 20 97,-3 0-290,1 0 97,-1 0-576,2-19-161,-1 19-64,-1 0 65,22 0-97,-22 0-64,-19-21 64,19 21-128,-19 0 0,0-19 0,0 19 32,-19-19-32,0 19 97,-3 0 319,3 0 225,-20 0-65,18 0 193,-18 19 64,-2 0-96,3 2 192,18-2-353,-1 1-320,2 20-191,19-20-97,19 0 64,22-1-545,19 2-768,-2-1-1794,2-20-1601</inkml:trace>
  <inkml:trace contextRef="#ctx0" brushRef="#br0" timeOffset="73111.1817">17757 10467 10473,'0'0'641,"0"0"-417,0-19 1538,20 19-1057,-1-21 416,22 21-513,-3-20-352,22 20-31,-19-19-129,17-2 32,-17 21-64,-2 0 64,1 0 128,-20 0 257,-1 0-97,3 0 1,-3 21-161,0-21-32,20 0-160,2 0-32,-2 0 0,21-21-160,0 21-128,0-19 32,-21 19 127,1 0 97,-1 0 0,2 0 33,-22 19 127,0-19-32,1 0 32,1 21-64,-1-21-32,18 0-64,3 0 32,19 0-64,-2 0-192,22-21 0,-20 21 31,19-19 97,-40 19 64,21 0 64,-19 0 0,-22 0 129,0 0 127,1 0-64,-20 19-96,21-19 64,-21 21-31,39-21-97,2 0-64,-3 0-64,22-21-97,1 21 97,-3 0 32,2-19 0,19 19 32,-19 0 0,-21 0 0,21 0 32,-41 19 0,1-19-32,1 21 96,-21-21 33,20 19 159,-1-19-224,22 0-224,-3 20 224,22-20 64,1-20-160,16 20-128,2-19-161,1 19 225,-1 0 96,1-21-32,-20 21 0,-19 0 64,-3 0 0,3 0 160,-2 21-320,-20-21 417,3 0-417,16 0 320,3 19-320,-2-19 160,0 0-32,21-19 0,19 19 96,-19 0-64,20-21-192,-20 21 288,19 0-128,-21-19-96,2 19 64,-19 0 64,17 0 192,2 0-96,0 0-192,-2-19 192,3 19-64,18 0-224,-19 0 256,0 0-224,-2-21 128,-17 21-96,-2 0 0,1 0-129,-20 0-351,-1 0-1218,-19 0-2017</inkml:trace>
  <inkml:trace contextRef="#ctx0" brushRef="#br1" timeOffset="75356.3101">15197 9911 6502,'20'-20'1569,"-20"20"-256,0 0 33,0 0-674,-20 20 1,-1-1 32,2 2-1,-20 18-63,-2 2 64,-19 17-321,2-17-64,17-2-128,2 0-96,-1 2-96,20-2 33,1-19-354,-2-20-608,21 21-768,0-21-1090</inkml:trace>
  <inkml:trace contextRef="#ctx0" brushRef="#br1" timeOffset="75681.3287">15614 9970 6213,'0'-19'161,"0"19"63,-21 19 737,1-19-577,-19 20 833,-1 21-160,1-2-128,-21 1 192,0-2-288,2 22-417,-2-19 1,0-2-65,21 21-288,-21-20 0,19-1-224,2 1-385,20 0-479,-2-21-322,21-19-1024</inkml:trace>
  <inkml:trace contextRef="#ctx0" brushRef="#br1" timeOffset="75949.3439">15932 9970 10281,'-80'61'-96,"20"-3"-32,19-17 224,-17 18-32,-21 1 0,-1-1 160,1 0-63,-1 22 223,1-22-64,0 1-320,19-1 0,40-19-32,1-20-672,19-1-1539</inkml:trace>
  <inkml:trace contextRef="#ctx0" brushRef="#br1" timeOffset="76211.359">16606 9951 11242,'-60'60'-384,"21"-22"96,-40 23 448,-1 18-32,1-19-32,-1 20 0,-40-2-96,21 2 64,-19 0-32,39-2-32,-1 2 0,20-40-192,41 0-833,-2-20-1826</inkml:trace>
  <inkml:trace contextRef="#ctx0" brushRef="#br1" timeOffset="76470.3738">17261 9930 9416,'-60'60'2082,"0"-19"-2114,2 17 96,-43 1 97,2 22-33,0-22-64,-19 20 32,-2 2-64,21-3 32,0 2-64,20-20 0,19-1-128,19-39-577,41 0-1217,0-20-1761</inkml:trace>
  <inkml:trace contextRef="#ctx0" brushRef="#br1" timeOffset="76726.3885">17796 9970 11659,'-19'20'-321,"-20"21"257,-21-2 320,-20 21-127,-19 18 159,1-19-96,-3 22-96,-17 19 128,-22-22-32,22 2-159,19-20-1,20-1 0,19 1-129,19-40-415,21 0-673,40-20-1378</inkml:trace>
  <inkml:trace contextRef="#ctx0" brushRef="#br1" timeOffset="76984.4031">18432 9990 11755,'-20'41'-32,"-20"-2"160,-19 1-96,-20 19 256,-20 1 96,-21-1-127,-20 20-1,22 2 96,-21-3-160,20-18 1,21-1-193,38 1 32,-1-40-64,42 0-481,19 0-800,39-20-865</inkml:trace>
  <inkml:trace contextRef="#ctx0" brushRef="#br1" timeOffset="77239.4177">19087 10011 8359,'0'20'97,"-39"19"31,-41 1 1313,1 19-224,-20 21-384,-21-21-385,-20 21-95,22-1 63,-21 1-96,20-21-127,21 21-129,-3-41-32,43 21-64,17-40-257,41 0-607,19-20-738,41-20-1505</inkml:trace>
  <inkml:trace contextRef="#ctx0" brushRef="#br1" timeOffset="77483.4317">19782 9990 11466,'0'21'-96,"-60"-1"96,0 19 289,-19 21 319,-20-1 1,-19 1-289,-2 20-96,1-2-128,-1-18 32,2-1-64,19 1-31,39-1-66,19-38-95,41-1-512,0-1-609,41-38-673</inkml:trace>
  <inkml:trace contextRef="#ctx0" brushRef="#br1" timeOffset="77737.4462">20495 9951 11819,'-79'60'128,"21"-22"-32,-22 2 352,-18 19 257,-23 22-225,-18-22-127,1 20-129,-1-19 32,21 20-160,17-20-64,21-1 0,22-19-384,37-20-385,21-1-576,21-19-256,18-19-1058</inkml:trace>
  <inkml:trace contextRef="#ctx0" brushRef="#br1" timeOffset="77973.4597">20854 10011 9480,'-41'20'353,"-17"19"31,-2 1 257,-39 19 544,-2 1-320,-17 19-321,0-20-255,-21 22 63,18-3-224,3-18-64,19-1-64,20 1-96,38-40-385,22 0-576,19 0-864,41-20-1090</inkml:trace>
  <inkml:trace contextRef="#ctx0" brushRef="#br1" timeOffset="78220.4738">21468 9970 13164,'-79'61'-224,"21"-22"288,-22 21 0,-20-1 64,-19 1 96,1 20 64,-2-21 1,2 1-65,-2-1-160,40-19-32,20-1-32,21 1-288,1-21-609,38-19-1057,38 0-897</inkml:trace>
  <inkml:trace contextRef="#ctx0" brushRef="#br1" timeOffset="78469.4881">21906 10070 8520,'-60'19'1953,"0"22"-1696,2-2 95,-43 21 673,2-1-64,-19 1-224,-2-1-161,21 1-159,-19-1-289,39 1-32,-1-20-96,20-21-64,41 2-257,19-21-608,38 0-416,3-21-1377</inkml:trace>
  <inkml:trace contextRef="#ctx0" brushRef="#br1" timeOffset="78686.5005">22304 10130 10666,'-140'59'320,"61"-19"96,-20 19 609,-21-18-224,21 18-385,0 1-223,0-1-129,39-19-64,0-1 32,21-19-353,18 19-479,21-39-674,21 0-992</inkml:trace>
  <inkml:trace contextRef="#ctx0" brushRef="#br1" timeOffset="78891.5122">22462 10189 14189,'-120'60'-833,"60"-21"961,-19 2-96,-1 18 64,1 1 0,-20-21-96,39 0 0,2 2-416,38-2-833,20-39-1602</inkml:trace>
  <inkml:trace contextRef="#ctx0" brushRef="#br1" timeOffset="79082.5231">22462 10348 14157,'-100'59'64,"20"1"0,22-20 64,-21 0-32,38-1-96,-19 1-288,21-21-961,39 22-1730</inkml:trace>
  <inkml:trace contextRef="#ctx0" brushRef="#br1" timeOffset="84691.8441">16447 5560 6277,'0'0'1025,"0"0"32,0 0-32,0 0 128,0 0-224,0 0 160,0 0-128,0 0-64,0 0-96,0 0 64,0 0-161,0 0-63,0 0-129,0 0-159,0 0 31,0 0-352,0 0 641,0 0-385,0 0-448,0 0 640,0 0-319,0 0-290,0 0 546,0 0-641,0 0 512,0 0-416,0 0 544,0 0-736,0 0 768,0 0-448,0 0 192,0 0 65,0 0-481,0 0 640,0 21-672,0-21 704,0 0-384,0 0-128,0 20 160,-19-20-320,19 0 544,0 19-128,0-19-256,0 0-160,0 21 609,0-21-482,0 0 97,0 0 129,0 18-193,0-18 192,0 0-449,19 0 738,-19 20-545,0-20-97,0 0 289,20 0 193,-20 0-161,19 0-449,-19 0 353,21 21 353,-21-21-674,20 0 482,-20 0-129,19 0-257,-19 0 482,19 0-225,-19 0 160,22 0-512,-3 0 544,0-21-416,-19 21 224,20 0 128,1 0-64,-21 0-352,20 0 480,-1-20-64,-19 20-256,19 0-96,-19 0 416,0 0-64,0 0-288,22 0 192,-22 0-320,0 0 608,19 0-448,-19 0 128,0-18 64,0 18 0,0 0-416,19 0 512,-19 0-384,0 0 192,0 0 224,20 0-96,-20 0-256,0 0 320,21-21-352,-21 21 0,0 0 320,0 0 0,19 0-320,-19 0 160,0 0-192,0 0 192,0 0 192,0 0-352,0 0 384,20 0-448,-20 0 448,0 0-128,0 0-96,0 0-320,0 0 480,0 0-320,0 0 160,0 0 320,19 21-416,-19-21 96,0 0-192,0 0 544,0 18-704,0-18 416,0 0-32,0 20-32,20-20 0,-20 0 192,0 21-288,0-21 64,0 20 32,0-20 385,0 0-514,0 0 129,0 0 0,0 0-128,0 0 481,0 0-642,0 0 353,0 0 449,0 0-545,0 0 224,0 0-512,0 0 576,0 0-160,0 0-448,0 0 544,0-20-160,0 20 64,0 0-160,21 0-96,-21-21-96,19 21 448,-19 0-416,20-20 192,-1 20 384,2 0-544,-21-18 288,20 18-128,-1 0-128,-19 0-65,19 0 386,3 0-354,-3 0 514,-19 0-481,20 0 256,-1 0-96,2 0-128,-1 0-65,-1 0 514,0 0-642,3 0 706,-3 0-738,0 0 610,-19 0-482,20 0 225,1 0 193,-1 0-65,-1 0-128,-19 0 32,19 0-288,3 0 576,-22 0-192,19-21-256,0 21 32,-19 0 512,20 0-224,-20-19-160,21 19 193,-21-20-290,19 20 162,-19-21 31,0 21-160,0 0 160,0 0-481,0-18-992,0 18-513,0 18-2850</inkml:trace>
  <inkml:trace contextRef="#ctx0" brushRef="#br1" timeOffset="86512.9481">16129 9851 6245,'0'0'2275,"0"0"-706,0 0-512,0 0-32,0 0 160,0 0-128,0 0-192,0 0 64,0-21-64,0 21-289,0 0 1,0 0-193,20-19-96,-20 19 1,0 0 63,0-19-192,0 19 32,19-20 129,-19 20-321,21-20 256,-21 20-160,20-20 160,-20 20-96,19 0-96,-19-21-32,20 21 129,1 0 127,-2-18-256,-19 18 192,20 0-128,-1 0-128,2-21 160,-1 21 0,-20 0-31,19 0 127,0 0-192,3 0-64,-3 0-64,-19 0 96,20 0 128,-1 0-64,2 0-64,-21 0-64,20 0 288,-1 0-288,0 21 128,-19-21-160,22 0 224,-3 0-96,0 0 0,1 0-160,-20 0 192,21 0 32,-1 0-224,-20 0 160,19 0 0,-19 0-64,0 0 32,19 0 160,-19 0-288,22-21 192,-22 21 96,19 0-160,-19 0-64,19-20 64,-19 20 96,0 0-192,0-19 256,0 19-256,0 0 96,20 0-32,-20 0 32,0 0 64,0 0-32,-20 0-128,20 0 64,0 0 224,0 0-256,-19 19 128,19-19-256,0 0 192,0 20 32,0-20-64,0 0-32,19 0 64,-19 0 192,20 0-224,-20 0-32,21 0 0,-2 0 64,1 0 32,-1 0 96,1 0-288,1 0 192,18 0-32,-20-20 0,2 20 0,18 0 0,-20-19-32,3 19 96,17 0 0,-20-21-160,2 21 96,-1 0 160,-1 0-192,0 0-32,3 0 64,-3 0 224,0 0-224,1 0 97,-20 0-258,21 0 225,-1 0-64,-20 0 32,0 21 161,19-21-129,-19 0-160,0 19 128,0-19 128,19 0-128,-19 20 128,0-20 32,0 21-64,0-21-160,0 18 128,22-18-128,-22 0 96,0 21-32,0-21 97,0 0-97,0 20-32,0-20 0,0 20-289,0-20-800,0 0-1121,19 0-2530</inkml:trace>
  <inkml:trace contextRef="#ctx0" brushRef="#br1" timeOffset="90466.1743">16943 5997 7078,'0'21'1281,"0"-21"-736,0 0 224,0 0-161,0 20-127,0-20 159,0 19-223,-19-19-33,19 21 0,0-21 65,0 20-257,0-2 64,0 3-128,0-1 97,0 0-65,-21 0-64,21 19 32,0-19-96,0 0 128,0 20-96,0-20 64,0-1-64,0 21 97,0-19-65,0-2 0,0 20-32,-20-19-32,20 21 192,0-22-96,0 20 160,0-18 97,0 19-289,0-1 160,-19-19 0,19 20-31,0-1-33,0-19 0,-20 20-32,20 0-32,0 0 64,0 0-96,-19-1 65,19 1-129,0 0 32,0-1-32,0 1-32,-21 0 32,21-1 32,0 1-96,0 0 128,-20 0-64,20-1-32,0 1 0,0-20 32,0 19-64,-19 1 32,19-20 0,0 20 0,0-20 32,0 19-32,0 1 0,0-20 64,0 20-64,0-1 0,0-19 0,0 20 32,0 0-64,0-21 32,0 21 0,0 0 0,0-20 0,0 19 32,0 1-32,0-20 0,0 20-32,0-1 96,-19-18-96,19 18 96,0 1-64,0 0-64,0-21 96,0 21-64,0-20 64,0 20 0,0-21-64,0 21 64,0-20-64,0 20 64,-22-21-32,22 21 0,0-19 0,0 18 0,0-20 0,0 21-96,0-19 224,0 18-96,0-19 0,0 0-160,0 20 192,0-21-96,0 1 64,0 0-32,0 0-32,0 0 0,0 0 128,0-1-96,0 1 32,0 21-160,0-22 96,0-19 128,0 20-64,0-1 0,0 1-192,0 1 256,0-1-64,0-20-96,0 19 160,0-19-192,22 20 128,-22-20-32,0 0 0,0 19-256,0-19 512,0 0-320,0 21 96,0-21 32,0 20-128,0-20-128,0 0 512,0 20-384,0-20 96,0 0-64,0 0 64,0 0-96,0 0-64,0 21 96,0-21 128,0 0-64,0 0-32,0 0-96,0 0 160,0 0-128,-22 18 64,22-18-32,0 0 64,0 0-32,0 0 32,0 0-64,0 0 0,0 0 0,0 0 0,-19 0 32,19 0 0,0 0-32,0-18 0,-19 18 32,19 0 0,0 0-64,0-21 96,0 21-32,-20-20 0,20 20 0,0-20 0,0-1 0,0 21-32,0-19 32,-21-1 0,21 20-32,0 0 64,0-19-32,0 19 32,0 0-32,0 0-32,0 0 32,0 0 0,0 0 32,0 0 32,0 0 0,21 19 0,-21 1 32,0-1-96,0 2 0,0-1 0,20-20-32,-20 20 128,0-20-64,19 21-64,-19-21 64,0 0 0,19 0-96,-19-21 128,22 21-64,-3-20 64,-19 0-64,19-1 64,-19 2-128,20 19-32,-20-20-32,0 1-192,21 19-417,-21-20-448,0 20-737,19-21-1217</inkml:trace>
  <inkml:trace contextRef="#ctx0" brushRef="#br1" timeOffset="91447.2304">16765 6236 7366,'0'0'1602,"0"0"-161,0 0-191,19 0-386,-19-21-383,0 21-1,20-18-127,-20 18 31,21-20 32,-21 0-95,19 20-97,1-20-32,-20-1-64,19 3-32,1-2 32,-20-1 161,0 2-65,21 19 128,-21 0-64,19-20 33,-19 20-33,0 0-32,0 0 225,20 20-193,-20-1 545,0 2-193,19-1-127,-19-2 31,0 23-383,0-21 255,0 18-288,21-38-128,-21 21 64,0-1-160,20-20-833,-20 20-1057,19-20-960,0 0-1026</inkml:trace>
  <inkml:trace contextRef="#ctx0" brushRef="#br1" timeOffset="92136.2698">17379 7011 7270,'-19'-20'1474,"19"1"95,-19-2 705,19 2-960,0-2 287,0 2-512,19-1-320,0 0-160,3 0-65,-3 0-128,0 20 161,1-20 64,20 20-129,-20 0-384,-20 20 64,19-20 1,-19 20-193,0 20 384,0-20-416,-19-1 352,-1 2-96,1-2-160,-2 2 129,1-2-289,-18-19 192,16 0-128,22 20 0,-19-20-289,19-20-415,0 20-129,0 0-705,0-19 33,19 19-865,3-21-962</inkml:trace>
  <inkml:trace contextRef="#ctx0" brushRef="#br1" timeOffset="92511.2912">17658 6753 9320,'39'-20'1730,"-39"20"1281,20 0-1410,-20 0 97,0 20-321,0 0-736,-20-1-129,20 1-159,-19 0 95,-1 0 33,20 0-385,-21 19 32,21-18-224,0-21 0,0 19 96,0-19-353,0 0 385,21-19-64,-1 19-32,-1-21-192,1-18 0,1 19 416,-2 0-160,1 0-192,-1 20 320,2-20-128,-21 20-32,0 0 160,20 20 96,-20 0-288,-20 0 224,20 0-64,0 0 289,-21-1-481,21 2-1,0-2-31,0-19-608,0 0-97,0 21-961,0-21-736,21-21-865</inkml:trace>
  <inkml:trace contextRef="#ctx0" brushRef="#br1" timeOffset="92759.3055">18094 6535 10217,'20'-20'1986,"-20"20"-513,0 0 193,0 20-353,-20 19 129,20-20-257,-19 22-481,0-2 97,-3 21-448,3-20-418,-20-1 354,18 1-161,21-20-448,-20 0 352,20-1-545,-19 2-768,19-21-801,0 0-448,0 0-417</inkml:trace>
  <inkml:trace contextRef="#ctx0" brushRef="#br1" timeOffset="92914.3144">18114 6733 9609,'0'0'1377,"0"0"-32,21 20-32,-21-20-608,0 20 416,0-1-544,0 1-385,19 0-192,1-20-64,-1 0-1089,3 20-1634</inkml:trace>
  <inkml:trace contextRef="#ctx0" brushRef="#br1" timeOffset="93100.325">18472 6753 14061,'-79'59'320,"38"-19"2018,2 0-928,-21 0-33,22 0 96,-3-1-800,2 1-577,18 0-192,1-21-641,20 1-832,0-20-1730,0 20-2275</inkml:trace>
  <inkml:trace contextRef="#ctx0" brushRef="#br1" timeOffset="93717.3603">17379 7507 6694,'0'-39'929,"0"19"-96,0 20 992,-19-20-768,19 20 737,-19-20-257,19 20-351,-20 20 127,-1-20-96,1 20-288,1 20 128,-22-21-160,22 21-225,19-20 1,-19 0-385,19 0-96,0 0-320,0-1 256,19 1-32,0-20-320,3 0 0,-3 0-769,20 0-256,-18-20-481,18 20-95,-20-19-129,3 19-481,-3-20-1440</inkml:trace>
  <inkml:trace contextRef="#ctx0" brushRef="#br1" timeOffset="94138.3844">17579 7210 8199,'0'-40'2178,"19"20"481,-19 20-609,0 0-897,0 20 512,-19 0-511,19 19-258,-21 1 129,1 0-320,20 20-385,-19-1 1,-1 1-225,1-1 0,-2-19-32,1 19-96,20-19 32,-19-20 128,19-20-320,19 0 128,-19-20-32,20 0-32,20 0-97,-20-19 33,-1 19 160,22-20-352,-22 0 192,1 21 95,-1-1 1,2 0 96,-21 20-64,20 0 128,-20 20 97,-20 19 31,20-19 32,-21 20-32,21-20 0,-19 20 0,19-21 1,-20 1-321,20 0 256,0 0-385,0 0-159,0-20-545,20 0-448,-20 0-737,19 0-289,2-20-351,18 20-1955</inkml:trace>
  <inkml:trace contextRef="#ctx0" brushRef="#br1" timeOffset="94541.4073">17875 7468 6758,'22'-40'3331,"-22"40"-1217,0 0-160,0 0-513,-22 20-95,3 0-225,-20 19 192,18 1-288,2 0-321,-20-20-63,39 19-192,-21-19-257,21 0-64,0 0-128,0 0 32,21-20-32,-2-20-224,20 20-161,2-20-480,-22 0-31,22-19 159,-3 19-64,-18 0 161,1-20 159,-1 20 193,-1 0 224,0-19 32,-19 39 128,0-20 288,0 20 417,0 20-128,-19 0-65,0-1 321,-1 1-513,-1 20 1,1-20-1,20 0-512,-19 0 96,19-1-32,0-19-448,0 20-481,19-20-673,1 0-416,-20 0-993,21-20-3010</inkml:trace>
  <inkml:trace contextRef="#ctx0" brushRef="#br1" timeOffset="94890.4274">18135 7388 10217,'19'0'1698,"-19"0"992,0 20-1280,-19 0 31,19 20-96,-21-20-384,21-1-224,-20 21-449,20-20-192,0 0-32,0-20 64,0 20-160,0-20-288,20 0 32,1 0 192,-2-20-32,1 0 0,-1 0 63,3 0 65,-3 0 32,0 1-64,1-1 225,-20 20-225,19 0 256,-19 0 192,0 20 129,0-20-385,-19 19 64,19 1-128,0 0-128,0 0 0,0 0-512,0 0-642,19-20-928,-19 20-992,0-20-1635</inkml:trace>
  <inkml:trace contextRef="#ctx0" brushRef="#br1" timeOffset="95661.4714">18412 7547 9513,'0'-59'192,"20"39"1569,-1 0-736,2 0-96,18 0 416,-20 0-320,3 20 32,-3 0-160,1 0-128,-1 0-64,-19 20-225,0 0-31,0 0-97,0 0-224,-19 19 64,-1-19-192,1 0 64,-3-20-32,3 20 32,0-20-160,-1 0 0,20-20 64,0 0-352,0 0 192,0 1-97,20-1 65,-1 0-64,-19 0 128,19 20 96,3-20 32,-3 20 32,-19 20 64,0 0 352,0 20-64,0-1-31,0 1 287,0 0-319,0 19 63,-19 1-96,19-1-192,-22 21 128,3-21-288,0 1 128,-22 0 0,22-41 64,-1 1-256,20-20 256,-19 0-320,19-20 320,0-19-224,0-1 192,0 20-192,0-20 256,19-19-192,1 19-128,20 0 192,-20 1 64,18-1-192,3 20 0,-21 0 288,20 0-160,-1 1-192,2-1 352,-3 0-320,3 20 288,-21-20-256,18 0 128,3 0 0,-2 0 192,1 1-192,-20-1 32,-1-20-160,1 20 128,-20-19 64,21 18 0,-21 2 0,-21 19 96,21 0 32,-20 0 97,-19 0 95,20 19 353,-22 21 31,3-20 33,-3 20-32,41 0-353,-19-1-256,38 1-63,0-20-65,3 0-32,16-20-32,22 20-353,-1-20-896,1 0-481,0 0-2754</inkml:trace>
  <inkml:trace contextRef="#ctx0" brushRef="#br1" timeOffset="102772.8783">428 4846 7399,'0'-20'1985,"0"20"-415,0 0-257,0 0-288,0 0-192,-19 0-32,19 0 128,-21 20 128,1-1 160,1 1 160,-1 20-384,-1 0-160,2-1 224,-1 21-545,1-20-192,-2-1-95,21 1-193,-20 0-64,20 0 0,20-20 0,-20-1-289,21 2-383,-2-2-834,1-19 225,20 0-1089,-1 0-193,-19 0-1184</inkml:trace>
  <inkml:trace contextRef="#ctx0" brushRef="#br1" timeOffset="103168.9008">587 5024 6470,'0'0'864,"0"-20"1731,0 20-673,0 0-801,0 0 320,0 0 33,0 20-225,0 1-64,0-2-128,0 21-417,-21-21-383,21 1 255,0 20-576,0-19-160,-20-2 288,20 0-256,0 2-193,0-21-672,0 0-512,0 0-257,0 0-736,0 0-3972</inkml:trace>
  <inkml:trace contextRef="#ctx0" brushRef="#br1" timeOffset="103408.9145">686 4786 14733,'19'0'-640,"-19"0"672,20 19 320,-20 2 993,0 18 545,21-19-448,-21 40-802,19-20 129,-19-1-449,20 21-31,-20-1-289,0-19 416,0 0-288,-20 20-128,1-20-544,-2-2-642,1 3-1536,-18-2-1442</inkml:trace>
  <inkml:trace contextRef="#ctx0" brushRef="#br1" timeOffset="104351.9685">388 10467 15342,'0'-19'192,"-20"19"-128,20 0 160,0 0 289,-19 0 1088,19 19-383,0 21-97,-20 0-96,-1 19 0,21-20-449,-19 21-384,-1 0 129,20 0-385,0 0 192,0-21-128,0 0-385,20-19-447,-20 1-322,19-2-831,22-19-706,-22 0-768</inkml:trace>
  <inkml:trace contextRef="#ctx0" brushRef="#br1" timeOffset="104769.9924">566 10645 13004,'-58'-19'704,"58"19"-1312,0 0 832,0-20 577,0 0 352,19 1-224,0 19-192,1-20 127,1 20-127,-1 0-256,-1 0-1,0 0-160,22 0 33,-41 0-161,19 20 288,1-20-256,-20 19 193,0 1-161,0 0-32,-20 20 33,1-20-161,0 19 0,-22-19 224,2 20-288,18 0 192,-18-21-160,39 1 0,-19 1-32,19-2-96,19 1 257,-19-20-65,39 20-96,-18-20 64,18 0-160,-20 19-193,22-19-735,-2 0 31,-18 0-929,18 0-865,-20-19-1056</inkml:trace>
  <inkml:trace contextRef="#ctx0" brushRef="#br1" timeOffset="105035.0075">826 10348 17456,'19'-19'-544,"0"19"576,1 0 736,1 0 642,-2 19 351,1 21-319,-1-1-481,22 21-257,-41 20-287,19 19 95,-19 0-448,-19 0 128,19 0-96,-20-19 1,-1-21-546,2 1-896,19-40-1986,0 20-11211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10:04:16.192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4298 8957 7943,'0'-20'2146,"0"0"-192,0 20-481,0 0-224,0 0-95,0-19 31,0 19-256,0 19-481,0-19 161,0 20 287,0 0-31,0 20-192,0-1-129,0 1-95,0 0-161,-19-1-96,19 2 129,0-2-193,-19 0-128,19-18 128,0-1-32,0 0 0,0 1-64,-22-21 96,22 0-480,0 0-65,0 18-415,0-18 255,0-18-672,0 18-865,22-21-577,-22 1-2049</inkml:trace>
  <inkml:trace contextRef="#ctx0" brushRef="#br0" timeOffset="519.0297">4238 8878 10858,'22'-20'128,"-3"0"1634,0 0-481,22 0 256,-22 20-352,20-19-512,-18 19-96,18 0 31,-19 0-384,20 0 65,-20 19-129,-1 1 128,-19-20-256,0 20 160,0 0 161,0 20-257,-19-21 0,-1 1-64,1 0-128,-22 0-64,22 0 63,-1 0-127,-1-1 128,2-19 224,19 0-352,0 0-128,0 0 256,19 0 64,2 0-193,-1 20 129,19 0 288,-18 1-95,18-2-65,1 20 288,-20 2-288,-1-2 128,-19 0 0,0-18-64,0 19 417,-19-19-129,-1-3-288,-20 1 96,1-19 33,-21 21-129,19-21 0,-17 0 96,17 0-192,3 0-128,38 0 32,-22 0-257,44-21-928,-3 2-480,0 19-834,22-18-2562</inkml:trace>
  <inkml:trace contextRef="#ctx0" brushRef="#br0" timeOffset="1001.0572">5153 9315 10762,'-21'0'993,"1"-20"1921,20-1-1504,0 2 31,0-1-256,0 1-480,20-1-545,1-1 128,18 1 97,1 1-353,-1-1 256,2 20-32,-2 0-32,-20 20 1,2-1-33,-1 1 0,-20 21-96,0-22 192,-20 20-288,-1 2 193,-18-21 63,-1 1-96,1-3-64,-21-18-32,21 0 32,-2 0-384,2 0 576,39 0-576,-21-18-1057,42-3-673,-1 1-2402</inkml:trace>
  <inkml:trace contextRef="#ctx0" brushRef="#br0" timeOffset="1707.0977">6066 8838 9416,'19'-40'1314,"-19"21"1408,0 19-736,0 0-769,0 19 513,0 1-385,0 0-512,0 20 64,0 19-64,0 1-321,0-1 33,-19 1-545,19-1 128,-20-18-32,20-2 32,0-20 64,-21 2-160,21-21 128,0 0 97,0-21-322,21 2-95,-21-1 224,20 1-128,18-22 128,-16 2-352,17 19 96,-1 1 64,3-2 256,-22 21-352,22 0 192,-22 21 160,1-2-128,-20 1-96,0 19 352,0 2-160,-20-22 32,1 20-192,-22-18 448,3-1-480,-3 0 577,-17 1-449,17-21-128,2 0 96,-1 0-224,1 0-417,18 0-1345,1 0-2690</inkml:trace>
  <inkml:trace contextRef="#ctx0" brushRef="#br0" timeOffset="4430.2533">3942 9871 8327,'0'-20'769,"19"-1"2050,-19 2-641,19 0-513,1 19 97,-20-20-481,0 20-480,0 0-32,0 20-161,0-1-127,-20 0-129,1 22 33,-20-1-353,18 0 160,-18-1 64,20-18-256,-2 17 288,21-38-320,0 21 160,0-21 193,21 0-33,-2 0 32,1 0-64,20-21-31,-1 21-65,0 0-320,2 0 192,-3-18 192,-16 18-320,16 0 64,-18 0-128,-20 0-481,21 0-288,-21 0-192,0 0-480,19 0-417,-19 0 0,-19 0-897</inkml:trace>
  <inkml:trace contextRef="#ctx0" brushRef="#br0" timeOffset="4644.2656">4139 9930 9128,'-19'-19'1570,"19"19"1152,0 19-1024,0-19 128,-19 40-161,19-20-576,-22 21-352,3-23 96,19 22-225,-19 1-384,19-23-95,-20 3 63,20-1-224,0-1 64,0 2-577,0-21-832,0 0-417,0 0-768,20 0-673</inkml:trace>
  <inkml:trace contextRef="#ctx0" brushRef="#br0" timeOffset="5035.2879">4219 9871 10730,'0'-20'512,"19"20"2179,3 0-930,-3 0-191,0 0-257,22 0-576,-22 0-257,20 0 1,-18 0-65,-1 20-96,-1 0-224,-19-20 65,20 39-33,-20-18 0,-20-2 128,1 1-320,-22 21 192,2-23-160,-1 3 128,20 19-160,-18-20 256,16-20-384,22 18 224,-19-18 96,38 21 65,3-21 319,-3 0-160,20 0-320,-18 0 96,18 0-63,1 0-65,-1 0-385,-19 0-864,20 0-993,-20 0-1634</inkml:trace>
  <inkml:trace contextRef="#ctx0" brushRef="#br0" timeOffset="5589.3197">5271 9811 6149,'0'-19'4036,"-19"-1"-2210,19 20 672,-20 0-1088,-20 20 191,20-1-320,-20 21-288,1 0 64,19 20-64,-20-21-320,20 2-193,20-2-223,0 1-418,20-40 161,-1 20 289,22-20-450,-2-20 97,1-1-224,-20 2-64,-1-2 32,-19 3 95,0-2 225,-39-1-320,20 1 224,-22 20 32,22 0 32,-1 0-32,-1 0-64,21 0-1378,0 0-640,21 0-32,-1 0-1601</inkml:trace>
  <inkml:trace contextRef="#ctx0" brushRef="#br0" timeOffset="5878.3362">5449 9792 12523,'0'0'1698,"0"0"928,0 0-992,-19 19-129,19 21-31,-39 0-385,18-1-256,2 1-65,-20 1-607,18-3-97,1 2 192,20-19-384,-19-1 320,19-2-416,0-18-289,0 0-384,0 0-448,0-18-961,19 18-1185,1-20-3108</inkml:trace>
  <inkml:trace contextRef="#ctx0" brushRef="#br0" timeOffset="6084.3479">5391 9792 13292,'20'0'929,"-1"-20"1986,0 20-1154,1 0-287,1 0-577,-1-20-481,18 20-128,-16 0-320,-3 0 128,0 0-64,1 0-640,1 0-481,-21 0-1346,0 20-575,0-20-2275</inkml:trace>
  <inkml:trace contextRef="#ctx0" brushRef="#br0" timeOffset="6255.3577">5331 9911 14029,'20'19'1313,"-1"-19"1890,22 0-1569,-3 0-321,-18 0-416,21 0-449,-22 0-256,22 0-224,-22 0-160,0 0-1313,1 0-1859,-20 0-1888</inkml:trace>
  <inkml:trace contextRef="#ctx0" brushRef="#br0" timeOffset="8019.4586">6225 9711 11723,'0'0'352,"-22"21"353,3-1 864,-20 0-352,20 38 481,-22-17-257,2 18-480,-1 1-64,40-1-385,-20 2-319,20-41-225,20-2 32,20 3 160,-1-21-160,2 0 0,-2-21-224,-1 3-33,-16-23 193,-22 22-32,0-2 160,-22 3-96,-16-2 32,-1-1 0,-2 21 192,2 0-288,18 0 192,2 0-32,19 0-384,19 0-833,2 0-929,18 0-1313</inkml:trace>
  <inkml:trace contextRef="#ctx0" brushRef="#br0" timeOffset="8485.4853">6442 9811 13004,'0'-19'1121,"0"-1"512,0 0 834,21 20-834,-2-20 65,20 20-929,-18 0-257,-1 0 129,-1 20-225,1 0-32,20-20-191,-40 20 31,20 18-128,-20-17 128,19 19-64,-38-20-160,19-1 128,-20 21 1,-20-20-161,1 1 64,-2 17-257,2-17 97,20-2 128,-2-19 0,1 21-192,20-21 96,20 0 192,20 0 256,-1 0 1,2-21-97,-2 21 160,21 0-255,-20 0-33,-1-19-32,-20 19 96,22 0-320,-41 0-160,20 19-513,-20-19-961,-20 0-1537,1 21-1730</inkml:trace>
  <inkml:trace contextRef="#ctx0" brushRef="#br0" timeOffset="10105.5779">9182 8898 9705,'19'-40'672,"1"40"2051,-20 0-1122,0 0-191,0 20 448,0 0-673,0 39-160,-20-19-129,-18 19-223,16 1-449,-17-1 33,20 1-33,-2-21-64,1 2-96,1-21-32,19 1 0,0-21-64,0 0-577,0 0-416,19 0-736,-19-21-577,20 1-833</inkml:trace>
  <inkml:trace contextRef="#ctx0" brushRef="#br0" timeOffset="10337.5913">9163 8858 12780,'19'-20'256,"0"20"2242,1-20-1056,20 20 95,-1 0-192,2-20-384,-2 20-512,21 0-161,-20 0-128,-1 0-224,2 0 96,-2 0 96,-20 0-608,2 0-289,-21 0-1025,0 20-672,-21-20-929</inkml:trace>
  <inkml:trace contextRef="#ctx0" brushRef="#br0" timeOffset="10536.6027">9102 9036 10762,'0'40'1569,"39"-40"353,-17 0 448,36-20-1281,-18 20 0,20 0-384,-1-20-353,-19 20-160,20-19-31,-21 19-193,-20 0 96,3 19-609,-3-19-640,-38 20-865,19-20-512,-41 20-2980</inkml:trace>
  <inkml:trace contextRef="#ctx0" brushRef="#br0" timeOffset="10687.6113">9042 9295 13292,'0'20'897,"20"-20"2178,1 0-1730,18 0-128,2 0-160,17-20-800,2 20-225,0-21-32,0 21-1314,-2 0-2017</inkml:trace>
  <inkml:trace contextRef="#ctx0" brushRef="#br0" timeOffset="11187.6399">10193 9036 13292,'22'-19'577,"-3"19"1921,-19 0-1025,20 39 1,-20-19-513,0 1-257,0 18-255,19 0-33,-19-18-224,0-1-128,21-1 33,-21-19 63,20 0-64,-1 0 352,-19-19-224,19-1-160,3-1-32,-3-18 65,0 19 127,-19-20-64,20 20-288,-1-19 320,-19 19-448,22 0-257,-3 20-640,-19 0-1313,19 0-2018</inkml:trace>
  <inkml:trace contextRef="#ctx0" brushRef="#br0" timeOffset="11923.682">11128 9116 8167,'0'0'1954,"0"0"1121,19 0-1345,-19 0 288,19 0-609,1 0-544,1 0-225,-2 0 33,1-19-449,-1 19 193,22 0-385,-22 0 128,1-21-32,1 21-64,-21-20 64,0 20 0,0 0-192,0-20 288,-21 20-320,1-19-32,1 19 128,-22-20-32,22 20 96,-20 0-96,-2 0 32,3 20 160,18-1 64,-21 1 449,22 0-257,0 1 257,-3 18-64,22 0-129,0-18-95,22-1-257,16 19 32,3-39-320,-2 19 128,21-19-32,-21 0-33,21 0-831,-21 0-354,1 0-1440,-1 0-1923</inkml:trace>
  <inkml:trace contextRef="#ctx0" brushRef="#br0" timeOffset="13521.7734">8845 9711 6886,'19'-39'3684,"-19"19"-2179,0 1 961,0 19-704,0 19-353,0-19-416,-19 41-320,-1-23 224,-1 23-353,2-1 65,-1-2-65,1 3 1,-2-21-257,21 0 64,0-1 65,0 2-289,21-21 256,18 0-31,-20-21 31,41 21-480,-19-19 352,-2 19-256,1-20-96,-1 20 128,-20 0-480,22 0-65,-41 0-256,19 0-352,-19 0-672,0 20-898,0-20-512</inkml:trace>
  <inkml:trace contextRef="#ctx0" brushRef="#br0" timeOffset="13748.7864">9004 9811 10409,'0'19'769,"0"-19"1249,-20 21 0,20-1-320,-21 20 127,2 0-576,19-1-416,-20-18-128,20 17-513,-19-17-128,19 19 96,0-20-160,0-20-608,0 18-545,0-18-801,19 0-545,-19 0-1600</inkml:trace>
  <inkml:trace contextRef="#ctx0" brushRef="#br0" timeOffset="14305.8182">9401 9732 11691,'19'-21'704,"-19"21"1186,0 0 288,0 0-320,0 0-385,0 0-576,-19 0-513,19 0 97,-21 0 127,21 0-543,-20 0 63,1 0-32,-1 0 128,-1 0-192,21 0-160,-19 0 192,-1 0 0,1 0-160,19 0 192,-21 0-192,21 0 96,-20 0 0,20 21 64,0-21 160,0 0-320,0 20 288,-19 0-64,19-20-32,0 20 129,-19-20-225,19 19 0,0-19 32,0 0-32,0 19 32,19-19 32,0 0-96,1 0 288,1 0-256,-2 21-32,20-21-128,-18 20 320,-1 0-128,-1 0-160,-19 20 320,0-21-288,0 1 160,-19 1 288,-1-1-63,-1-2-161,-18-18 160,20 21-224,-22-21 128,3 0-256,16-21 64,3 21 0,19 0-929,0-18-832,19 18-1923,3 0-2658</inkml:trace>
  <inkml:trace contextRef="#ctx0" brushRef="#br0" timeOffset="14926.8537">9976 9752 7591,'0'-20'1665,"0"20"1474,20-21-1217,-20 21-288,19-18-65,1 18-352,1-21-224,-2 21-32,1 0-32,20 0-385,-20 21 129,-20-3 160,19 3-513,-19 19 289,0-1-417,-19 1 96,-1 0-32,-1-1-352,2-18 225,-1 18-65,1-18 64,19 17-192,-21-38 64,21 21-513,0-21-127,0 0-738,0 0-191,0 0-609,21 0-961,-21-21-897</inkml:trace>
  <inkml:trace contextRef="#ctx0" brushRef="#br0" timeOffset="15111.8644">9976 9911 6662,'0'-20'3459,"0"20"-1313,0-20 737,0 20-897,20 0-289,-1 0-704,1 0-352,20 0-225,-20 0-224,20 0 33,-20 20-161,-1-20-545,22 20-608,-22-20-1121,-19 19-512,20-19-2499</inkml:trace>
  <inkml:trace contextRef="#ctx0" brushRef="#br0" timeOffset="15445.8834">10511 9672 10794,'20'-20'1249,"-40"20"1313,20 0-896,-38 20 192,16 1-161,-17 18-448,1 1-192,-3-1-32,22 21-64,-1-20-576,20-21-289,0 21-64,20-20 0,-1-20 192,22 0-416,-3 0-64,1-20-97,2 20-287,-2-19-161,-18-2 288,-21 2 225,-21-1 320,1 20 32,-18-20-64,-3 20-192,21 0 320,1 0-608,0 0-1442,19 0-2466</inkml:trace>
  <inkml:trace contextRef="#ctx0" brushRef="#br0" timeOffset="17266.9876">11325 9612 9929,'0'-20'1313,"-19"20"-224,-1 20 801,-1-20-641,2 40 257,-1 1-161,-20-2-448,1 1-32,20 18 95,-22-17-479,41-1-321,0 0 0,0-21-128,41-19 0,-3 0 32,3 0 0,-2 0-544,1-19 128,-1-2 95,-19-18-127,-20 19 288,0 0 128,-20-1-96,1 21 96,-22-19-64,2 19 0,-1-19 192,20 19-160,1 0-96,19 0 32,0 0-96,0-20-1602,19 20-544,1 0-1250</inkml:trace>
  <inkml:trace contextRef="#ctx0" brushRef="#br0" timeOffset="17860.0216">11763 9612 12075,'20'-20'384,"-20"20"2179,0-18-481,0 18-641,-20 0-224,-1 0-512,2 0-193,-1 0 225,-21 0-481,22 0 129,0 0-257,-1 0 160,-1 0-64,2 18-32,-1-18 33,20 0-257,-19 0 128,19 0-64,0 20 160,0-20-288,0 21 192,0-2 128,0-19-160,0 20-160,0 1 160,0-21 0,0 18 96,0-18-256,0 21 96,0-21 0,0 0 32,0 0 32,0 20-96,19-20 160,1 0-128,-1 0 33,22 20-162,-22 0 161,0-20 65,3 38-65,-3-17-161,-19-1 193,0 20-31,0-21 191,0 2-64,-19-2 32,-3 1 256,-16-20-319,18 0-1,-20 0 0,1 0-96,18 0 96,-18 0-224,19-20-224,20 20-641,-21 0-865,21 0-2626</inkml:trace>
  <inkml:trace contextRef="#ctx0" brushRef="#br0" timeOffset="19656.1242">14005 8898 10057,'20'-40'577,"-20"40"1184,0 0 545,19 0-896,-19 20 287,0 0-608,0-1-192,0 21-256,0 0 288,0-1-353,-19 1-191,19 0-193,-20-1-64,20-19-256,-19 1 160,19-1 0,0-1-96,0-19-256,0 0-481,0 0-577,0 0-223,0 0-673,0-19-1153</inkml:trace>
  <inkml:trace contextRef="#ctx0" brushRef="#br0" timeOffset="20090.149">13967 8898 9384,'0'-40'1346,"0"20"-321,19 20 1313,0-20-1025,1 0 225,20 20-385,-1 0-417,21 0 1,-21 0-32,2 0-161,-2 0-384,1 20-128,-20-20 129,-20 20-193,0 0 160,-20 0 0,1 0-64,-2-1-320,-18 1 192,19-20-1,-20 20 33,20-20-64,1 0 64,19 20 0,0-20-64,0 0-64,19 20 160,1-20 32,-1 20-32,2-1-32,18 1 256,-19 0-288,-20 20 96,21-20 96,-42-1 0,21 1 225,-20 1-385,-19-1 192,18-1-64,-18-19 0,-1 0-64,1 0-32,19 0-32,-1 0-352,21 0-353,0 0-576,0 0-897,41-19-96,-22 19-1538</inkml:trace>
  <inkml:trace contextRef="#ctx0" brushRef="#br0" timeOffset="20394.1664">14362 9295 6213,'21'-40'1378,"-21"20"1344,20 1-319,-1-1-962,0-1 128,3-18-448,16 19-352,-18 20 128,21-19-224,-22 19-97,0 0-384,-19 19 33,22 1 159,-22-1-224,-22 1 192,22 21-63,-38-22 63,18 1-288,-21-1 32,3 2 96,16-21-96,3 0-416,0 0 608,-1 0-1088,20-21 31,0 21-1025,0-19-800,20-1-673</inkml:trace>
  <inkml:trace contextRef="#ctx0" brushRef="#br0" timeOffset="20803.1898">14699 8739 12876,'21'0'736,"-21"0"674,-21 19 191,21 2 1,0 18 63,0 1-672,-19 0-352,-1-1-129,20 1-223,-19 0-225,19-1-128,-19 2 256,19-22-192,0-19-96,0 0 64,0 0 128,19 0-32,0-19-288,1-2 160,20 1-193,-20 20-63,-1-20 160,22 20 0,-22 0 256,-19 0-320,20 20 192,-20 0 256,-20 20-288,20-20 160,-19-1 192,-2 22-192,-18-21 289,-2-20-225,22 19 96,-20-19-320,-2 0 64,3 0 32,18-19-513,-1 19-864,21-20-1570,0 20 65</inkml:trace>
  <inkml:trace contextRef="#ctx0" brushRef="#br0" timeOffset="21350.2211">15118 9116 10762,'0'0'1249,"19"-19"1730,1 19-1122,-1 0-191,2 0-96,18 0-866,2 0-63,-3 0-513,3-21-64,-2 21 96,-20 0-448,1 0-225,1 0-1184,-2 0-1090,-19 0-928</inkml:trace>
  <inkml:trace contextRef="#ctx0" brushRef="#br0" timeOffset="21579.2343">15335 8917 10217,'-20'20'801,"20"0"1281,-19 0-865,19 0 192,-19 19-63,19-19-482,-22 21-191,22-22-289,0 20-351,-19-19 95,19 1-289,0-1-447,0-1-737,0 1-673,0-20-1121</inkml:trace>
  <inkml:trace contextRef="#ctx0" brushRef="#br0" timeOffset="22012.259">15335 8818 7847,'-58'40'1025,"17"0"2050,22-1-993,-22 1 224,2 19-320,-2-19-897,3 20-128,-3 0-353,22-21-608,19 0 32,19-18 64,22-1-224,-3 0 513,3-20-674,19 0-223,-2-20-257,-17 0 1,19-1-129,-2 2 192,-38-20 225,20-2 63,-20 2 129,-20 0 96,0-22-97,-20 22 161,1-1 128,-22 0 225,22 21 255,-20 19 289,-2 0-161,3 0-416,16 0-160,3 0-448,19 19-1474,0 1-1761</inkml:trace>
  <inkml:trace contextRef="#ctx0" brushRef="#br0" timeOffset="22460.2847">16011 8838 5829,'20'0'7783,"-20"0"-7398,0 0 1440,-20 20-287,-1 20-225,1-21-288,1 21-192,0 0-481,-3-1 33,3-19-289,0 21-32,-1-2-32,20-20-128,0-19 32,0 20-769,0-20-192,0 0-481,0 0-223,0-20-545,20 1-2915</inkml:trace>
  <inkml:trace contextRef="#ctx0" brushRef="#br0" timeOffset="22676.297">15932 8838 8391,'19'0'3812,"0"-20"-2595,1 20 1185,21 0-1088,-22 0 351,22-20-608,-3 20-256,22 0-513,-21 0 33,2 0-225,-2 0 32,1 0 32,-1 0-640,-39 0-321,19 0-1281,-19 20-577,-19 0-2241</inkml:trace>
  <inkml:trace contextRef="#ctx0" brushRef="#br0" timeOffset="22855.3073">15910 8997 9801,'-19'20'2146,"19"-20"-609,0 0 898,41 0-738,-22 0-95,20 0-1154,21 0-224,-19-20 65,-3 20-225,1 0-64,2 0-257,-22 0-800,-19 0-928,0 0-962</inkml:trace>
  <inkml:trace contextRef="#ctx0" brushRef="#br0" timeOffset="23028.3171">15891 9136 6470,'-19'19'6085,"19"-19"-4964,19 0 1634,-19 0-1057,41 0-513,-22 0-481,20 0-447,-18 0 31,18 0-320,21 0 160,-41 0-704,20 0-802,2 0-1505,-22 0-2209</inkml:trace>
  <inkml:trace contextRef="#ctx0" brushRef="#br0" timeOffset="23325.3341">16406 8898 8327,'22'19'4581,"-22"-19"-3364,0 40 1249,0-20-736,0 20 160,-22-1-769,22 2-321,0-2-607,0-20-1,0 1 96,0-20-32,22 21 129,-22-42-225,19 1 128,1 1-192,20-1-64,-20-20 32,-1 0-32,22 21 64,-22-21-32,0 0-352,1 20-32,1 1-705,-1 19-448,-20 0-673,0 0-833,0 0-865</inkml:trace>
  <inkml:trace contextRef="#ctx0" brushRef="#br0" timeOffset="23712.3562">16765 9036 11210,'0'0'449,"19"0"1665,1 0-865,1 0-416,-2 0 288,20 0-609,-19 0-288,20 0 385,-1-19-321,2 19-96,-22-20 0,0 20-95,-19-20 159,0 20-320,0-20 96,-19 20-96,-20-20 256,18 20-352,-18 0 192,-1 0 64,-19 0 0,19 20 288,1-20 705,20 40 289,-3-20-161,3-1-192,19 21-449,0-19-287,19-2-65,3 1-160,36-1 32,-18-19-96,19 0-673,1 0-736,0 0-801,-22 0-2947</inkml:trace>
  <inkml:trace contextRef="#ctx0" brushRef="#br0" timeOffset="25069.4338">13945 9970 12684,'0'-19'416,"0"-2"897,22-18 673,-3 19-673,0 0 1,20-1-354,-18 2-255,18 0-224,2 19 31,-22 0-64,1 0-255,-1 19 255,2 21-416,-1-20 160,-20 20 0,0 0 97,-20-21-321,-1 22 256,-18-21-64,20-2 32,-22-18-96,-19 21 0,21-21-96,20-21 0,-22 21 161,41 0-450,-19-18-127,19-2-545,19 20-448,3 0-801,-3-21-1218,20 21-992</inkml:trace>
  <inkml:trace contextRef="#ctx0" brushRef="#br0" timeOffset="25397.4527">14323 9811 11274,'20'-39'417,"-1"39"1889,2-20 0,-1 0-673,-1 20 33,22 0-705,-22 0-128,20 0 32,-18 0-353,18 20 97,-39 20 63,19-21-223,-19 21-1,-19 20-320,0-20-32,-1-1 0,-21 2 97,22-2-193,0-20 32,-22 2 32,41-1-256,-19-20-385,19 0-384,-20 0-608,20 0-866,0 0-1472,0-20-5158</inkml:trace>
  <inkml:trace contextRef="#ctx0" brushRef="#br0" timeOffset="25555.4617">14383 9951 13164,'0'-21'1345,"20"21"1410,-20 0-673,19 0-737,0 0-384,3 0-384,16 0-481,3 0-192,-2 0 64,21 0-1186,-2 0-2625</inkml:trace>
  <inkml:trace contextRef="#ctx0" brushRef="#br0" timeOffset="26267.5024">15315 9752 10313,'0'-20'929,"20"20"2082,-20 0-609,0 0-800,0 0 191,0 20-639,0 20-418,-20-21-63,20 21-193,0 0-31,-19-20-1,19 20-352,-19-1-64,19-18 128,0 17-192,0-17-352,0-2-128,0-19-577,0 21-385,0-21-736,0 0-673,0 0-1953</inkml:trace>
  <inkml:trace contextRef="#ctx0" brushRef="#br0" timeOffset="26701.5273">15732 9772 10794,'-19'-20'352,"19"20"2307,-20 0-834,-1 0-31,-18 20-192,-1 0-449,20-1-96,-19 21-64,-1-20-97,20 0-447,20 0-97,0-1-288,0-19-96,0 21-32,20-21 256,-1 0-512,22-21-192,-22 2-97,22-1-160,-2 0 65,-20 0-289,2-1 384,-1 2 32,-1-20 129,0 19 416,-19 0-64,0 20 256,0-21 385,0 21 191,0 21 161,-19-1-384,19 0 480,-19 19-449,-1 1 129,-1 0-1,2-1-447,-1-18-161,20 18 0,0 2-64,0-23-64,0 3-1218,0-2-1440,20 2-1666</inkml:trace>
  <inkml:trace contextRef="#ctx0" brushRef="#br0" timeOffset="27279.5603">16269 10011 10153,'0'-21'1441,"0"1"866,0 1-289,0-2-705,19-18 160,1 19-576,20 0-416,-20-1 95,18 2 129,3 0-289,-21 19 33,-1 0-33,2 0 128,-1 38-383,-20-17 351,0 19-224,0-1-127,-20 1 127,-1-20-192,-18 21 0,20-23 160,-22 3-320,22-21 160,-1 0 0,-1 0-320,2 0 64,19-21-577,0 21-224,0-18-608,19-2-673,2 20-993,-1-21-1826</inkml:trace>
  <inkml:trace contextRef="#ctx0" brushRef="#br0" timeOffset="27596.5784">16587 9792 7142,'19'-40'2851,"20"20"-353,-18-1-960,18 3 255,-20 18-319,22-21-129,-22 21-192,22 0-256,-41 0-224,19 21 95,1-3-31,-20 23-32,-20-1-1,20-2-287,-19 3-129,19-1 0,-21 19-159,21-18 31,-20-21-96,20 19-64,0-20-192,-19 22-481,19-23-512,0-18-481,19 21-832,-19-21-1057,0 0-1442</inkml:trace>
  <inkml:trace contextRef="#ctx0" brushRef="#br0" timeOffset="27782.5891">16686 9930 12395,'0'-19'1474,"0"19"768,19 0 352,22 0-1313,-22 0 289,20 0-865,-18 19-449,37-19-160,-17 0 0,-2 21-576,21-21-1378,-22 0-2819</inkml:trace>
  <inkml:trace contextRef="#ctx0" brushRef="#br0" timeOffset="30534.7465">23693 9356 5829,'19'0'897,"-19"-21"1697,0 21-1152,0-20-33,0 20-96,0-20-448,0 20 0,0-21-128,0 2 95,0-1-287,0 1 63,0-1-127,0-1-257,0-18-128,0 19 321,0-20-417,0 20 160,0-19 32,0-1-64,-19 20-32,19-20 64,0 1-96,-21-1 65,21 0-65,0 0-32,0 0 160,-20 1-384,20-1 384,0-19-288,0 19 96,0 0 224,0-19-288,-19 19 128,19-19-64,0-1 64,0 20 0,0-19-64,-19-1 256,19 0-416,0 1 192,-22 19 128,22-19-224,0-1 96,-19 0 32,19 21 0,-19-21 97,19 20-354,0-19 193,0-1 64,0 21-96,-20-21 64,20 1 129,0-1-129,-21 20-193,21-19 161,0-1 32,0 20-96,0-19 96,0 19-64,0-20 64,0 20-64,0 1 32,0-1 193,0 0-354,0 1 161,0-1 65,21 0-162,-21 1 226,0-2-258,0 2 161,0 20-32,0-22 0,0 21 0,0 1 0,0-1 65,0 1 31,0-2-160,-21 1 64,21 20 0,0-20-65,0 1 130,-20 19-290,1-20 289,0 20-256,-3 0 352,3-19-352,-20 19 160,-1-21 0,-21 21 0,3 0 96,-2-20 64,0 20-128,2 0 0,-2 0-192,0-20 224,-20 20 0,1 0 0,0 0 64,18 0-224,3 0 160,-21-21 64,19 21-192,0 0 224,-20 0-288,22 0 320,-21 0-320,-1-18 160,1 18 128,-1 0-128,1 0-96,-1 0 32,1 0 224,-1 0-160,1 0-128,0 0 96,-1 0 32,1 18 32,19-18 0,0 0 64,-18 0-160,-1 0 32,18 0 32,-18 21-32,19-21 224,0 0-352,21 0 160,-21 0-224,21 20 608,-21-20-448,41 0-288,-22 0 704,2 0-512,18 0-64,2 0 608,-1 0-384,20 0-224,-19 0-64,19 0-1154,0 0-447,0 0-33,19 0-769</inkml:trace>
  <inkml:trace contextRef="#ctx0" brushRef="#br0" timeOffset="30871.7658">20517 6137 8840,'19'-21'-32,"-19"3"1954,0 18-289,0 0 321,0 0-545,0 0-1088,-19 18-33,-3 3 705,-16-1 0,18 0-545,-20 0 481,1 19-352,20-19-225,-3 0 385,3-20-673,19 21-64,0-21 384,0 0-32,19 19 193,22-19-161,-2 20-191,21-20-161,0 19 64,-21-19-128,1 20-64,-1-20 31,2 20-159,-22 1-673,0-21-1889,22 19-1666</inkml:trace>
  <inkml:trace contextRef="#ctx0" brushRef="#br0" timeOffset="32380.8521">21926 9830 9160,'-20'0'769,"20"0"1793,-21-19-223,21 0-930,0-1-320,21 20-448,-1-20-161,-1 0-64,0-1 225,22 3-289,-2-3 321,2 21-257,-3 0 129,-16 0-417,-3 21 0,0-3 0,1 3 193,-20 19-161,0-20-32,-20 18-96,1-17 96,0-1 224,-22 0-352,22-20 257,-22 0-193,22 0 128,-20 0-224,-2-20 64,22 0-160,19 20-257,-20-21-287,40 2-385,-1 19-769,0-19-480,3 19-705,-3 0-3844</inkml:trace>
  <inkml:trace contextRef="#ctx0" brushRef="#br0" timeOffset="32763.8739">22304 9633 9833,'19'-21'544,"0"21"1250,1-20 640,1 20-896,18-18 223,-20 18-639,2 0-65,18 18-353,-39-18-31,20 20-289,-20 1 97,0 18 95,-20-18-95,20 18-33,-39 1-160,18-1 1,2-20-161,-20 22-32,18-21 192,1 0-448,1-1 160,19-19-64,0 21-1057,0-21-224,0 0-705,0 0-1378,19-21-1568</inkml:trace>
  <inkml:trace contextRef="#ctx0" brushRef="#br0" timeOffset="32928.8835">22362 9772 11146,'0'-20'2274,"0"0"-768,21 20 1408,-21 0-1472,19 0-417,1 0-449,-1 0-223,2 20-417,18-20-33,-19 0-1280,40 20-2402,-22-20-5798</inkml:trace>
  <inkml:trace contextRef="#ctx0" brushRef="#br0" timeOffset="33396.9102">23137 9672 10441,'19'-20'769,"-19"1"2466,0 19-544,0 0-1250,0 19-320,-19 1 128,19 1-384,-19 18-160,-3-19-225,3 0 129,-1 19-417,20-20-96,-19 22 96,19-21-192,0 0-480,0-1-321,0 2-544,0-21-609,0 0-705,19 0-608</inkml:trace>
  <inkml:trace contextRef="#ctx0" brushRef="#br0" timeOffset="33842.9356">23414 9772 9096,'60'-20'3620,"-41"0"-2756,-19-1 1635,0 21-545,0-18-609,0 18-576,-19 0-33,0 0 129,-22 18-96,22-18 64,-22 41-193,2-21-31,-2 0-609,22-1 32,19 0-64,0 2 32,19-21 0,-19 20-96,22-20-225,-3 0-319,1 0-129,20-20 225,-20 20 159,18-21 65,-16 21 320,-3-19-64,0 0 32,-19-1 64,20 0-160,-20 0 320,0 20 352,0-21-63,0 21-289,0 0 224,0 21-95,-20-21 351,1 40-191,0-20-1,-3-1-127,3 21-385,0-20 64,19 0-96,-20 19-225,20-18-544,0-2-704,20-19-1121,-20 20-2211</inkml:trace>
  <inkml:trace contextRef="#ctx0" brushRef="#br0" timeOffset="34555.9765">23871 10011 10986,'0'-21'993,"0"1"448,0 1 737,0-2-768,0 2-65,20-21-544,-1 20-161,22-1 97,-22 2 0,20 0 63,2 19-383,-22 0-1,0 0-63,3 0 63,-3 19 128,-19 0-319,0 22 287,0-21-224,-19 19-63,-22-18-129,22-2 64,-22 1 128,22-20-192,-1 21-256,-19-21 128,18 0-352,2-21-545,19 21-897,-20 0-736,20-20-1859</inkml:trace>
  <inkml:trace contextRef="#ctx0" brushRef="#br0" timeOffset="34996.0016">24247 9792 12331,'22'-20'256,"-22"20"2499,19-20-801,-19 20-321,19 0-351,1-20-225,1 20-545,-2 0 97,20 0-161,2-21 97,-2 21-385,1 0 224,-20 21-320,20-21 128,-20 20-63,-20-20 159,19 40 32,-19-21-64,-19 0 33,-1 22 63,-1-1-384,2-21 288,-1 21-384,-20-20 128,20 1 96,1-1-736,0-2-33,19 3-352,-22-2-801,22-19-576,0 0-545,0 21-512</inkml:trace>
  <inkml:trace contextRef="#ctx0" brushRef="#br0" timeOffset="35177.012">24387 9951 15598,'0'0'32,"19"-21"2659,-19 21-577,22 0-929,-3 0-384,20 0-321,1 0-31,-1 0-513,2 21 96,19-21-353,-2 19-1761,-17-19-2882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2/6/12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Venona</a:t>
            </a:r>
            <a:r>
              <a:rPr lang="en-US" dirty="0" smtClean="0"/>
              <a:t>:</a:t>
            </a:r>
            <a:r>
              <a:rPr lang="en-US" baseline="0" dirty="0" smtClean="0"/>
              <a:t>   soviet messages sent from 1941 to 1946, decrypted about 3000 messages.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2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Bob:   42 6F  62      ,    Eve:   45 76 65    ,     Bob ⊕ Eve</a:t>
            </a:r>
            <a:r>
              <a:rPr lang="en-US" baseline="0" dirty="0" smtClean="0"/>
              <a:t>:  07 19 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4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4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customXml" Target="../ink/ink2.xml"/><Relationship Id="rId6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customXml" Target="../ink/ink3.xml"/><Relationship Id="rId5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4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5.xml"/><Relationship Id="rId3" Type="http://schemas.openxmlformats.org/officeDocument/2006/relationships/image" Target="../media/image2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Stream ciphers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581400" y="2343150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Attacks on OTP and stream ciphers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Attack 2:   no integrity   </a:t>
            </a:r>
            <a:r>
              <a:rPr lang="en-US" sz="3200" dirty="0" smtClean="0"/>
              <a:t>(OTP is malleable)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1955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Modifications to </a:t>
            </a:r>
            <a:r>
              <a:rPr lang="en-US" dirty="0" err="1" smtClean="0"/>
              <a:t>ciphertext</a:t>
            </a:r>
            <a:r>
              <a:rPr lang="en-US" dirty="0" smtClean="0"/>
              <a:t> are undetected and </a:t>
            </a:r>
            <a:br>
              <a:rPr lang="en-US" dirty="0" smtClean="0"/>
            </a:br>
            <a:r>
              <a:rPr lang="en-US" dirty="0" smtClean="0"/>
              <a:t>have </a:t>
            </a:r>
            <a:r>
              <a:rPr lang="en-US" b="1" u="sng" dirty="0" smtClean="0"/>
              <a:t>predictable</a:t>
            </a:r>
            <a:r>
              <a:rPr lang="en-US" dirty="0" smtClean="0"/>
              <a:t> impact on plaintext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581150"/>
            <a:ext cx="18288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endParaRPr lang="en-US" sz="28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43200" y="173355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76600" y="1276350"/>
            <a:ext cx="1388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</a:t>
            </a:r>
            <a:r>
              <a:rPr lang="en-US" sz="2400" dirty="0" err="1" smtClean="0"/>
              <a:t>nc</a:t>
            </a:r>
            <a:r>
              <a:rPr lang="en-US" sz="2400" dirty="0" smtClean="0"/>
              <a:t>  ( ⊕k 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638800" y="1504950"/>
            <a:ext cx="1828800" cy="381000"/>
          </a:xfrm>
          <a:prstGeom prst="rect">
            <a:avLst/>
          </a:prstGeom>
          <a:pattFill prst="lgCheck">
            <a:fgClr>
              <a:schemeClr val="bg1">
                <a:lumMod val="75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lang="en-US" sz="2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⊕</a:t>
            </a:r>
            <a:r>
              <a:rPr lang="en-US" sz="28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endParaRPr lang="en-US" sz="28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19400" y="2872085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3352800" y="2414885"/>
            <a:ext cx="13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dirty="0" err="1" smtClean="0"/>
              <a:t>ec</a:t>
            </a:r>
            <a:r>
              <a:rPr lang="en-US" sz="2400" dirty="0" smtClean="0"/>
              <a:t> ( ⊕k )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1000" y="2647950"/>
            <a:ext cx="18288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lang="en-US" sz="28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⊕p</a:t>
            </a:r>
            <a:endParaRPr lang="en-US" sz="28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410200" y="1581150"/>
            <a:ext cx="2667000" cy="1447800"/>
            <a:chOff x="5410200" y="1581150"/>
            <a:chExt cx="2667000" cy="1447800"/>
          </a:xfrm>
        </p:grpSpPr>
        <p:sp>
          <p:nvSpPr>
            <p:cNvPr id="10" name="Rectangle 9"/>
            <p:cNvSpPr/>
            <p:nvPr/>
          </p:nvSpPr>
          <p:spPr>
            <a:xfrm>
              <a:off x="5638800" y="2038350"/>
              <a:ext cx="18288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p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38800" y="2647950"/>
              <a:ext cx="1828800" cy="381000"/>
            </a:xfrm>
            <a:prstGeom prst="rect">
              <a:avLst/>
            </a:prstGeom>
            <a:pattFill prst="lgCheck">
              <a:fgClr>
                <a:schemeClr val="bg1">
                  <a:lumMod val="65000"/>
                </a:schemeClr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(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Courier New"/>
                  <a:cs typeface="Courier New"/>
                </a:rPr>
                <a:t>m</a:t>
              </a:r>
              <a:r>
                <a:rPr lang="en-US" sz="2400" b="1" dirty="0" err="1">
                  <a:solidFill>
                    <a:srgbClr val="FF0000"/>
                  </a:solidFill>
                  <a:latin typeface="Courier New"/>
                  <a:cs typeface="Courier New"/>
                </a:rPr>
                <a:t>⊕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Courier New"/>
                  <a:cs typeface="Courier New"/>
                </a:rPr>
                <a:t>k</a:t>
              </a:r>
              <a:r>
                <a:rPr lang="en-US" sz="2400" b="1" dirty="0">
                  <a:solidFill>
                    <a:srgbClr val="FF0000"/>
                  </a:solidFill>
                  <a:latin typeface="Courier New"/>
                  <a:cs typeface="Courier New"/>
                </a:rPr>
                <a:t>)</a:t>
              </a:r>
              <a:r>
                <a:rPr lang="en-US" sz="24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⊕p</a:t>
              </a:r>
              <a:endParaRPr lang="en-US" sz="24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67600" y="1581150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⊕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410200" y="2533650"/>
              <a:ext cx="2667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838200" y="2647950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54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 animBg="1"/>
      <p:bldP spid="4" grpId="0" animBg="1"/>
      <p:bldP spid="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Attack 2:   no integrity   </a:t>
            </a:r>
            <a:r>
              <a:rPr lang="en-US" sz="3200" dirty="0" smtClean="0"/>
              <a:t>(OTP is malleable)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7195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Modifications to </a:t>
            </a:r>
            <a:r>
              <a:rPr lang="en-US" dirty="0" err="1" smtClean="0"/>
              <a:t>ciphertext</a:t>
            </a:r>
            <a:r>
              <a:rPr lang="en-US" dirty="0" smtClean="0"/>
              <a:t> are undetected and </a:t>
            </a:r>
            <a:br>
              <a:rPr lang="en-US" dirty="0" smtClean="0"/>
            </a:br>
            <a:r>
              <a:rPr lang="en-US" dirty="0" smtClean="0"/>
              <a:t>have predictable impact on plaintext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504950"/>
            <a:ext cx="18288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From: Bob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43200" y="165735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76600" y="1200150"/>
            <a:ext cx="1388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</a:t>
            </a:r>
            <a:r>
              <a:rPr lang="en-US" sz="2400" dirty="0" err="1" smtClean="0"/>
              <a:t>nc</a:t>
            </a:r>
            <a:r>
              <a:rPr lang="en-US" sz="2400" dirty="0" smtClean="0"/>
              <a:t>  ( ⊕k 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638800" y="1428750"/>
            <a:ext cx="1828800" cy="381000"/>
          </a:xfrm>
          <a:prstGeom prst="rect">
            <a:avLst/>
          </a:prstGeom>
          <a:pattFill prst="lgCheck">
            <a:fgClr>
              <a:schemeClr val="bg1">
                <a:lumMod val="65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From: Bob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29400" y="1962150"/>
            <a:ext cx="6096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⋯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38800" y="2571750"/>
            <a:ext cx="1828800" cy="381000"/>
          </a:xfrm>
          <a:prstGeom prst="rect">
            <a:avLst/>
          </a:prstGeom>
          <a:pattFill prst="lgCheck">
            <a:fgClr>
              <a:schemeClr val="bg1">
                <a:lumMod val="65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From: Eve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19400" y="2795885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3352800" y="2338685"/>
            <a:ext cx="13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dirty="0" err="1" smtClean="0"/>
              <a:t>ec</a:t>
            </a:r>
            <a:r>
              <a:rPr lang="en-US" sz="2400" dirty="0" smtClean="0"/>
              <a:t> ( ⊕k )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1000" y="2571750"/>
            <a:ext cx="18288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From: Eve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67600" y="150495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⊕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410200" y="2457450"/>
            <a:ext cx="2667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375920" y="2195280"/>
              <a:ext cx="7539840" cy="1487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3320" y="2185920"/>
                <a:ext cx="7561800" cy="150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5190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  <p:bldP spid="14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38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71550"/>
            <a:ext cx="8229600" cy="409575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OTP</a:t>
            </a:r>
            <a:r>
              <a:rPr lang="en-US" dirty="0" smtClean="0"/>
              <a:t>:       E(</a:t>
            </a:r>
            <a:r>
              <a:rPr lang="en-US" dirty="0" err="1" smtClean="0"/>
              <a:t>k,m</a:t>
            </a:r>
            <a:r>
              <a:rPr lang="en-US" dirty="0" smtClean="0"/>
              <a:t>) = m </a:t>
            </a:r>
            <a:r>
              <a:rPr lang="en-US" kern="700" dirty="0" smtClean="0"/>
              <a:t>⊕</a:t>
            </a:r>
            <a:r>
              <a:rPr lang="en-US" dirty="0" smtClean="0"/>
              <a:t> k      ,     D(</a:t>
            </a:r>
            <a:r>
              <a:rPr lang="en-US" dirty="0" err="1" smtClean="0"/>
              <a:t>k,c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c </a:t>
            </a:r>
            <a:r>
              <a:rPr lang="en-US" dirty="0"/>
              <a:t>⊕ k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Making OTP practical using a PRG:       G: </a:t>
            </a:r>
            <a:r>
              <a:rPr lang="en-US" dirty="0"/>
              <a:t>K ⟶ {0,1}</a:t>
            </a:r>
            <a:r>
              <a:rPr lang="en-US" baseline="50000" dirty="0"/>
              <a:t>n</a:t>
            </a:r>
            <a:r>
              <a:rPr lang="en-US" dirty="0"/>
              <a:t> </a:t>
            </a:r>
            <a:endParaRPr lang="en-US" dirty="0" smtClean="0"/>
          </a:p>
          <a:p>
            <a:pPr marL="400050" lvl="1" indent="0">
              <a:spcBef>
                <a:spcPts val="2376"/>
              </a:spcBef>
              <a:buNone/>
            </a:pPr>
            <a:r>
              <a:rPr lang="en-US" b="1" dirty="0" smtClean="0"/>
              <a:t>Stream cipher</a:t>
            </a:r>
            <a:r>
              <a:rPr lang="en-US" dirty="0" smtClean="0"/>
              <a:t>:       </a:t>
            </a:r>
            <a:r>
              <a:rPr lang="en-US" dirty="0"/>
              <a:t>E(</a:t>
            </a:r>
            <a:r>
              <a:rPr lang="en-US" dirty="0" err="1"/>
              <a:t>k,m</a:t>
            </a:r>
            <a:r>
              <a:rPr lang="en-US" dirty="0"/>
              <a:t>) = </a:t>
            </a:r>
            <a:r>
              <a:rPr lang="en-US" dirty="0" smtClean="0"/>
              <a:t>m </a:t>
            </a:r>
            <a:r>
              <a:rPr lang="en-US" dirty="0"/>
              <a:t>⊕ </a:t>
            </a:r>
            <a:r>
              <a:rPr lang="en-US" dirty="0" smtClean="0"/>
              <a:t>G(k)      </a:t>
            </a:r>
            <a:r>
              <a:rPr lang="en-US" dirty="0"/>
              <a:t>,     D(</a:t>
            </a:r>
            <a:r>
              <a:rPr lang="en-US" dirty="0" err="1"/>
              <a:t>k,c</a:t>
            </a:r>
            <a:r>
              <a:rPr lang="en-US" dirty="0"/>
              <a:t>) = </a:t>
            </a:r>
            <a:r>
              <a:rPr lang="en-US" dirty="0" smtClean="0"/>
              <a:t>c </a:t>
            </a:r>
            <a:r>
              <a:rPr lang="en-US" dirty="0"/>
              <a:t>⊕ </a:t>
            </a:r>
            <a:r>
              <a:rPr lang="en-US" dirty="0" smtClean="0"/>
              <a:t>G(k) 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Security:  PRG must be unpredictable   </a:t>
            </a:r>
            <a:r>
              <a:rPr lang="en-US" sz="1600" dirty="0" smtClean="0"/>
              <a:t>(better </a:t>
            </a:r>
            <a:r>
              <a:rPr lang="en-US" sz="1600" dirty="0" err="1" smtClean="0"/>
              <a:t>def</a:t>
            </a:r>
            <a:r>
              <a:rPr lang="en-US" sz="1600" dirty="0" smtClean="0"/>
              <a:t> in two segments)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3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81200" y="1504950"/>
            <a:ext cx="3352800" cy="1066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Attack 1:    </a:t>
            </a:r>
            <a:r>
              <a:rPr lang="en-US" b="1" dirty="0" smtClean="0"/>
              <a:t>two time </a:t>
            </a:r>
            <a:r>
              <a:rPr lang="en-US" dirty="0" smtClean="0"/>
              <a:t>pad is insecure !!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71550"/>
            <a:ext cx="8534400" cy="417195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dirty="0" smtClean="0"/>
              <a:t>Never use stream cipher key more than once !!</a:t>
            </a: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en-US" dirty="0" smtClean="0"/>
              <a:t>		</a:t>
            </a:r>
            <a:r>
              <a:rPr lang="en-US" b="0" dirty="0" smtClean="0"/>
              <a:t>C</a:t>
            </a:r>
            <a:r>
              <a:rPr lang="en-US" b="0" baseline="-25000" dirty="0" smtClean="0"/>
              <a:t>1</a:t>
            </a:r>
            <a:r>
              <a:rPr lang="en-US" b="0" dirty="0" smtClean="0"/>
              <a:t>  </a:t>
            </a:r>
            <a:r>
              <a:rPr lang="en-US" b="0" dirty="0" smtClean="0">
                <a:sym typeface="Symbol" pitchFamily="18" charset="2"/>
              </a:rPr>
              <a:t>  m</a:t>
            </a:r>
            <a:r>
              <a:rPr lang="en-US" b="0" baseline="-25000" dirty="0" smtClean="0">
                <a:sym typeface="Symbol" pitchFamily="18" charset="2"/>
              </a:rPr>
              <a:t>1</a:t>
            </a:r>
            <a:r>
              <a:rPr lang="en-US" b="0" dirty="0" smtClean="0">
                <a:sym typeface="Symbol" pitchFamily="18" charset="2"/>
              </a:rPr>
              <a:t>    PRG(k)</a:t>
            </a:r>
          </a:p>
          <a:p>
            <a:pPr lvl="1" eaLnBrk="1" hangingPunct="1">
              <a:buFont typeface="Times" pitchFamily="18" charset="0"/>
              <a:buNone/>
            </a:pPr>
            <a:r>
              <a:rPr lang="en-US" dirty="0" smtClean="0">
                <a:sym typeface="Symbol" pitchFamily="18" charset="2"/>
              </a:rPr>
              <a:t>			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  </a:t>
            </a:r>
            <a:r>
              <a:rPr lang="en-US" dirty="0" smtClean="0">
                <a:sym typeface="Symbol" pitchFamily="18" charset="2"/>
              </a:rPr>
              <a:t>  m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    PRG(k)</a:t>
            </a:r>
          </a:p>
          <a:p>
            <a:pPr lvl="1" eaLnBrk="1" hangingPunct="1">
              <a:lnSpc>
                <a:spcPct val="140000"/>
              </a:lnSpc>
              <a:spcBef>
                <a:spcPct val="80000"/>
              </a:spcBef>
              <a:buFont typeface="Times" pitchFamily="18" charset="0"/>
              <a:buNone/>
            </a:pPr>
            <a:r>
              <a:rPr lang="en-US" dirty="0" smtClean="0">
                <a:sym typeface="Symbol" pitchFamily="18" charset="2"/>
              </a:rPr>
              <a:t>Eavesdropper does:</a:t>
            </a: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</a:pPr>
            <a:r>
              <a:rPr lang="en-US" dirty="0" smtClean="0">
                <a:sym typeface="Symbol" pitchFamily="18" charset="2"/>
              </a:rPr>
              <a:t>			C</a:t>
            </a:r>
            <a:r>
              <a:rPr lang="en-US" baseline="-25000" dirty="0" smtClean="0">
                <a:sym typeface="Symbol" pitchFamily="18" charset="2"/>
              </a:rPr>
              <a:t>1 </a:t>
            </a:r>
            <a:r>
              <a:rPr lang="en-US" dirty="0" smtClean="0">
                <a:sym typeface="Symbol" pitchFamily="18" charset="2"/>
              </a:rPr>
              <a:t>   C</a:t>
            </a:r>
            <a:r>
              <a:rPr lang="en-US" baseline="-25000" dirty="0" smtClean="0">
                <a:sym typeface="Symbol" pitchFamily="18" charset="2"/>
              </a:rPr>
              <a:t>2       </a:t>
            </a:r>
            <a:r>
              <a:rPr lang="en-US" b="1" dirty="0" smtClean="0">
                <a:sym typeface="Symbol" pitchFamily="18" charset="2"/>
              </a:rPr>
              <a:t></a:t>
            </a:r>
            <a:r>
              <a:rPr lang="en-US" dirty="0" smtClean="0">
                <a:sym typeface="Symbol" pitchFamily="18" charset="2"/>
              </a:rPr>
              <a:t>        m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  m</a:t>
            </a:r>
            <a:r>
              <a:rPr lang="en-US" baseline="-25000" dirty="0" smtClean="0">
                <a:sym typeface="Symbol" pitchFamily="18" charset="2"/>
              </a:rPr>
              <a:t>2 </a:t>
            </a: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</a:pPr>
            <a:endParaRPr lang="en-US" baseline="-25000" dirty="0" smtClean="0">
              <a:sym typeface="Symbol" pitchFamily="18" charset="2"/>
            </a:endParaRP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</a:pPr>
            <a:r>
              <a:rPr lang="en-US" dirty="0" smtClean="0">
                <a:sym typeface="Symbol" pitchFamily="18" charset="2"/>
              </a:rPr>
              <a:t>Enough redundancy in English and ASCII encoding that:</a:t>
            </a:r>
          </a:p>
          <a:p>
            <a:pPr lvl="1"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dirty="0" smtClean="0">
                <a:sym typeface="Symbol" pitchFamily="18" charset="2"/>
              </a:rPr>
              <a:t>			 m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  m</a:t>
            </a:r>
            <a:r>
              <a:rPr lang="en-US" baseline="-25000" dirty="0" smtClean="0">
                <a:sym typeface="Symbol" pitchFamily="18" charset="2"/>
              </a:rPr>
              <a:t>2       </a:t>
            </a:r>
            <a:r>
              <a:rPr lang="en-US" b="1" dirty="0" smtClean="0">
                <a:sym typeface="Symbol" pitchFamily="18" charset="2"/>
              </a:rPr>
              <a:t></a:t>
            </a:r>
            <a:r>
              <a:rPr lang="en-US" dirty="0" smtClean="0">
                <a:sym typeface="Symbol" pitchFamily="18" charset="2"/>
              </a:rPr>
              <a:t>      m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,  m</a:t>
            </a:r>
            <a:r>
              <a:rPr lang="en-US" baseline="-25000" dirty="0" smtClean="0">
                <a:sym typeface="Symbol" pitchFamily="18" charset="2"/>
              </a:rPr>
              <a:t>2</a:t>
            </a:r>
            <a:endParaRPr lang="en-US" dirty="0" smtClean="0">
              <a:sym typeface="Symbol" pitchFamily="18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5800" y="3257550"/>
            <a:ext cx="1524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38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Venona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MS-PPTP   (windows NT):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58000" y="2647950"/>
            <a:ext cx="1295400" cy="13084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14400" y="2800350"/>
            <a:ext cx="1076739" cy="99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287655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53400" y="287208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1860" y="4705350"/>
            <a:ext cx="4788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Need different keys for    C</a:t>
            </a:r>
            <a:r>
              <a:rPr lang="en-US" sz="2000" dirty="0">
                <a:sym typeface="Wingdings"/>
              </a:rPr>
              <a:t>⟶</a:t>
            </a:r>
            <a:r>
              <a:rPr lang="en-US" sz="2000" dirty="0" smtClean="0"/>
              <a:t>S    and    S</a:t>
            </a:r>
            <a:r>
              <a:rPr lang="en-US" sz="2000" dirty="0">
                <a:sym typeface="Wingdings"/>
              </a:rPr>
              <a:t>⟶</a:t>
            </a:r>
            <a:r>
              <a:rPr lang="en-US" sz="2000" dirty="0" smtClean="0">
                <a:sym typeface="Wingdings"/>
              </a:rPr>
              <a:t>C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747360" y="2352600"/>
              <a:ext cx="7624800" cy="19234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200" y="2343240"/>
                <a:ext cx="7643880" cy="19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963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802.11b WEP: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Length of IV:     24 bits</a:t>
            </a:r>
          </a:p>
          <a:p>
            <a:r>
              <a:rPr lang="en-US" dirty="0" smtClean="0"/>
              <a:t>Repeated IV after 2</a:t>
            </a:r>
            <a:r>
              <a:rPr lang="en-US" baseline="30000" dirty="0" smtClean="0"/>
              <a:t>24</a:t>
            </a:r>
            <a:r>
              <a:rPr lang="en-US" dirty="0" smtClean="0"/>
              <a:t> ≈ 16M frames</a:t>
            </a:r>
          </a:p>
          <a:p>
            <a:r>
              <a:rPr lang="en-US" dirty="0" smtClean="0"/>
              <a:t>On some 802.11 cards:   IV resets to 0 after power cycle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14400" y="1885950"/>
            <a:ext cx="1076739" cy="99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196215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37270" y="203388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1953514"/>
            <a:ext cx="1041400" cy="77063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286000" y="2495550"/>
            <a:ext cx="487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24200" y="1581150"/>
            <a:ext cx="2209800" cy="3048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0200" y="1581150"/>
            <a:ext cx="9144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CRC(m)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24200" y="2038350"/>
            <a:ext cx="32766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PRG(  IV  </a:t>
            </a:r>
            <a:r>
              <a:rPr lang="en-US" dirty="0" err="1" smtClean="0"/>
              <a:t>ll</a:t>
            </a:r>
            <a:r>
              <a:rPr lang="en-US" dirty="0" smtClean="0"/>
              <a:t>  k )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24200" y="2647950"/>
            <a:ext cx="32766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ciphetext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90800" y="2647950"/>
            <a:ext cx="4572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58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related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802.11b WEP: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key for frame #1:     (1 </a:t>
            </a:r>
            <a:r>
              <a:rPr lang="en-US" dirty="0" err="1" smtClean="0"/>
              <a:t>ll</a:t>
            </a:r>
            <a:r>
              <a:rPr lang="en-US" dirty="0" smtClean="0"/>
              <a:t> k)</a:t>
            </a:r>
          </a:p>
          <a:p>
            <a:pPr marL="0" indent="0">
              <a:buNone/>
            </a:pPr>
            <a:r>
              <a:rPr lang="en-US" dirty="0"/>
              <a:t>key for </a:t>
            </a:r>
            <a:r>
              <a:rPr lang="en-US" dirty="0" smtClean="0"/>
              <a:t>frame #2:     (2 </a:t>
            </a:r>
            <a:r>
              <a:rPr lang="en-US" dirty="0" err="1"/>
              <a:t>ll</a:t>
            </a:r>
            <a:r>
              <a:rPr lang="en-US" dirty="0"/>
              <a:t> k)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14400" y="1885950"/>
            <a:ext cx="1076739" cy="99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196215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37270" y="203388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1953514"/>
            <a:ext cx="1041400" cy="77063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286000" y="2495550"/>
            <a:ext cx="487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24200" y="1581150"/>
            <a:ext cx="2209800" cy="3048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0200" y="1581150"/>
            <a:ext cx="9144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CRC(m)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24200" y="2038350"/>
            <a:ext cx="32766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PRG(  IV  </a:t>
            </a:r>
            <a:r>
              <a:rPr lang="en-US" dirty="0" err="1" smtClean="0"/>
              <a:t>ll</a:t>
            </a:r>
            <a:r>
              <a:rPr lang="en-US" dirty="0" smtClean="0"/>
              <a:t>  k )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24200" y="2647950"/>
            <a:ext cx="32766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ciphetext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90800" y="2647950"/>
            <a:ext cx="4572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00200" y="4400550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⋮</a:t>
            </a:r>
            <a:endParaRPr lang="en-US" sz="36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2190600" y="3188880"/>
              <a:ext cx="6725160" cy="178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9800" y="3178440"/>
                <a:ext cx="6746040" cy="180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0764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construction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38200" y="1123950"/>
            <a:ext cx="1076739" cy="99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120015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1352550"/>
            <a:ext cx="457200" cy="3048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</a:t>
            </a:r>
            <a:endParaRPr lang="en-US" sz="2400" dirty="0"/>
          </a:p>
        </p:txBody>
      </p:sp>
      <p:sp>
        <p:nvSpPr>
          <p:cNvPr id="8" name="Right Arrow 7"/>
          <p:cNvSpPr/>
          <p:nvPr/>
        </p:nvSpPr>
        <p:spPr>
          <a:xfrm>
            <a:off x="3810000" y="1428750"/>
            <a:ext cx="838200" cy="1524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20928" y="1135618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53000" y="1352550"/>
            <a:ext cx="685800" cy="3048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638800" y="1352550"/>
            <a:ext cx="685800" cy="3048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324600" y="1352550"/>
            <a:ext cx="685800" cy="3048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010400" y="1352550"/>
            <a:ext cx="685800" cy="3048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696200" y="1352550"/>
            <a:ext cx="685800" cy="3048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4248150"/>
            <a:ext cx="66639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⇒  now each frame has a pseudorandom key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better solution:   use stronger encryption method (as in WPA2)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576960" y="1715760"/>
              <a:ext cx="4309560" cy="1116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8680" y="1707840"/>
                <a:ext cx="4326120" cy="11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7595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Yet another example:  disk encryption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5240" y="1179720"/>
              <a:ext cx="8625600" cy="3568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40" y="1170360"/>
                <a:ext cx="8643600" cy="358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833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time pad:  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610600" cy="2667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Never use stream cipher key more than once !!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Network traffic:    negotiate new key for every session (e.g. TLS) </a:t>
            </a:r>
          </a:p>
          <a:p>
            <a:endParaRPr lang="en-US" dirty="0"/>
          </a:p>
          <a:p>
            <a:r>
              <a:rPr lang="en-US" dirty="0" smtClean="0"/>
              <a:t>Disk encryption:   typically do not use a stream cipher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53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8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5193</TotalTime>
  <Words>424</Words>
  <Application>Microsoft Macintosh PowerPoint</Application>
  <PresentationFormat>On-screen Show (16:9)</PresentationFormat>
  <Paragraphs>100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1_Lecture</vt:lpstr>
      <vt:lpstr>2_Office Theme</vt:lpstr>
      <vt:lpstr>3_Office Theme</vt:lpstr>
      <vt:lpstr>Attacks on OTP and stream ciphers</vt:lpstr>
      <vt:lpstr>Review</vt:lpstr>
      <vt:lpstr>Attack 1:    two time pad is insecure !!</vt:lpstr>
      <vt:lpstr>Real world examples</vt:lpstr>
      <vt:lpstr>Real world examples</vt:lpstr>
      <vt:lpstr>Avoid related keys</vt:lpstr>
      <vt:lpstr>A better construction</vt:lpstr>
      <vt:lpstr>Yet another example:  disk encryption</vt:lpstr>
      <vt:lpstr>Two time pad:   summary</vt:lpstr>
      <vt:lpstr>Attack 2:   no integrity   (OTP is malleable)</vt:lpstr>
      <vt:lpstr>Attack 2:   no integrity   (OTP is malleable)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315</cp:revision>
  <cp:lastPrinted>2012-01-15T02:09:53Z</cp:lastPrinted>
  <dcterms:created xsi:type="dcterms:W3CDTF">2010-11-06T18:36:35Z</dcterms:created>
  <dcterms:modified xsi:type="dcterms:W3CDTF">2012-02-06T22:52:15Z</dcterms:modified>
</cp:coreProperties>
</file>