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5"/>
  </p:notesMasterIdLst>
  <p:handoutMasterIdLst>
    <p:handoutMasterId r:id="rId16"/>
  </p:handoutMasterIdLst>
  <p:sldIdLst>
    <p:sldId id="373" r:id="rId4"/>
    <p:sldId id="416" r:id="rId5"/>
    <p:sldId id="417" r:id="rId6"/>
    <p:sldId id="418" r:id="rId7"/>
    <p:sldId id="421" r:id="rId8"/>
    <p:sldId id="419" r:id="rId9"/>
    <p:sldId id="420" r:id="rId10"/>
    <p:sldId id="422" r:id="rId11"/>
    <p:sldId id="415" r:id="rId12"/>
    <p:sldId id="427" r:id="rId13"/>
    <p:sldId id="374" r:id="rId14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5:17.73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6283 4965 6053,'21'0'1794,"-21"0"-449,0 0-96,0 20 65,-21-1-65,21 1-192,0 20-192,-20 0-97,1 20-127,19-20-257,-19 19-63,-3 1-225,22-1 0,-19 0 0,19 1-32,-19-19-32,19-2 0,-20-19 32,20-1-224,0 2-353,0-21-479,0 0-482,0 0-672,20-21-1153</inkml:trace>
  <inkml:trace contextRef="#ctx0" brushRef="#br0" timeOffset="2600.1486">6263 5024 6117,'0'0'32,"0"0"-96,0 0 224,20 0 257,1-20 1216,-2 20-351,1 0-770,-1 0 353,3 0 32,16-19-353,-18 19-159,20 0 31,-1 0 0,2 0-95,-2 0 31,1 0-32,20 0-63,-2 0 31,3 0-32,-1 0-32,-2 0-32,2 0 33,19 0-33,1 0-64,-20 0 0,19 0 32,1-20-64,-1 20 97,1 0-97,-1 0 0,1 0 0,18 0-32,-18 0 32,-1 0-32,20 0 0,-19-20 32,18 20-64,1 0 160,2-20-608,-2 20 736,-20 0-160,20-20-31,0 20-33,2 0 0,-2 0-32,-1 0 0,1 0 0,0 0-32,2 0 32,-2 0-64,0 0 32,-1-20 0,1 20 0,2 0 0,-2 0 0,0 0 0,-1 0-96,3 0 224,-2 0-128,0 0 0,19-20-64,-17 20 96,-2 0 65,19 0-33,-17 0-192,17 0 192,-19-19 64,0 19-96,21 0-160,-21 0 160,-1-20-32,23 20-32,-23 0 64,21-21-64,-19 21 64,19-19 96,-21 19-192,3-20-64,-2 20 192,0 0-96,19-20-64,-17 20 256,-2 0-384,0-19 224,-1 19 0,3 0-32,-2-20 0,0 20 96,-20 0-32,20-21-128,0 21 64,2 0 160,-2-19-192,-1 19-96,1 0 320,0-20-352,2 20 192,-22 0-32,20 0 64,0-20 0,0 20-64,-20-20-96,20 20 192,2 0-192,-2 0 288,0-19-320,-1 19 96,-18 0 64,19-21-64,1 21 224,-20 0-320,19-19 128,0 19 0,-1 0 0,3-20 0,-21 20 0,18 0 128,-18 0-224,-1-20 96,1 20 32,-1 0 97,1-20-97,-1 20-161,1 0 129,-22-20 97,21 20-194,-19 0 290,0-20-322,-2 20 162,-17 0-33,-2 0 128,2-19-160,-22 19 0,0 0 96,-19 0-96,22 0 32,-22 0 96,0 0 64,0 0-128,0 0-224,0 0 96,0 0-97,0 0 1,0 0 352,0 19-288,0-19 160,0 0 96,0 20-320,0 0 192,0-20 96,0 20-192,0 0 96,0 0-32,-22 20-32,22-21 96,0 21-32,0-20-32,0 20 32,0-1 96,0-19-160,0 19-32,0 2 256,0-2-288,0 1 96,0 0 320,22-20-512,-22 19 0,0 1 480,0-20-192,0 19-96,0 2 0,19-22 96,-19 21-160,0 0 160,0-20-224,0 20 256,19-21-384,-19 21 320,0-20 192,20 1-256,-20-3-160,0 2 480,0 1-224,0-21-64,0 19 0,21-19-96,-21 0-128,0 0 512,0 0-64,0 0-127,0 0 255,0 0-96,-21 0-160,21 0-192,0 0 64,-20-19 128,20 19-448,-19 0 320,0-21 416,19 21-800,-41 0 416,22 0-32,-1 0 32,-20-20-32,1 20 448,-2 0-448,-19 0 32,21 0-160,-21 0 128,2 0 32,-2 0 0,0 0 160,0 20-512,-20-20 544,1 0-384,21 0 224,-22 0-64,1 0 416,-1 21-768,1-21 416,-20 0 224,-2 0-128,22 0-512,-20 0 768,20 0-512,-20 19 224,19-19-416,-19 0 640,20 0-640,-20 0 352,-2 0-32,3 0 0,-1 0 192,0 0-64,-2 0-480,2 0 384,0 0-32,1 20 320,-1-20-448,-21 0 128,21 0 0,0 0-192,-21 0 384,21 0-416,-19 21 256,17-21 160,-17 0 0,19 0-608,-21 18 640,2-18-416,19 0 576,-21 0-800,1 0 448,-1 0-32,2 21 0,19-21 192,-21 0-384,2 0 512,-2 20-256,1-20-480,-1 0 800,2 0-800,19 19 608,-21-19 0,21 0-192,-21 0-32,2 21-160,0-21 192,-2 0 0,1 18 0,19-18 192,-19 20-192,21-20-384,-23 0 736,23 21-736,-21-21 416,19 20 320,-19-20-512,21 19-64,-3-19 256,-17 0 320,19 21-416,0-21-256,-2 19 320,-17-19-32,19 0 224,0 20-352,-2-20 480,3 0-480,-1 20-32,0-20 192,19 0 256,-20 0-160,20 20-480,-19-20 768,20 0-768,-20 0 384,20 0 0,-1 0 0,1 0 0,-1 0 384,1 0-448,-1 0-256,1 0 320,0 0 192,-1 0-384,1 0 384,-1 0-384,1 0 384,-20 0-384,19 0 480,1 0-320,-20 21-32,20-21 64,-20 0-192,19 0 384,-18 0 0,18 0-544,1 0 704,-1 0-672,1 19 352,19-19 224,0 0-288,21 0-481,-2 0-896,22 0-929,-1-19-1217</inkml:trace>
  <inkml:trace contextRef="#ctx0" brushRef="#br0" timeOffset="3264.1866">7217 5045 6117,'19'0'481,"-19"0"384,0 0 896,0 39-480,0-19-224,0 19-32,0 1-32,0 19-320,0 22-32,-19-22-161,19 20-32,-20 2-223,-1-3-33,2 2 0,-1-1-128,1-39 64,19 1-128,0-3 96,0-18-128,0 0-576,19-20-673,-19 0-545,20 0-865</inkml:trace>
  <inkml:trace contextRef="#ctx0" brushRef="#br0" timeOffset="3717.2125">8250 5004 7847,'0'20'-64,"0"1"1377,0 18 321,-22 0 223,22 21-607,-19-20-450,19 39 161,-19-20-320,-1 21-321,20-20-160,-21-1 65,21 1-161,-19-1 64,19-18-32,0-22-96,0 21-96,0-20-289,19-20-511,-19 20-546,21-20-928,-21 0-3075</inkml:trace>
  <inkml:trace contextRef="#ctx0" brushRef="#br0" timeOffset="4206.2406">9321 5024 7174,'0'0'769,"0"0"-673,0 0 1217,0 21 577,0 18-128,-21-19-545,21 40-288,-19-20 128,19 19-288,-20 1-129,20 19-287,-19-20-193,19 1-64,-21-21-64,21 21 32,0-21-32,0 2 0,0-21-545,0-1-768,21-19-352,-2 0-770,1 0-2850</inkml:trace>
  <inkml:trace contextRef="#ctx0" brushRef="#br0" timeOffset="4710.2694">10750 4905 6886,'-20'20'0,"20"0"1377,0 0 930,-19 19-354,19 2-159,-21-2-769,21 20-224,-20 2-32,1-2-321,-1 1-256,-1-1-32,21 0-32,-19-18-96,19-2 32,-20 0-64,20 2-64,0-22-352,0 2-705,0-3-449,20-18-1216</inkml:trace>
  <inkml:trace contextRef="#ctx0" brushRef="#br0" timeOffset="5202.2974">12219 4905 7527,'0'0'832,"0"20"-703,0-20 960,-20 40 416,20-20 545,-19 19-961,-2 21-384,1-21 95,1 21-159,-1-1-321,-1 1-224,2-1 33,19-18-65,-20-2-96,20 2 32,0-2-481,0-18-640,0-21-705,20 18-1537</inkml:trace>
  <inkml:trace contextRef="#ctx0" brushRef="#br0" timeOffset="5680.3249">13608 4766 9128,'0'0'545,"0"0"-257,0 20 481,-19-1 928,19 22 33,-20 18-609,-1-19-288,2 19 192,-1 1-769,1-1-96,-2 1-96,1-1 64,1 1 0,-1-20-96,-1 0-96,2 1-384,19-23-865,0 2-673,0 1-1666</inkml:trace>
  <inkml:trace contextRef="#ctx0" brushRef="#br0" timeOffset="6178.3533">14938 4746 7302,'-20'40'769,"20"0"897,-19-1 288,19 1-353,-20 20-640,-1-1 192,2-19-737,-1 19-95,1 1-129,-2-1-160,1 1 32,1-1-320,19-38-129,0 20-607,0-23-866,19-18-1794</inkml:trace>
  <inkml:trace contextRef="#ctx0" brushRef="#br0" timeOffset="6677.3819">16050 4627 7911,'0'0'384,"0"20"-223,0 0 1376,0 20 289,-19 19 63,19 1-575,-20-1-417,-1 1 31,-18 19-159,20-19-577,-3-1-31,3 21-97,0-20 32,-1-1-96,20-19 32,0-20-160,0 19-801,0-39-641,20 20-640,-1-20-4869</inkml:trace>
  <inkml:trace contextRef="#ctx0" brushRef="#br0" timeOffset="8259.4724">10374 7666 11274,'0'0'673,"0"0"-129,19 0 802,0 20-65,20-20 320,2 0-608,19 0-384,-2 0 224,2 0-129,20 0-383,-20 0-193,0 0-160,-2 0 224,2 0-480,0 0-97,-21 0-416,-18 0-704,18 0-353,-39 0-352,0 0-1537</inkml:trace>
  <inkml:trace contextRef="#ctx0" brushRef="#br0" timeOffset="8503.4863">10909 7547 10441,'0'0'673,"0"0"-289,-20 20 225,20-20 480,-19 20 448,19 0-544,-21 19-192,1 1-96,1 0-129,-1 19-255,-20-19-161,20 20-64,1-21-64,-2 1-128,1 0-385,20 0-415,0-21-482,0-19-768,0 20-2851</inkml:trace>
  <inkml:trace contextRef="#ctx0" brushRef="#br0" timeOffset="9015.5155">10730 7448 7431,'-60'0'1409,"21"0"64,-21 0-192,20 20 385,-18 19-513,-3 1 160,1 0 1,22 19-418,-22 1-127,-1 0-192,23 19-161,18-19-288,-1 19 129,21-19-129,41-1-192,-3-19 160,23 0-32,18-21 0,0 2 128,1-21-416,38-21 64,-17 2 64,-2-1 192,19-20-128,-17 0-129,-22-19 258,-1-1-226,-38 1 258,-1-1-322,-18-19 289,-1-1 33,-40 21-258,20-1 129,-40 0 32,-20 1-32,2 39 65,-22-20 127,1 21-288,-1 19 256,1-21-320,19 21 160,-20 0-1057,41 0-1186,-1 21-1280</inkml:trace>
  <inkml:trace contextRef="#ctx0" brushRef="#br0" timeOffset="10592.6058">14184 5720 6534,'-20'0'1217,"1"0"448,-2 19-832,1-19-192,1 21-1,-1-21-127,-1 19 31,2-19-159,-20 20-33,20 0 32,-3-20-159,-16 20-1,-3 1 0,21-21-96,-18 19-32,-22 0 32,19 1-128,2 0 65,-21 1-98,21-1 98,-21 19-65,0-19 64,0-1-64,21 22 32,-21-23-96,2 23 128,-2-21-64,0 18 0,-19 3 0,18-21 0,3 20 32,-2-20 0,0 19-32,21-19 32,-21 20-32,0-1 32,0-19 0,21 21-64,-21-22 64,22 20 0,-22-18-32,21-1 32,-21 19-64,19-19 32,-17 0 0,17 0 32,2 0-64,-21 0 32,20-1 32,1 1-64,-2 20 96,2-20-128,20 0 96,-22-1 0,3-19 0,-3 40-128,22-19 160,-20-21-64,17 19 0,-16 1 32,-3-1-64,22 2 64,-20-1-32,-2 0-32,2-1 128,18 1-160,-18 0 64,20 0 0,-22 20 0,22-21 0,-22 1 64,22 0-128,-1 0 128,-20 0-64,20-20 0,1 20 32,0-1-32,-1 2 0,-1-21 0,1 19 32,20-19-32,-19 0-64,19 0 0,0 0-32,0 0-96,19-19-97,-19-2 1,20 2-64,1-1-161,-1 0-191,18-20 351,-18 20 257,1 1 32,-21-1 32,0 20 32,0-20 160,0 20 32,0 0 129,0 0-193,-21 20 96,1 0 32,1-1 97,0 1 95,-1 20-32,-21-20 65,22 0 63,0 20 1,-3-40-225,22 19-224,0-19-96,0 20 128,22-20 1,-3 0 31,20 0-128,2-20-32,-3 20-128,3 0-353,-2-19-544,1 19-768,-20 0-1186</inkml:trace>
  <inkml:trace contextRef="#ctx0" brushRef="#br0" timeOffset="12201.6978">9996 5860 6566,'0'0'1377,"0"0"-736,0 0 416,0 0 32,0 19-417,0 0 1,0-19-129,19 20-95,-19 0-33,0 1-127,0-1 63,20-2 32,-20 23-63,0-22-161,21 2 0,-21 17 64,0-17-96,19-1 0,-19 20-64,20-22 32,-20 3-64,19-1 33,-19 21 63,21-22-64,-21 1 64,20-1 0,-20 21-96,19-19 32,-19-2 32,19 1-96,-19-1 96,22 1 32,-22 1 0,0 18-31,19-19 31,-19-1-96,20 2 32,-20-1 32,0 0-32,19 19-32,-19-19-64,0 0 96,21 0 0,-21 0-32,0-20-32,20 39 64,-20-39-64,0 20 32,19 0 64,-19 0-96,0 0 96,19 20 32,-19-21-95,0 2-33,0-2 32,0 20 32,22-18 64,-22-1-128,0 0 0,19-1-32,-19 1 96,0 0-64,19 0 0,-19 0 32,0 0 0,20-1 0,-20 1-32,0 0 0,19 0 0,-19 0 64,0 0-32,22-1-96,-22 2 64,0-2 32,19 1 0,-19-20-32,0 20 0,0 0 0,0 0 32,19-20 0,-19 20 0,0-20-32,0 0 0,0 19-32,0-19 32,0 0-64,0 0 160,0 0-96,0 0 0,-19-19 0,19 19 32,-19 0-32,19-20 0,-22 20-32,3-20 64,19 20-32,-20-20 32,1 20 0,0-20-32,-3 20 96,22-20-224,-19 20 160,19 0 160,-19-19 65,19 19-193,0 0-96,0 0 160,0 0-320,0 0 224,19 19 32,-19-19 192,19 20-384,-19-20 288,22 20-96,-3-20-32,0 0 96,1 0 128,-1 0-352,3 0 224,-22 0 97,19 0-193,-19-20-128,19 0 224,-19 20-64,20-19-160,-20-2-193,0 21-63,21-19-353,-21-1-320,19 20-544,-19-20-513,20 20-3043</inkml:trace>
  <inkml:trace contextRef="#ctx0" brushRef="#br0" timeOffset="14081.8053">7672 5997 5893,'0'0'609,"0"0"800,0 0-640,0 0 256,0 0 160,0 21-320,0-21-225,22 20 97,-22-20 32,19 19-225,0 2-31,1-1-33,1-2-192,-2 3 1,1-1-97,-1 0 0,2 0-32,-1-2-32,19 3 32,-18-1-95,18 0 63,-20 1-32,22-2 32,-22 1-64,22-1 32,-22 1 0,20-20 32,2 20-64,-3 1 32,3-2-64,-21 1 64,18-1-96,-16 1 33,16 1-1,-18-1 64,1-1-64,18 1 0,-20-1 0,2 2-32,18-1 32,-19 0 64,20-1-64,-20 1 32,20 0 64,-20 0-160,19 0 64,-18 0 32,-2-1-64,1 1 32,20 0 32,-20-20 32,-1 20-96,0 0 32,22 0-64,-21-1 64,-1 2 0,22-2 129,-22 2-1,0-2-128,22 1 64,-22-1-96,1 2-96,-1-1 384,22 0-448,-22-1 416,1-19-256,1 20 0,18 0 32,-20 0-64,2-20 96,-1 20-224,-1 0 224,1-20 160,1 19-96,-2 1-256,1-20 128,-1 20 0,-19-20 0,21 20 64,-1 0-32,-1-20-32,0 20 96,-19-20-32,22 19-224,-3-19 224,1 21 65,-20-21-194,19 19 1,2 1 193,-21-20-226,20 20 226,-1-20-258,0 20 129,-19 0 32,20-20-32,1 20-32,-21-20 193,19 19-258,1-19 97,-20 0 0,19 20-32,3-20 32,-22 20 161,19-20-257,0 20 63,-19-20 1,20 0 97,-20 20-98,0-20 194,21 0-193,-21 20-64,19-20 96,-19 0 128,0 20-289,20-20 161,-20 0 0,19 0-32,2 19 225,-21-19-354,20 0 290,-20 20-290,0-20 161,19 0 0,-19 0-32,20 20 32,-20-20 129,0 0-322,0 0 161,0 0 32,21 0 96,-21 0-256,0 0 128,0 0 32,0 0 0,0 0 96,0 0 97,0 0-226,0 0-127,-21-20 224,21 20-96,0 0 193,0-20-322,-20 1 193,20 19 97,-19-20-129,19 0-129,0 20 129,-20-20 161,20 0-290,0 20 129,-21-20 0,21 20 64,0 0-31,0 0-1,0 0-64,0 0-65,0 0 33,0 0 32,21 20 96,-21-20-96,20 20 96,-1 0 65,1 0-290,1 0 193,-2 19 97,1-19-97,-1 0 0,-19 20-193,21-20 161,-21-20 65,0 19 95,0 1-256,0-20 320,0 0-192,-21 0 96,2 0 32,-1 0 0,1 0 64,-2-20-416,1 20 160,-19 0-160,18 0-481,2 0-1152,19 0-1058</inkml:trace>
  <inkml:trace contextRef="#ctx0" brushRef="#br0" timeOffset="17330.9913">10056 8103 5829,'0'0'2114,"0"0"-320,0 0-641,0 0-128,0-20-32,0 20-160,0 0-161,0 0 33,0 0-129,0 0-95,0 0-129,-21 0-96,21 0 1,0 0-33,-20-20 32,1 20 32,19 0-95,-20 0-1,-1 0-96,2 0 64,-20 0 0,18 0-64,-18 0 0,-2-19-128,2 19 160,-1 0-128,-18 0 0,17 0 32,-17 0 32,-2 0-31,0 0 95,-20 0-224,1 0 128,-1 19 96,1-19-224,-20 0 96,0 0 32,20 0 96,-20 20-96,-2-20-160,2 0 160,0 0-32,1 20 32,-1-20 128,-21 0-256,21 0 96,0 0 0,-21 0 32,21 0 64,0 0-224,-21 0 320,21 0-288,-19 0 192,17 0-96,-17 0-128,19 0 160,-2 0 32,2-20-32,20 20-32,-20 0 96,0 0 0,1 0-256,-3-20 320,-17 20-256,19 0 96,19 0 192,-19 0-192,-1 0-96,1-19 64,19 19 64,-18 0 96,-1 0-256,0 0 96,-2 0 32,22 0 32,-20 0 0,19 0 96,-18 0-224,18 0 128,1 0-64,-1 0 0,1 0 192,-1 0-160,20 0-96,-19 0 160,21 19-32,-3-19-96,1 0 160,22 0-192,-3 0 128,2 0-32,-2 0 96,22-19 0,0 19-160,-1 0 289,-1 0-321,21-20 128,0 20 0,0-20 160,0 0-320,0 20 160,0-20-32,0 0 0,0-19 32,21 19 0,-21-20 128,0 20-320,20-20 192,-20 1 128,0-1-288,19-20 160,-19 21 192,0-1-384,0 0 224,19-19 32,-19-1-128,0 0 96,0 21 128,0-21-320,0 1 128,0-1 32,0 1-32,0-1 0,-19 0 160,19 1-128,0-1-192,0 1 160,0-1 32,-19-19 64,19 19-352,-20 1 256,20-1 192,0 0-192,-21 1 0,21-1 160,-19-1-320,19 3 0,-20-1 352,20-1-128,0 1 32,-19 18-416,19-18 480,0 19 32,-21-20-512,21 20 512,0-20-384,-20 22 448,20 17-256,0-18 32,-19 18 65,19-18-65,0 19-385,0 20 577,0-19-192,0-2-352,0 21 512,0 0-160,0 0-256,0 0-320,0 0 384,19 0 63,1 0 386,1 0-385,-2 0 192,1 0-256,-1 21 256,22-21-128,-3 0 0,-18 0 0,21 0-193,19 0 450,-22 0-225,3 0 0,17 0 0,-17 0 160,19 0-128,-2 0-32,2 0 32,-19 0-160,17 0 192,2 0-64,-19 0-257,17-21 578,2 21-610,-21 0 289,21 0 33,0 0-33,0-20 0,-21 20 384,21 0-416,0 0 64,-2 0-32,2-18 0,-19 18-288,17 0 608,2 0-384,-21 0 192,21 0-224,-19-21-96,17 21 192,-18 0 32,21 0-32,-23 0 0,22 0 256,-21 0-192,2-20-352,-2 20 640,-18 0-352,18 0 0,-20 0 0,2 0-128,-1 0 256,-20 0-64,19 0-256,-19 0 96,0 0 320,0 0 160,0-21-191,0 21-65,-19 0-64,19-19 256,-20 19-288,-1-19-384,2 19 704,-1-21-448,1 21-288,-22-19 256,22-1 288,-22 20-64,22 0-128,-1 0-256,1-21 480,19 21-64,-21 0-513,21 0 642,0 0-289,0 0-193,0 0-223,21 0 384,-21 0-96,19 21-32,1-21 224,20 0 256,-20 20-448,-1-20 256,1 19-320,1 2-1,-21-21 546,19 19-449,-19 0 288,0-19-96,-19 21-224,19-1 512,-21-20-128,-18 21-512,19-21 672,-1 18-416,-18 2 0,-1-20 32,20 21-576,1-21-33,0 19-1729,-3-19-1089</inkml:trace>
  <inkml:trace contextRef="#ctx0" brushRef="#br0" timeOffset="18704.0698">17162 4985 6790,'0'0'1057,"0"0"160,0 0-448,20 0-65,-20 0-31,19 0 96,0 0 288,22 0-96,-2 0-32,21 0-65,19 0 97,20 0-288,0 0-128,21 0-65,-2 0-128,3 19 193,18-19 31,-21 0-448,22 0 321,-3-19 31,3 19-255,19 0-257,-20 0 96,-1-20-32,-18 20 32,-2 0-32,3-20 160,-3 20-224,2 0 64,-21 0-352,0-20 1056,-1 20-1344,3-20 1152,-21 20-448,-22 0-256,2 0 192,0-20 160,-2 20-352,-17 0 320,-3 0-320,3 0 160,-21 0 96,-20 0-32,19 0-288,-19 0 384,0 0-192,0 0 128,0 0 97,0 0-33,0 0-64,-19 0-32,-1 0-128,1 0 96,-3-20-64,-16 20 256,-3-19-448,2 19 352,1-20-288,-3 20 32,2 0 128,-2-21 96,3 21-288,16 0 95,22 0 65,0 0-160,0 0-32,0 0 0,22 0 352,-3 0-256,41 21 352,-21-21-384,21 20 256,-21-20-256,21 19 128,-22-19 160,3 20-256,-2-20 128,-18 20 64,-21-20-64,20 20-128,-20-20 0,-20 20 128,20-20 256,-40 20-160,20-20 32,-21 0-256,3 20 160,18-20-224,-1 0 160,2 19 320,-1-19-544,1 20-1121,0-20-770,19 21-1120</inkml:trace>
  <inkml:trace contextRef="#ctx0" brushRef="#br0" timeOffset="20761.1875">16784 6614 12395,'0'0'321,"-19"0"-514,19 0 354,-19 20-97,-22 0 608,22-1 193,-22 1-288,2 0-1,-2 0 33,3 0-417,38 0-160,-20-20-32,20 19-32,20-19 32,-1 20 0,0-20 32,3 20-64,16 20 64,-18-20 32,1-1-64,-21 2 0,20-2 96,-20 2 320,-20-2 97,-1-19 63,1 20 1,-18-1-481,-3-19 321,2 0-353,-1 0 0,1 0-192,17 0 224,3 0-641,19 0-384,19 0-993,-19 0-256,41-19-1505</inkml:trace>
  <inkml:trace contextRef="#ctx0" brushRef="#br0" timeOffset="21135.2089">16765 6911 10025,'-19'0'192,"19"0"1218,0 0-994,0 0 160,0 0 257,19 0-384,0 0-225,1 0-64,20 0-128,-20-19-64,19 19 32,-18-20 32,-2 0-96,1 20 32,-20-20 96,0 0-32,-20 20 0,20-20-32,-40 20 64,20 0 288,1 0 321,-20 20 160,-2 0-64,22 0-1,-22 0-31,3 0 32,18 20-609,-1-21 481,21 2-449,0-2-128,21-19-160,-1 20 128,18-20-353,-16 0 33,16 0-1281,3 0-481,17 0-865</inkml:trace>
  <inkml:trace contextRef="#ctx0" brushRef="#br0" timeOffset="21498.2295">17042 6911 11723,'-19'21'160,"-1"-21"320,20 19-159,20-19-33,-20 0 416,19 0-319,22 0-321,-22-19 0,20 19-32,2-21 0,-22 21-32,22-19-32,-22 19 32,-19-20 0,19 0 0,-19 20 64,0-20-64,-19 20 128,0-20-64,-3 20 289,-16 0 255,18 20 97,-20 0 64,20 0-129,-21 0 129,22-1-193,0 2-415,-1-2-97,20 2 32,0-2-128,0 1-32,20-20-833,-1 0-737,22 19-544,-22-19-1698</inkml:trace>
  <inkml:trace contextRef="#ctx0" brushRef="#br0" timeOffset="21942.255">17459 6872 9064,'-39'20'1473,"20"-1"-640,-3 2 1089,-16-2-897,18 2 705,-1-2-321,1 1-640,1-1-417,19 2-224,0-1-224,0-20 256,19 0-64,22 0-192,-21-20-64,18-1-224,3 2-193,-2-20 129,1-1 192,-20 0 224,19 0-129,1 0 33,-20-19-256,20 19-129,-20-19 1,-1 19 352,1 0 256,-20 40 192,0-20 609,0 20 96,-20 20-385,1-1 161,-22 22-192,22-2 320,-20 1-673,-2 0 513,2-1-705,20 21 320,-2-20-512,21 0 512,0-21-576,0 21-32,0-40-193,21 20-640,-2-20-544,1 19-225,19-19-320,-18-19-2915</inkml:trace>
  <inkml:trace contextRef="#ctx0" brushRef="#br0" timeOffset="22157.2673">17777 6832 14125,'-20'0'480,"20"0"-255,20 0 767,-1 0-671,22 0 480,-3-20-481,3 20-160,19 0-160,-21 0-32,2-20-481,-3 20-1024,-18 0-481,1 20-3075</inkml:trace>
  <inkml:trace contextRef="#ctx0" brushRef="#br0" timeOffset="22296.2753">17875 6892 12908,'-58'19'897,"37"2"63,21-21 194,0 0-802,21 0 481,-1 0-513,18 0-288,22 0-448,1-21-1698,-1 21-2146</inkml:trace>
  <inkml:trace contextRef="#ctx0" brushRef="#br0" timeOffset="22712.2991">18730 6812 13516,'-19'20'513,"-3"0"-321,22 0 609,-19 0-289,19-1 481,-19 21-576,19-19-385,19-2-64,0 1-1057,3-1-2018</inkml:trace>
  <inkml:trace contextRef="#ctx0" brushRef="#br0" timeOffset="22863.3077">18908 6733 13420,'-60'-79'1666,"41"59"-1442,0-21 192,19 22-384,0-1-32,0 20-96,0-19-544,0 19-738,0 19-992,0-19-2370</inkml:trace>
  <inkml:trace contextRef="#ctx0" brushRef="#br0" timeOffset="23195.3267">19007 6753 13420,'-19'20'64,"19"-20"1890,0 19-929,0 1 160,-20 0-352,20 0-192,-19-20-449,19 20 64,-21 0-288,21-1-224,21-19-129,-21 0-31,19 0 0,1 0 159,19-19 65,-18 19-64,18-20 128,1 0 128,-20 0-64,18 20 64,-16-20 160,-22 20 64,19 0 225,-19 20 127,0 0-31,0 0-193,0 0-288,-19-1 32,19 2-32,0-2-96,-22 2-256,22-21-641,0 19-993,22-19-1025</inkml:trace>
  <inkml:trace contextRef="#ctx0" brushRef="#br0" timeOffset="23372.3368">19404 6872 14093,'-38'39'64,"16"-18"1185,22 19-608,0-21-513,0 1-128,0-1-320,22 2-1186,-3-1-2722</inkml:trace>
  <inkml:trace contextRef="#ctx0" brushRef="#br0" timeOffset="23518.3451">19604 6753 14765,'-21'-20'65,"1"20"1664,20-20-1569,0 20-96,0 0-320,0 0-1057,20 20-417,-20-20-2626</inkml:trace>
  <inkml:trace contextRef="#ctx0" brushRef="#br0" timeOffset="23787.3604">19980 6474 13708,'0'0'609,"0"0"1217,0 20-449,0 1-288,-19 18 481,-22 0-513,22 22-545,-20-22 161,-2 21-449,22-21-96,-1 21-160,20-20 0,0 0 32,0-21-256,20 2-225,-1-2-512,0 1-993,22-20-736,-21 0-737</inkml:trace>
  <inkml:trace contextRef="#ctx0" brushRef="#br0" timeOffset="23958.3702">19742 6713 16623,'-58'0'577,"36"0"928,22 0-832,0 0-545,22 0-224,-3 0 352,20 0-192,1 0-640,-1 20-1955,21-20-1184</inkml:trace>
  <inkml:trace contextRef="#ctx0" brushRef="#br0" timeOffset="24383.3945">20040 7051 21364,'0'0'-481,"0"0"97,19 0-417,1 0-1569,1 0-449</inkml:trace>
  <inkml:trace contextRef="#ctx0" brushRef="#br0" timeOffset="24867.4223">20714 6832 16239,'41'-40'0,"-41"40"288,20 0 449,-1 0-65,-19 0 193,0 20 224,0 0-288,0 20-352,0-20-33,19-1-64,-19 2-352,0-2 128,0 2 65,22-21 31,-22 0 416,19-21-447,20 2-33,-18-2-64,-2 2-64,20-1 192,-17-20-416,-3 20 96,0 0-321,1 1-383,1-1-225,-2 20-833,20 0-448,-19 0-289,1 0-1633</inkml:trace>
  <inkml:trace contextRef="#ctx0" brushRef="#br0" timeOffset="25250.4442">21410 6832 11178,'-21'-20'705,"2"20"320,-1 0 288,1 0-480,-3 0 736,3 0-31,-20 20-385,18 0-64,2 0-288,-1 0-545,1-1-160,19-19-192,0 21 192,19-2-256,1-19-64,20 0-577,-20 0-320,18-19 128,3 19 160,-21-21 288,-1 2 193,2-1 288,-21 20 96,20-20 96,-20 20 321,0 0 415,0 0-383,-20 20-225,20-20 0,0 20 33,-21-1-257,21 2-32,0-21-64,0 19-705,21 2-961,-21-21-832,0 0-5093</inkml:trace>
  <inkml:trace contextRef="#ctx0" brushRef="#br0" timeOffset="25504.4588">21807 6474 18609,'20'20'-416,"-20"1"512,0-1 224,-20 19 353,20 1 480,-21 0-352,-18 19-321,20-19-64,-22 19-255,3-19-290,16 0 290,3 0-482,19 0-127,-20-21-993,20 1-834,0-20-543,20 0-2179</inkml:trace>
  <inkml:trace contextRef="#ctx0" brushRef="#br0" timeOffset="25766.4737">21846 6773 16431,'-19'39'609,"-1"-19"-609,-1 0 864,21 20 65,-19-21 321,19 2-770,0-2-224,19 2 0,-19-2-31,21-19 95,18 0-64,0-19 0,2-2-224,-3 2-160,-16-2-96,17-18-128,-20 19-193,2 0-864,-1-20-577,-20 21-704,19 19-2820</inkml:trace>
  <inkml:trace contextRef="#ctx0" brushRef="#br0" timeOffset="26155.496">22145 6932 12684,'19'0'0,"-19"0"64,19 0 160,22 0 96,-21-21 641,18 21-288,-16 0-321,-3-19 96,0 19-95,1-20-1,1 0 161,-21 0-33,0 20-64,0-20 97,0 0 160,-21 20-129,1 0-352,1 0 161,0 0 95,-22 0 257,2 20 63,18 0 193,1 0-64,20 20-416,0-21-193,0 2-32,41-2 0,17 2-320,2-2-384,20 1-449,-1-20-1313,1 19-1474,-20 2-1280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5:55.4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 5898 8488,'19'-38'2946,"-19"38"-2401,0-21 1665,0 1-993,0 20 96,-19 0-224,-1 0-544,20 0-97,-41 20-31,22 1 31,0-2-160,-20 0-63,18 21-193,1-19-225,1-1 65,19-20 32,19 18 96,-19 3-32,41-21 160,-2 20-128,-20-1-64,22-19 0,-2 21 192,-20-1-128,2-2 353,-1 3 287,-20-1 225,-20-20-192,-1 20-65,-18 0-191,20-2-161,-22-18-128,2 21-64,20-21-64,-22 0-192,41 0-545,-19 0-544,19-21-833,0 21-320,0 0-385,19 0-2402</inkml:trace>
  <inkml:trace contextRef="#ctx0" brushRef="#br0" timeOffset="353.0201">1322 6098 10954,'0'0'1858,"19"0"-1890,-19 0 352,0 0 385,0 0 512,19 0-417,-19 0-287,41 0-129,-2-20-159,-20 20-65,22-21 0,-22 2 0,22 19 32,-22-20 128,-19-1 33,0 3-161,0 18-64,-19-20-32,-2 20 0,-18 0 321,20 0 63,-22 0-256,2 20 161,-2-2 95,22 3 65,-22-1-161,22 20-128,0-20 33,19 19-289,0-19-161,0 0 129,19 0-160,22-2-577,-3-18-1056,3 0-898,17 0-928</inkml:trace>
  <inkml:trace contextRef="#ctx0" brushRef="#br0" timeOffset="721.0412">1678 6078 13420,'-19'38'-160,"-1"-38"929,20 21-385,0-21 193,0 20 127,20-20-159,19 0-257,-18-20-128,18 20-64,1-21-32,-1 3 33,0-2-1,2-1 64,-22-18 96,0 18 96,3 3-31,-22-2-129,0-1 0,-22 21-32,3-20 193,0 20-161,-1 0 192,-1 0-32,2 0 161,-1 20-65,-19 21-63,18-23 255,-18 23-512,20-1 1,-2-2-258,21-17 161,0 19-288,0-20-769,21-2-448,18-18-1154,1 0-992</inkml:trace>
  <inkml:trace contextRef="#ctx0" brushRef="#br0" timeOffset="1123.0642">2234 5898 15022,'-19'0'-96,"-22"20"1569,22 0 0,0 21 417,-22-2-256,2 0-801,18-18-289,21 17-544,-20-17 32,20-1-192,20-20 224,-20 20-256,21-20 192,18-20-224,2 0-225,-3-1 1,3-17 288,-2-2 31,2-19 33,-3 18-128,-18-18 64,20-1 96,-20-20-128,-1 20 32,2 22 128,-1 17 224,-20 2 544,0 19 97,-20 0-320,-1 19-513,2 20 384,-20 22 0,-2-2 417,22 1 64,-22 19-513,22-18-223,-1-2-33,1 1-385,19-21-672,19-19-288,-19 0-1249,39-20-1954</inkml:trace>
  <inkml:trace contextRef="#ctx0" brushRef="#br0" timeOffset="2513.1437">785 6474 15310,'0'0'-32,"0"0"-513,0 0 1026,19-19 448,22 19 640,19-20-127,-2 20-129,22-19-96,18 19-288,42 0-353,-1 0-159,20 0 127,0 19-159,0-19 159,-21 0 1,1 0-417,-59 0 128,-1-19-288,-38 19 224,-2 0-512,-20 0-577,-19 0 96,0-21-1152,0 21-2051,0 0-6182</inkml:trace>
  <inkml:trace contextRef="#ctx0" brushRef="#br0" timeOffset="4428.2532">349 7348 6149,'-20'21'961,"20"-21"1313,0 0 1,0 0-450,0 0-576,0 0-448,0 0-288,0 0-33,0-21 129,0 21-129,20 0 97,-1-19-65,-19-1-127,20 0-129,1 0-64,-2 0-256,1 0 416,-1 1-128,0-1-224,3 0 225,-22 20-161,0-20 352,0 20-320,0 0-64,0 0-128,0 0-128,0 20 544,0 0-224,-22 0 193,22 19-161,-19 1 32,19 0 64,-19 0-352,19-21 224,0 21-96,0-20 0,-20 0-128,20 0-545,0-1-576,0-19-513,0 20 33,0-20-257,-19 20-1601</inkml:trace>
  <inkml:trace contextRef="#ctx0" brushRef="#br0" timeOffset="4627.2646">289 7587 8456,'-39'0'928,"39"0"418,0 0 704,0 20 224,0-20-320,0 0-513,39 0-384,-20 0 0,22 0-480,-22 0-225,22 0-96,-2-20-256,-1 20 160,-16 0-352,-3 0-609,0 0-928,1 0-1058,1 0-864</inkml:trace>
  <inkml:trace contextRef="#ctx0" brushRef="#br0" timeOffset="5200.2974">826 6892 7879,'-22'-40'2658,"22"40"-544,0 0-320,0 0-577,-19 0-1217,19 0 481,0 20 960,0 19-224,-20 1-288,20 39-224,-19-18 32,19 18-481,-21 20-32,21 1 64,-20 19-320,1-20 160,0 0-32,-3-19-128,22-1-32,-19-39 225,19-1-386,0 1-383,0-40-513,0 20-289,0-20-191,0-20-129,0 0-1953</inkml:trace>
  <inkml:trace contextRef="#ctx0" brushRef="#br0" timeOffset="5502.3146">905 6972 14317,'0'-61'641,"0"61"-609,0-19 256,0 19 353,0 19 1152,-21 21-351,21 0-417,0 20-32,-20 19-257,1 1-159,19 19-257,-19 20-128,-3-20 129,3 1-257,-1-21-160,20 0 224,-19-19-192,19-20 0,0-1-449,0-19-576,0-20-961,0 0-1057,0 0 32</inkml:trace>
  <inkml:trace contextRef="#ctx0" brushRef="#br0" timeOffset="7475.4275">1440 6991 10730,'19'0'256,"-19"-19"2114,22 19-384,-22 0 384,0 0-576,0 0-833,0 0-513,0 0-191,-22 0-65,22 0-96,-19-21-32,-1 21 0,1 0 64,-2 0-224,-18 0 224,20 0-192,-3 0 128,3 0-128,19 0 32,-19 0 160,19 0-288,0 0-224,0 0 352,0 21 64,-20-21 128,20 19 32,0 20 160,0 2-256,0-21-32,-21 19 0,21 1-31,0-20 191,0 0-192,-19-1-353,19 1-159,0-20-481,0 20-416,0-20-673,-20 0-352,20 0-994</inkml:trace>
  <inkml:trace contextRef="#ctx0" brushRef="#br0" timeOffset="7617.4356">1141 7210 6758,'0'-20'3043,"0"20"-321,0 0-800,0 0-673,0 0-768,0 0-353,0 0 96,0 0-64,0 0-64,22 0-32,-22 20-64,19-20-928,20 0-1411</inkml:trace>
  <inkml:trace contextRef="#ctx0" brushRef="#br0" timeOffset="7795.4458">1519 7150 9961,'0'20'160,"0"0"769,0 0 737,0-1-1314,0 1-288,0 0-416,20 0-1474</inkml:trace>
  <inkml:trace contextRef="#ctx0" brushRef="#br0" timeOffset="7950.4547">1698 7130 12812,'-39'-39'448,"19"19"1858,-1 0-1249,-18-1 0,39 2-416,-19 19-609,19-20-320,0 20-1442,0 0-192,0 0-961</inkml:trace>
  <inkml:trace contextRef="#ctx0" brushRef="#br0" timeOffset="8234.4709">1678 7091 8263,'20'19'865,"-20"-19"2018,0 20-705,0-20-448,21 20-193,-21-20-480,0 20-512,0-20-257,19 20-32,-19-20-160,0 20 289,0-20 223,0 0 257,0 0-96,0 0-385,0 0-192,0-20-96,0 20-32,0-20-64,0 0-32,0 20 0,20 0-64,-20-20 160,19 20-160,2 0-641,-1 0-640,-1 0-897,1 0-609,-1 0-1345</inkml:trace>
  <inkml:trace contextRef="#ctx0" brushRef="#br0" timeOffset="8550.489">2095 7030 13132,'-19'0'352,"19"0"1506,-20 0-705,20 0 224,-21 21-63,1-21-802,20 20-224,0-20-63,0 20-161,0-20 128,0 19-160,20 1-64,1 0-32,-1 0 320,-1 0-288,-19-20 96,19 20-64,-19-20 545,0 19 416,-19 1-257,0-20-287,-1 20-33,-1-20-96,1 20-128,20-20-128,0 0-128,0 0-608,-19 0-578,19-20-1312,0 20-353,0-20 0</inkml:trace>
  <inkml:trace contextRef="#ctx0" brushRef="#br0" timeOffset="8823.5047">2393 6812 12043,'20'-20'1249,"-20"1"1314,0 19-802,0 19-768,0-19 0,-20 40 384,1 0-127,-2-1-386,1 22-255,-18-3-97,38-17-448,-22 18 161,22-19-353,0 0 128,0-21-32,0 1-129,22 0-255,-3-20-737,0 20-385,1-20-608,1-20-416,18 0-2211</inkml:trace>
  <inkml:trace contextRef="#ctx0" brushRef="#br0" timeOffset="8983.5138">2174 7011 17680,'-19'0'160,"0"0"1378,19 0-1442,19 0 224,-19 0 289,19 0-321,22 0-160,-2 19-224,2-19-769,17 0-2466,-18 21-1025</inkml:trace>
  <inkml:trace contextRef="#ctx0" brushRef="#br0" timeOffset="9751.5577">2791 6951 10505,'0'-19'1922,"0"-2"-160,0 21 256,19-19-417,0 19-95,1-20-577,1 20-289,-2 0 33,20 0-97,-17 20-255,-3-20-33,0 19 64,1 21-63,1-19-97,-21-2-64,0 20 256,-21-18-224,1-1 33,1 0 159,0-1-352,-22 1 96,21 0 96,1-20-320,-2 20 64,21-20 128,0 0-320,0 0 160,0 20-32,21-20 160,-2 0 128,1 0-64,21 0-64,-3 0 96,3 20-64,-22-20-160,20 0-416,-18 0-321,-1 0-673,-20 19-1024,0-19-1762</inkml:trace>
  <inkml:trace contextRef="#ctx0" brushRef="#br0" timeOffset="10574.6049">1300 7587 9961,'0'-40'256,"0"40"2050,0-20-544,0 20 0,0 0-449,0 0-1217,0 0-96,0 0 448,-19 20 65,19 0-161,0 0-95,-19 0-257,-1 0 32,20-1 32,-21 1-64,21 0 0,0 0 96,0-20-417,0 0 225,0 0 96,21 0 0,-21 0 0,20 0-96,-1 0 0,0 0 64,3 0 32,-3 20 32,0 0 64,-19-20 32,20 20 353,-20-1 384,-20-19-65,20 20-415,-19-20-33,-22 20-32,22-20-320,0 0 32,-22 0 32,22 0-224,19-20-288,-20 20-865,20 0-1058,0 0-383,0 0-2755</inkml:trace>
  <inkml:trace contextRef="#ctx0" brushRef="#br0" timeOffset="10777.6165">1459 7686 13260,'0'0'-480,"0"0"1216,22 0 802,-22 20-1,0-20-480,19 20-704,-19 0-193,19 0-32,-19-20-448,20 19-1186,1 1-768,-21 0-1538</inkml:trace>
  <inkml:trace contextRef="#ctx0" brushRef="#br0" timeOffset="11006.6296">1758 7766 10570,'0'0'576,"-20"0"1762,1 19-864,-2 1 191,-18 0 97,-2 20-641,22-20 160,-20 19-704,-2-19-97,3 20-512,16-20 224,3 0-384,-1 0-192,1-20-994,19 0-671,0 0 63,0 0 128,0 0-1217</inkml:trace>
  <inkml:trace contextRef="#ctx0" brushRef="#br0" timeOffset="11276.645">1917 7567 10217,'60'-60'513,"-41"41"1633,-19-1 256,0 20-1057,0 0-384,0 20 128,0-1 224,-19 21-159,-3 0-130,3 0-479,0-1-225,-1 1-320,20 0 64,0-20-64,0-1 193,0 1-386,0 0 161,20 0-576,-20-20-577,19 0-513,0 0-928,-19 0-802</inkml:trace>
  <inkml:trace contextRef="#ctx0" brushRef="#br0" timeOffset="11454.6551">1876 7646 13676,'-19'0'353,"19"20"448,-20-20-321,20 0-128,0 0-95,20 0-129,-20 0-353,19 0-1088,2 0-1730</inkml:trace>
  <inkml:trace contextRef="#ctx0" brushRef="#br0" timeOffset="11842.6774">2015 7726 11755,'20'0'-193,"-20"20"962,21-20 128,-1 0 288,-1 0-128,0 0-416,3-20-193,16 0-224,3 20-63,-22-20-97,20 0 0,-17 20 96,-22-20 96,19 1 96,-19 19 1,0-20-33,-19 0-128,19 20-96,-22 0 225,3 0-33,-1-20-64,1 40 64,-2-20 257,21 20-65,-20-20 33,1 39 224,19-19-161,-19 0-320,19 0 1,0 0-354,0 0 97,0 0 0,19-1 0,0 1-384,1-20-673,1 20-737,-2-20-992,20 0-1090</inkml:trace>
  <inkml:trace contextRef="#ctx0" brushRef="#br0" timeOffset="12297.7034">2670 7547 13933,'0'0'480,"0"0"1122,-19 0-738,0 20 450,-3 0 479,3 0-575,0 0-450,-1-1-511,1 1-97,19-20-256,0 20 128,0 0-32,0-20-193,19 20 193,1 0 32,-1 0 1,0-1-1,3-19 160,-22 20-128,19-20-32,-19 20 544,-19-20 1,19 20-129,-41-20-159,22 20-193,-1-20-192,-20 0-577,20 20-736,-19-20-2499,18 0-5349</inkml:trace>
  <inkml:trace contextRef="#ctx0" brushRef="#br0" timeOffset="14914.853">3843 7329 6534,'-21'19'3523,"21"-19"-2434,0-19 545,0 19-193,21 0 449,-2 0-609,20-20-96,21 20-96,0 0 0,-2-20-512,2 20 31,20 0-416,-20 0 33,19-20 95,-19 20-416,-1 0 224,1 0-32,-20 0 0,-1-20-192,-19 20-128,1 0-353,-2 0-223,-19 0-546,0 0 1,-19 0-545,19 20-1025</inkml:trace>
  <inkml:trace contextRef="#ctx0" brushRef="#br0" timeOffset="15189.8687">3882 7428 12491,'0'0'1378,"0"0"-1539,19 0 1539,22-20-193,-3 20 288,3-20-224,17 20-448,2-19-64,20 19-96,-20 0-257,0 0-224,-2 0-32,2 0-32,-19 0 0,-2 0-192,1 0-288,-20 0-289,19 0-672,-18 0-257,-2-21-447,-19 21-738</inkml:trace>
  <inkml:trace contextRef="#ctx0" brushRef="#br0" timeOffset="15484.8856">4517 7110 10634,'0'0'288,"0"0"705,0 0-224,0 0 127,20 0 33,-1 0-160,22 20-225,-22 0 97,1 0-64,20 0-65,-20 0 65,-20 19-65,19-19 1,-19 20 63,-19-20 65,-1 20-33,1-21-287,-22 21-65,2-20-64,18 0-160,-18-20 0,-1 20 0,20-20-160,20 0-801,0 0-1665,0 0-1346</inkml:trace>
  <inkml:trace contextRef="#ctx0" brushRef="#br0" timeOffset="16046.9178">5211 6951 9769,'0'-40'1249,"0"40"1345,0 0-1729,0 21 801,0-2-129,-19 21-320,19-1-96,0 22-416,-20-22-96,1 21-65,-2-1-480,1 1 128,1 0-127,-1-1-33,-1-19 128,21-20-417,-19-1 33,19 1-448,0-20-674,0 0-511,0-20 63,0 1-961</inkml:trace>
  <inkml:trace contextRef="#ctx0" brushRef="#br0" timeOffset="16646.9521">5132 6951 7847,'0'0'384,"0"0"1826,21 0-992,-2 0 351,1 0-160,-1-19-320,22 19-32,-2 0-192,1 0-224,20-21-65,-21 21-127,0 0 31,21 0 1,-19 0-417,17 0 448,2 0-448,0 0 353,0 0-97,-2-19-224,2 19-160,0 0 544,0 0-672,-2 0 705,22 0-449,-20 0-160,19 0 416,-18 0 96,18-20-351,0 20 31,1 0-64,-1 0-193,1 0 258,-3-20 159,3 20-224,-1 0 64,22 0-96,-22 0 0,20 0-160,-19 0 576,-1 0-576,20 0 256,-20 0-64,20 0 32,0 0-224,2 0 544,-2 0-512,0 20 288,21-20-192,-21 0-64,-1 20 385,1-20-1,21 0-576,-21 19 352,19-19 256,-17 0-224,17 0-32,-19 0 160,-19 0-224,-1 0-96,1-19-96,-40 19-609,-1 0-512,2 0-1249,-22-20-1859</inkml:trace>
  <inkml:trace contextRef="#ctx0" brushRef="#br0" timeOffset="17320.9907">5469 7190 8231,'0'-40'2403,"0"40"-514,0-20 97,0 20-256,0-20-353,0 20-256,0 0-448,0 20 384,0 0-160,0 0-64,0 20-161,0-1-223,0 1 127,-20 0-95,20 0-225,-19-1 96,0 1-256,19-20-96,-20 0 0,20-1 64,0-19-32,0 0-256,0 20-288,0-20-161,0 0-288,20 0-192,-20-20-833,19 1-801,0 19-480</inkml:trace>
  <inkml:trace contextRef="#ctx0" brushRef="#br0" timeOffset="17652.0096">5570 7229 7302,'0'-19'993,"19"-1"1858,-19 20-897,19-20-417,1 20 161,1 0-417,-2 0-288,1 0 0,-1 0-288,3 20 128,-3 0 31,-19-1-191,19 21 0,-19 0-257,0-20-64,0 20 1,-19-21-289,0 1 96,19 0-96,-22 0-32,22 0 0,-19-20-160,19 20-321,0-20-255,0 0-706,0 0-736,-20 0-1473,20 0-1346</inkml:trace>
  <inkml:trace contextRef="#ctx0" brushRef="#br0" timeOffset="17843.0205">5649 7348 12716,'0'0'1089,"0"0"1217,0 0-577,19 0-351,1 0 95,-1 0-928,3 0-33,-3 0-576,20 0 256,-18 0-608,18 0-673,-20 0-1730,22 0-832</inkml:trace>
  <inkml:trace contextRef="#ctx0" brushRef="#br0" timeOffset="18051.0324">5967 7309 12395,'19'0'1794,"-19"0"32,0 0 320,20 0-1025,-1 0 96,-19 0-641,41 0-415,-22 0-65,22 0-192,-2 0-1698,-1 0-1697</inkml:trace>
  <inkml:trace contextRef="#ctx0" brushRef="#br0" timeOffset="18734.0715">6422 7130 6438,'0'-20'4196,"0"1"-1858,0 19-32,0 19-961,0-19 385,-19 20-385,19 20-672,-19-20 256,-3 19-449,22 1-31,-19-20-449,-1 20 96,20-21-64,0 2 0,0-2 32,0-19-160,0 0 96,20 0-160,-1-19 224,3-2-289,16 2 289,-18-1-320,1 20 224,-2-20 0,-19 20-32,20 0 64,-20 0 128,0 20-160,0 0 256,0-1-224,0 2 193,-20-2-33,1 1 64,-2 0 64,1-20-96,20 20-160,-19-20 64,0 0-63,-3 0-226,22-20-255,0 20-449,0 0-929,22 0-896,-22-20-609</inkml:trace>
  <inkml:trace contextRef="#ctx0" brushRef="#br0" timeOffset="18902.0812">6581 7329 11562,'0'19'961,"0"2"1794,0-2-1186,0 1 129,0 20-737,0-20-737,20-20-160,-20 20 32,21-20-1089,18 0-1761,-20 0-705</inkml:trace>
  <inkml:trace contextRef="#ctx0" brushRef="#br0" timeOffset="19043.0891">6740 7269 6502,'-39'-40'5861,"39"40"-3907,-21-19 192,21 19-1569,0 0-193,0 0-480,0 0-224,21 0-962,-21 0-1248</inkml:trace>
  <inkml:trace contextRef="#ctx0" brushRef="#br0" timeOffset="19312.1045">6938 7051 9032,'0'0'2146,"0"0"609,0 20-737,0 0 64,-20-1-129,1 21-319,19 0-801,-19 19 32,-3-19-641,22 0 128,0 0-256,0-1-192,0 1 64,22-20-96,-3 0-609,0-20-480,1 19-833,-20-19-1377,21-19-1602</inkml:trace>
  <inkml:trace contextRef="#ctx0" brushRef="#br0" timeOffset="19463.1132">6820 7309 11274,'-61'0'1794,"42"0"1281,19 0-801,0 0-705,0 0-864,0 0-321,41-20-480,-2 20 128,-1 0-480,22 0-2275,0 0-704</inkml:trace>
  <inkml:trace contextRef="#ctx0" brushRef="#br0" timeOffset="20000.144">7614 7150 10441,'0'-40'1025,"0"40"1826,-21 0-1249,21 0-674,-20 20 514,1 20-449,0 0-160,-22-1 31,22 1-191,-1 0 32,1-21-161,-2 21-288,21-20 65,0 0-1,0-20-128,21 20 64,-2-20-63,20 0 63,-18 0-256,18 0 64,0 0-32,1 0-32,-1 0-96,2-20-417,-22 20 65,1 0-641,1 0-64,-21 0-801,19 0-833,-19 0-352</inkml:trace>
  <inkml:trace contextRef="#ctx0" brushRef="#br0" timeOffset="20236.1574">7951 7130 10409,'0'-20'1986,"0"20"545,0 20-610,0 0 225,0 0-672,0 20-225,-19-1-448,-2 1 32,21 0-225,-20 0-576,1-21 64,19 21 96,-20-20-384,20-20-96,0 20-385,0-20-672,0 0-1025,0-20-96,0 20-770</inkml:trace>
  <inkml:trace contextRef="#ctx0" brushRef="#br0" timeOffset="20445.1693">7891 7190 13420,'20'0'353,"1"-20"2818,-2 20-1634,1 0 0,20 0-191,-20 0-642,19 0-351,1 0-65,-1 0-192,2 0-64,-3-20-32,3 20-256,-2 0-577,-20 0-832,3 0-802,-22 20-223,0-20-2307</inkml:trace>
  <inkml:trace contextRef="#ctx0" brushRef="#br0" timeOffset="20650.1811">7911 7269 13869,'0'20'1665,"0"-20"705,0 0-512,21 0-545,-2 0-352,1 0-416,-1 0-257,22 0-352,-22 0 96,22 0-256,-2 0-801,1 0-1409,-1 0-1058</inkml:trace>
  <inkml:trace contextRef="#ctx0" brushRef="#br0" timeOffset="21016.2021">8705 7110 13773,'0'0'1569,"0"0"929,0-19-800,-19 19-705,-1 19 224,-20-19-64,1 20-576,18 0-161,-18 0-128,19 0 1,-1 0-385,21-20 256,0 19-352,0 1 127,21-20 65,-1 20 65,-1 0-97,22 0 32,-22 0 0,1-1 160,-1 2-224,-19 18 32,0-19 320,-19 0-160,-20-20-128,18 20 160,-18-20-96,-2 0 96,22 0-160,-1 0 193,1 0-161,-2 0-641,21 0-384,0-20-929,0 20-1057,21 0-640</inkml:trace>
  <inkml:trace contextRef="#ctx0" brushRef="#br0" timeOffset="21484.2289">8804 7210 14477,'0'19'1089,"0"1"321,0 0 95,0 20-320,0-1 513,-19-18-641,-1 18-289,1 1-607,19 0-33,-21-21 160,21 1-256,-20-20-32,20 20 192,0-40-256,0 20 64,0-20-128,20-19-96,1-1-32,-2 0 95,20 0-31,-18 1-32,18-1 0,2 0 96,-2 1 224,1 19-224,-20 0 64,-1 20 64,-19 0 32,0 0 192,0 20-256,0 0 224,-19 0-160,-22-1 192,22 21-320,-20-20 288,17 0-256,3 0 321,19-20 63,-19 19 192,19-19-352,19 21 225,-19-21 95,19 19-320,3-19-224,-3 20 128,1-20-64,-1 20-448,2 0-609,-1-20-897,-1 0-2466</inkml:trace>
  <inkml:trace contextRef="#ctx0" brushRef="#br0" timeOffset="23638.3521">9300 6932 6277,'0'0'2018,"0"0"-96,-19 0-64,19-21-609,19 21-352,-19 0-192,21 0-1,-1 0 97,-1 0 128,22-19 64,-22 19-545,20 0 353,2 0-449,-22 0 65,22-20 319,-2 20-575,-20 0-65,2 0 480,18 0-480,-20-20 65,-19 20-1,20 0-288,1 0 416,-21 0-192,0 0-96,0 0 192,0 0-256,0 0 0,0 0-64,0 20-64,0 0 544,0-1-384,0 2 128,0 19 32,0-1-224,-21 1 577,21 0-481,0-1 256,0 1-192,-20 0-160,20-1 128,-19 1 0,19 0-32,-19 0 96,19-1 64,-20 1-224,20-20 96,-21 19 160,21 1-288,0-20 96,0 0 32,-19 0 0,19 0 128,0-1-288,0 1 128,0 0 192,0-20-352,0 0 160,0 20 160,0-20-160,0 0-160,0 20 192,0-20-96,0 0 64,0 0 0,0 20-96,0-20 96,0 0-96,0 0 96,0 0 0,0 0 96,0 0-224,0 0 128,0 20 0,0-20 32,0 0-32,0 0 32,-20 0-32,20 0-32,-19 0 32,19 0 192,-22-20-320,3 20 128,19 0 128,-39 0-128,18 0 0,2 0 32,-1 0-192,-20 0 192,1 0 64,19 0-96,-20-20 64,1 20-224,-2 0 160,3 0 128,-3 0-128,2 0-160,-2 0 160,3 0-32,-3 20 192,2-20-160,-2 0-160,3 0 160,-22 0 0,21 0 160,-21 0-320,0 0 128,21 0 64,-21 0-32,19 0 0,-17 0 0,17 0 32,-19 0-64,2 0 32,17 0 32,-17 0-32,-2 0-32,0 0 96,21 0-64,-21 0-64,20 0 96,1 0-32,-21 0 128,21 0-224,-2 0 64,-19 0 0,21 0 96,-1-20-128,1 20 64,-21 0 32,21 0 0,-1 0 64,1 0-128,-2 0 0,-17 0-32,17 0 192,-19 0-320,21 0 192,-1 0 0,-18 0 128,17 0-128,2 0 64,-2 0-96,-19 0-128,22 0 288,-1 20-256,-2-20 128,2 0 96,-1 0-192,1 0 64,18 0 64,-18 0-32,-2-20 0,22 20-32,-20 0 32,-2 0 0,22 20 0,-22-20 0,2 0-32,-1 0 32,1 0 160,-2 0-352,3 0 192,18 0 0,-21 0 32,3 0-64,-3 0 64,2 20-32,-1-20 128,1 0-288,-2 0 160,22 0 0,-20 0 0,-2 0 0,3 0 160,-3 0-320,2 19 256,-2-19-96,22 0-96,-22 0 96,3 0-32,-3 0 32,21-19 0,-18 19 0,18 0 32,-1 0-64,-18 0-32,20 0 288,-2 0-288,-18 0-32,19 0 96,-1-20 32,-18 20-64,20 0 32,-2 0 160,1 0-320,1 0 192,-1 0-32,-1 0-32,2 0 64,-1 0-128,1 0 96,19 0 0,-21 0 192,1 0-384,20 0 192,-19 0 0,19 0-32,0 0 160,0 0-128,0 0-609,0 0-63,0 0-289,0 0-449,0 0-800,0 0-192,19 0-865</inkml:trace>
  <inkml:trace contextRef="#ctx0" brushRef="#br0" timeOffset="24084.3775">5013 7547 6886,'-19'0'865,"19"0"-353,0 0 193,0 0 96,0-20-193,0 20-127,0 0 63,0 0 33,0 0 31,0 0 97,0 0 128,0 0-193,0 0 97,0 20 384,0 0 225,-21 0-289,21 0-193,0 0-95,0-1-224,-20 1-65,20 0-224,-19 0-128,19-20-64,0 20 33,0-20-194,0 20-671,0-20-1090,0 20-1826</inkml:trace>
  <inkml:trace contextRef="#ctx0" brushRef="#br0" timeOffset="29592.6925">171 9393 6854,'-22'0'1569,"22"0"33,0 0-257,-19 0-96,19 0-256,0 0-384,0 0 64,0 0 95,19 0-127,-19 0-225,22-19-95,-3 19-129,0-18 160,1 18 0,20-21-127,-20 1-33,20 0 32,-20-1-32,-1 21-256,1-19 481,-20-1-449,21 20 288,-21 0-64,0 0-32,0 0-64,0 0-96,0 0-128,0 0 448,-21 39 65,1-18-65,20 40 64,-19-24-63,-1 24-257,20 18 192,-21-20-32,21-18-192,-19 19 128,19-21-95,0-19 95,0 0-256,0 0 128,0-1-128,0-19-545,0 0 32,0 0-576,0 0-224,0 0-577,0 0-512,0 0-1826</inkml:trace>
  <inkml:trace contextRef="#ctx0" brushRef="#br0" timeOffset="29834.7065">110 9891 12780,'-40'0'-193,"40"0"1763,0 0 544,0 20-320,21-20 31,-2 0-832,20 0-224,2-20-32,-2 20-225,1 0-288,-1-20-95,21 20 31,-40 0-192,20-20-257,-20 20-575,18 0-1347,-16-21-2113</inkml:trace>
  <inkml:trace contextRef="#ctx0" brushRef="#br0" timeOffset="30577.7489">746 8838 7270,'0'-40'2723,"-21"21"-577,21 19-192,0 0-1089,0 0-481,0 0 865,0 19 96,0 21-255,-20 20-226,20 19-191,0 0-225,0 20-191,-19 20-1,19 0-128,0 0-32,-19 2 0,19-2 0,-22 0 64,22-39-96,-19 18 1,19-37-226,-19-23 1,19 3-288,-20-22-385,20 2-544,0-21-225,0 0 65,20-21-545,-20 2-3267</inkml:trace>
  <inkml:trace contextRef="#ctx0" brushRef="#br0" timeOffset="30914.7683">884 8997 11050,'21'-80'1025,"-21"61"-769,0-1 1121,0 0 129,0 20-417,0 0 320,0 20 1,0 19-385,-21 21 32,21 19-385,-20 40-127,20 1-161,-19-1-32,0 20-223,19-20-33,-22 20 0,22-39 32,-19 0-128,19-22 64,0-19 0,-20 1-64,20-39-192,0 17-161,0-17-704,0-21-384,0 0-769,0 0-641,0 0-1729</inkml:trace>
  <inkml:trace contextRef="#ctx0" brushRef="#br0" timeOffset="32629.8664">1242 8937 10153,'0'-39'320,"0"19"1698,0 20-128,-21 0-1057,21 0 224,0 20 480,0-1-448,0 1-32,0 20-224,0 0-480,0 19 31,0-19-96,0 19-160,-19-18-160,19-2 288,0 1-191,0-20-1,0 0-481,0 19-480,-20-20-512,20-19-449,0 21-832,20-1-1859</inkml:trace>
  <inkml:trace contextRef="#ctx0" brushRef="#br0" timeOffset="33039.8898">1599 9136 12267,'19'-39'673,"-19"39"95,0 0 546,-19 0-33,-1 19 224,1 1-384,-2-1-192,-18 22-384,20-21 159,-22 19-575,21-20-129,20 2-64,0-21 128,0 20-193,0-20 65,0-20-160,20 20-224,21-21-97,-22 2 129,20-1 96,-18 1 127,-2-1 97,1-1 160,-1 1-160,-19 20 224,0 0 129,0-19 31,0 19-224,0 19 288,-19-19-224,-1 41 161,1-21-97,-2-1-192,21 1-64,-20 20-128,20-40 288,0 20-1089,0-20-641,20 20-704,1-20-929</inkml:trace>
  <inkml:trace contextRef="#ctx0" brushRef="#br0" timeOffset="33366.9085">1917 9097 9641,'19'-41'2498,"-19"41"257,0-20-1122,0 20-480,0 0-160,-19 20-128,-1 0-64,-1 1-225,-18-2-127,20 1-321,19 19 64,-20-18-352,20-1 128,0-1 96,0 1 96,20-1-480,-1 2 320,-19-21 256,20 20-160,-20 0 0,19 1-128,-19-21 256,0 18 257,0 1-449,-19-19 96,-1 0-64,20 0-512,-19 0-129,-1 0-448,20 0-769,-21 0-672,21 0-673</inkml:trace>
  <inkml:trace contextRef="#ctx0" brushRef="#br0" timeOffset="33708.928">2076 8898 10121,'19'-40'833,"-19"20"1729,19 20-448,-19 0-256,0 0-1025,-19 20-513,19 0 609,-19 19 256,-1 21-288,-1-1-256,1 2-225,20-22 0,-19 21-416,19-40 96,0 19-96,0-20 65,0 22-354,0-21 97,0 1-384,19-3-129,1-18-480,21 0-513,-3-18-288,-16 18-1665</inkml:trace>
  <inkml:trace contextRef="#ctx0" brushRef="#br0" timeOffset="33893.9386">1996 9136 12876,'-19'0'736,"19"0"1859,-22 0-1,22 0-992,-19 0-1186,19 0-704,0 0 256,19 0 224,3 0-544,-3 0-833,41 19-1826,-2-19-2434</inkml:trace>
  <inkml:trace contextRef="#ctx0" brushRef="#br0" timeOffset="34568.9772">2651 9017 11562,'0'-20'865,"0"20"1345,0-20-928,19 20-193,1-20-225,1 20-319,-1 0-97,-1 0 33,0 0-33,3 20-159,-3-20-97,-19 20 160,19 19-128,-19-19 97,-19 0 95,19 1-288,-19-2 192,-3 1-320,3-20 128,0 19-31,19-19 159,-20 0-160,20 0-96,0 0-288,0 0-1,20-19 129,-20 19 0,19 0 0,0 0 64,3 0 96,-3 19 0,0 1 224,-19 1-128,0-1 0,0-1 353,-19-19-33,19 20 129,-41-1-161,22-19-256,0 21 32,-1-21 0,-1 0-416,1 0-545,1 0-1088,0 0-2660</inkml:trace>
  <inkml:trace contextRef="#ctx0" brushRef="#br0" timeOffset="35396.0245">1281 9693 9224,'0'-41'1153,"0"22"1474,0-2-705,0 21-321,0 0-992,0 0 95,0 21 129,0-2 128,-19 1-416,19 1-1,0 18-448,-20 1 128,20-20-288,-21 18 160,21-17-128,0-1-32,0 0-64,0-20 64,0 0 64,0 0-384,21 0 416,-1-20-96,-1 20-321,0-20 193,3 20 224,-3 0-256,0 0 160,-19 0 64,20 0 192,-20 20-64,0 0-96,0 0 289,0-20 31,0 19 225,-20-19-257,1 21-224,0-21 64,-22 0-192,22 0-32,-1-21-64,-1 21-96,21 0-577,0 0-640,0-19-545,0 19-417,0 0-2561</inkml:trace>
  <inkml:trace contextRef="#ctx0" brushRef="#br0" timeOffset="35604.0365">1539 9811 10409,'0'0'2082,"0"19"-2050,0-19 1602,0 0 96,21 21-385,-21-1-512,19-20-577,-19 20-64,20 0-192,-1-1-801,2-19-896,-1 21-545,-1-2-2947</inkml:trace>
  <inkml:trace contextRef="#ctx0" brushRef="#br0" timeOffset="35830.0493">1876 9830 10377,'0'-19'801,"0"19"1089,-19 19 160,-1 2-321,-19 19-95,-1-1-225,1 1-416,-21 21 0,0-3-224,0-17-417,2-2-352,-3 0 64,21 2-128,20-23-416,1-18-609,19 21-1346,0-21-383,0 0-257</inkml:trace>
  <inkml:trace contextRef="#ctx0" brushRef="#br0" timeOffset="36149.0675">2056 9652 9929,'20'-40'448,"-20"40"2115,0 0-225,0 0-544,0 0-1218,-20 21 161,-1 18 352,21 0 320,-20 2-448,20-1-192,0-2-32,0-17-577,0-1 0,0 0-128,0 19 0,0-18 128,0-2-576,0 1-129,20-20-736,1 0-513,-1 0-736,-20 0-1057</inkml:trace>
  <inkml:trace contextRef="#ctx0" brushRef="#br0" timeOffset="36352.0792">1977 9792 12684,'-22'19'576,"22"-19"1890,0 0-1216,0 0-514,0 0 65,0 0-417,0 0-191,22 0-161,-22 19-96,19-19-673,20 0-1441,-18 0-1698</inkml:trace>
  <inkml:trace contextRef="#ctx0" brushRef="#br0" timeOffset="36735.1011">2155 9830 12331,'19'21'-160,"-19"-21"1153,0 0 96,20 0-192,-20 0-321,21 0-255,-2 0-97,20 0-96,-17-21-32,16 2-32,-18 19 64,1-19-32,-2-1 65,1 20 223,-20-20 224,0 20-31,0-20-193,0 20 33,-20-21-33,1 21 97,19 0-289,-21 0 96,1 21-64,1-21 257,0 20-65,-3 0 257,3 19 31,-1-20-159,1 2-289,19 19-96,0-20-288,0-20 256,0 19-352,19 2-481,-19-21-832,39 0-545,-17 0-1057,-3-21-1569</inkml:trace>
  <inkml:trace contextRef="#ctx0" brushRef="#br0" timeOffset="37031.118">2632 9672 13548,'0'0'577,"0"0"480,-22 21 480,22-3 33,-19 3-161,0-1-736,19 0-353,0-20-256,19 20 64,-19-1-128,19 0 192,3 2-160,-3-1 129,0-20-97,-19 20-32,20 0 32,-20-20 32,-20 19 416,1-19-159,0 21 31,-22-2 129,2-19-193,20 20-128,-22-20 0,22 0-416,-1 0-417,-1 0-1152,21 0-3204</inkml:trace>
  <inkml:trace contextRef="#ctx0" brushRef="#br0" timeOffset="37591.15">3484 9454 11627,'-19'0'1313,"19"0"448,0 0-768,19 0 449,-19 0 191,41 0-223,-2-20-321,21 20-32,19 0-513,20-20-127,-19 20 31,18 0-256,-18-21-128,-1 21 224,1 0-191,-1 0-33,-19 0-353,-40 0-63,-1 0-513,2 0-32,-21 0-352,-21 21-705,2-21-544,-20 0-929</inkml:trace>
  <inkml:trace contextRef="#ctx0" brushRef="#br0" timeOffset="37836.164">3605 9493 13805,'-22'0'928,"22"0"866,22 19-192,16-19-129,3 0-64,17 0-352,2 0-416,20 0 32,-1 21-577,-19-21 0,39 0-96,-20 0 224,-18 0-512,18 0-1,-21 0-607,-17-21-354,-2 21-1120,-18 0-897,-2-19-2242</inkml:trace>
  <inkml:trace contextRef="#ctx0" brushRef="#br0" timeOffset="38118.1802">4318 9196 12267,'0'0'1025,"0"-21"769,21 21-641,-2 0 96,1 21 64,20-1-416,-20-1-128,19 20-129,-18-18 33,18 19-224,-20-1-161,-19 21 0,0-19-288,-19-4 384,-1 4-127,1-2 95,-22 2-288,-19-22 64,21 22 32,-21-23-224,0 3 32,2-1-448,17-20-481,3 20-961,16-20-2434</inkml:trace>
  <inkml:trace contextRef="#ctx0" brushRef="#br0" timeOffset="47341.7077">5073 9017 7815,'0'-20'1954,"0"20"-257,0 0 417,0 20-896,0-1-97,0 1 96,0 40-32,-21-21-288,21 22-129,-19 18-127,-1-18-481,1-3 128,-2 3-320,1-3 129,20 1-1,-19-39 32,0 1-192,19-2-161,0-19-191,0-19-737,19-2-384,-19 1-289,19-19-96,-19 19-1089</inkml:trace>
  <inkml:trace contextRef="#ctx0" brushRef="#br0" timeOffset="49244.8167">5052 9056 6534,'21'-20'2146,"-21"20"-705,0 0 161,20 0-257,-1-19-256,1 19-128,20 0-32,-1 0-257,2-20 33,-2 20-96,21 0-33,-20-20-31,18 20-33,3 0-320,-1 0 193,-22 0-321,22 0 320,1 0-320,-3 0 96,2 0 97,19 0-225,-19-20 256,20 20-128,-1 0 0,1-20-128,-1 20 64,1-20 0,18 20 32,-38-19-63,20 19 127,-1 0-192,20 0 96,-41 0-224,22 0 160,-1 0 160,-19 0-352,20 0 160,-1 0 32,1 0 0,-20 0 32,19 0-96,-19 0 32,18 0 128,-18 0-96,19 0-128,-19 0 128,20 0 0,-20 19 0,19-19-64,-20 0 64,20 0-32,0 0 32,1 0 32,-20 0 0,19 0-160,1-19 128,-20 19 32,19 0-128,-20 0 32,20 0 32,-19 0 32,20 0-32,-20 0 0,-2-20 32,21 20 96,-19 0-256,20 0 128,-20 0 32,19-20 96,-19 20-128,-2 0 32,22 0-160,-20-20 160,0 20 32,-2 0-192,2 0 288,0 0-320,0-20 192,-1 20 96,1 0-288,0-20 192,0 20-32,-21 0-32,1 0 32,18 0 128,-36 0-224,16 0 96,-18-19-32,-1 19 64,3 0-32,-3 0-32,-19 0 32,0 0 64,0 0 0,0 0-128,0 0 128,0 0 64,0 0-192,0 0 96,0 0-32,0 0 32,-19 0-128,19 19 160,0-19-160,0 0 256,-22 20-192,22 0 32,0 0-128,-19 20 128,19-1-32,-20 1 224,20 0-352,-19 19 160,19 1 128,0-21-288,-19 21 192,19-21 96,0 2-288,0 0 320,19-4-128,-19 4-160,0-21 128,19 19 160,-19-20-256,0 2 0,0-1 96,0 1 128,0-21-288,20 18 192,-20-18-128,0 0 32,0 0 32,0 0 0,0 0 32,0 0 32,-20 0 64,20 0-192,0 0 96,-19 0 32,19 0-160,-19 0 128,19 0 160,-22-18-224,3 18-64,0 0 256,19 0-288,-20 0 192,-1-21 0,-18 21-32,20 0 96,-22 0-288,22 0 192,-22 0 0,2 0 192,-1 0-352,1 0 160,-2 21 0,-17-21 32,17 0-96,-19 0 64,2 0 64,-2 0-96,0 0 0,2 18 32,-2-18 160,0 0-320,0 0 192,1 0-64,-20 0 64,19 20 64,-20-20-32,20 0-64,-19 0-160,21 0 160,-22 0 64,20 0-160,-19 0 128,19 0 128,-20 0-320,20 0 128,-19 0 224,-1 0-320,22 0 96,-21 0 160,-1 0-96,1 0-128,-1 0 0,20 0 256,-19 0-320,-1 0 288,20 21-256,-19-21 256,1 0-96,-1 0-96,19 0 128,-20 0-224,1 19 160,-1-19 160,20 0-320,-19 0 192,19 0 64,2 0-64,-22 0-160,20 0 192,0 0-128,2 0 64,-2 0 0,0 0 160,0 20-160,2-20-192,-22 0 320,20 0-224,0 0 256,2 0-288,-2 0 96,0 0 192,21 0-288,-21 0 96,0 0 64,21 0 64,-21 0-192,0-20 224,21 20-96,-21 0-128,19 0 64,-17 0 32,-2 0 0,21 0 96,-21 0-32,0 20-192,0-20 224,2 0-128,17 21 128,-19-21-96,21 18-160,-1-18 224,1 21-737,20-21-672,-3 0-1409,3-21 63</inkml:trace>
  <inkml:trace contextRef="#ctx0" brushRef="#br0" timeOffset="50022.8611">5411 9255 11466,'-20'0'289,"20"0"-1,0-20 897,0 20-192,0 0 416,20 0-127,-1 0-354,0-19-127,22 19-96,-21 0-65,-1 19-191,0-19 159,3 20-447,-22-1-129,0 2 384,0-1-480,-22 0 320,3 19-160,0-20-96,-1 2 192,-1-1-288,-18 0 96,39 1 193,-19-21-129,19 0-96,0 0 64,0 18 96,19-18 96,0 0 128,1 0-31,1 0-257,-1 0-64,18 0 32,-16 0 32,-3 0-64,0-18-128,1 18-385,1 0-320,-2 0-672,1-21-737,-20 21-833,19 0-4516</inkml:trace>
  <inkml:trace contextRef="#ctx0" brushRef="#br0" timeOffset="50598.894">6046 9136 7751,'20'-20'4612,"-20"20"-4067,0 0 1473,19 0-769,-19 0 545,-19 0-545,19 0-513,-20 20-415,-1-20 383,2 0-511,-1 0-1,1 0 0,-2 0 32,21 0-352,-20 0 192,1 0-32,-1 0-64,-1 0 192,21 0-288,-19 0 128,19 0 0,0 0 0,0 0 0,0 19 32,0-19 96,-20 20-64,20 1 0,0-21 129,0 20-193,0-1 64,0-19 128,0 20-160,0-20-352,0 0 640,0 0-480,0 0 320,20 19-160,-1-19-128,2 0-32,-1 21 352,-1-1 0,1 0-256,1 1 96,-2-21-96,-19 37 64,0-37 32,0 21 160,0-1-128,-19-20-64,-2 20 128,1-20-32,-19 0 32,18 0-96,-18 0-32,20 0 65,-2 0-130,21-20-31,-20 20-480,20 0-641,20 0-513,-20-20-768,21 20-1058</inkml:trace>
  <inkml:trace contextRef="#ctx0" brushRef="#br0" timeOffset="50810.9062">6066 9315 9160,'19'0'3235,"-19"0"-1954,19 0 1282,3 0-994,-3-20-512,20 20 161,-20 0-1090,22 0-64,-2 0-224,-18 0-897,-2 0-993,1 0-833,-20 0-2786</inkml:trace>
  <inkml:trace contextRef="#ctx0" brushRef="#br0" timeOffset="51246.9311">6463 8997 7591,'19'-20'2082,"-19"20"480,0 0-576,0 20-320,-19 0-1,19 19-480,0 2-160,-21-2-64,21 0-609,-20 2-159,20-2 63,-19-20-192,19 22-160,0-41 288,0 20-320,0-20 32,0 0 32,19-20 128,1 0-224,1 20-129,-2-21 289,1 2-128,-1 19-96,2-20 352,-1 20-352,-1 20 352,-19-20-352,0 19 640,0 2-448,0-1 385,-19 0-289,-1 1 32,-1-3 544,2-18-640,-20 19 225,18-19-257,1 0 32,1 21 0,19-21-65,0 0-703,0-21-610,0 21-992,19 0-705,1-19-5637</inkml:trace>
  <inkml:trace contextRef="#ctx0" brushRef="#br0" timeOffset="51413.9406">6721 9274 12780,'-20'41'416,"-1"-21"1858,21 1-800,-19-3-33,19 1-608,0 2-705,0-1-160,19-20-545,2 0-1441,-1 0-1793</inkml:trace>
  <inkml:trace contextRef="#ctx0" brushRef="#br0" timeOffset="51566.9495">6880 9196 12363,'0'-41'609,"-22"22"736,22 19 737,0-20-1313,-19 20-129,19 0-512,0 0-544,19 0-865,-19 0-1153,22 20-4709</inkml:trace>
  <inkml:trace contextRef="#ctx0" brushRef="#br0" timeOffset="51797.9626">7118 8977 9192,'0'-20'2210,"0"40"-96,0 0 32,-21 19-64,1 1-160,1 20-320,0 0-898,-3-1-95,3 1-481,-1-19-128,20-4 96,20 4-384,-1-21-417,3 1-704,-3-21-1058,0 0-1120</inkml:trace>
  <inkml:trace contextRef="#ctx0" brushRef="#br0" timeOffset="51955.9716">6978 9274 12748,'-40'0'1089,"20"0"2530,20 0-1921,20 0-866,1 0 1,-2 0-448,20 0-610,21 0-383,0 0-2531,0 0-2114</inkml:trace>
  <inkml:trace contextRef="#ctx0" brushRef="#br0" timeOffset="52514.0036">7831 9136 11402,'0'-20'1089,"21"20"1346,-21 0-866,0 20 97,-21-1-449,2 22-384,-1-2-65,1 0-287,-2 2-33,1-21-224,1 1 65,19-3 31,0-18-352,19 19 384,1-19-63,1 0-161,18 0-224,1-19 96,-1 19 0,2 0-257,-22-18 65,20 18-673,-18 0 1,-1 0-802,-1 0-352,-19 0-544,20-21-2275</inkml:trace>
  <inkml:trace contextRef="#ctx0" brushRef="#br0" timeOffset="52738.0165">8228 9097 11146,'0'-21'1666,"0"21"1088,0 21-672,0-2-352,-19 20-161,0 2-736,-1-2-128,-1 0-1,21-18-319,-19 19-417,19-19 224,-20-3-512,20 1-33,0-19-576,0 0-352,20 0-865,-20-19-384,19 1-1186</inkml:trace>
  <inkml:trace contextRef="#ctx0" brushRef="#br0" timeOffset="52920.0268">8190 9116 12107,'38'-19'1089,"-38"-2"1025,41 21-160,-21 0-673,-1 0 160,0 0-448,3 0-736,16 0-161,-18 0 0,1 0-32,-2 0-449,1 0-639,-1 0-802,-19 21-993,0-21-2306</inkml:trace>
  <inkml:trace contextRef="#ctx0" brushRef="#br0" timeOffset="53086.0363">8190 9196 12075,'-20'20'1537,"20"-20"898,0 0-513,20 0-609,-1 0-256,0 0-513,22 0-448,-21 0-64,18 0-96,-16 0-833,16 0-1120,-18 0-1347</inkml:trace>
  <inkml:trace contextRef="#ctx0" brushRef="#br0" timeOffset="53422.0555">8785 9036 12075,'0'0'1217,"0"0"1313,-20 0-1376,1 20 319,-2 0 161,-18 1-513,-2-2-353,22 1-511,-1-1 127,20 1-288,0 1 160,0-1-320,0-1 224,20-19-128,-1 20-352,22-1 544,-22 2-64,1-1-320,1 0 288,-21-20-320,-21 21 448,21-3-256,-39-18 417,19 19-417,-20-19 96,1 21 32,18-21-256,1 0-192,1 0-449,19 0-608,0 0-1634,0-21-801</inkml:trace>
  <inkml:trace contextRef="#ctx0" brushRef="#br0" timeOffset="53897.0828">8905 9097 15566,'0'19'545,"0"1"1601,0-1-1153,0 22 608,0-21-127,-22 19-642,3 1-671,19 0 63,-19-19-352,19-3 320,-20 1-128,20-19-160,-21 0-32,21 0-321,21-19 289,-21 1-32,20-3-32,-1-19 288,0 0-417,22 1 610,-2-2-417,2 2 95,-22 0 65,20 18 161,1 1-257,-20 0 256,-20 20 64,0 20 64,0 0 32,0 1-320,-20-2 65,1 1 31,-2 19-96,1-18 0,-18-1 96,18-1-32,-1 1-224,21-1 352,0-19-480,0 0 704,0 0 64,21 21 225,-1-21 128,-1 0-609,0 0 449,1 20-481,20-20 64,-20 20-416,-1-20 256,3 21-929,-22-21-928,19 18-1603,-19-18-4067</inkml:trace>
  <inkml:trace contextRef="#ctx0" brushRef="#br0" timeOffset="56033.2048">9659 7309 5829,'0'0'1281,"19"-20"-608,0 20 256,-19 0-64,20 0-225,20 0 289,-20 0-160,-1 0-161,22 0-31,-2 20 31,1-20-31,-1 0 0,21 0-1,-19 20-127,17-20-97,2 0-32,0 0 161,0 0-33,20 0-192,-22 19 225,21-19-225,1 0-128,-1-19-32,1 19 0,-1 0-96,1 0 321,18 0-417,-18 0 288,19 0-64,1-20-160,-20 20 256,19 0-224,0 0 96,-1 0-128,3 0 128,17 0 0,-19 0 96,21 0 33,-21 0-289,0 0 160,21 0 64,-21-20-192,0 20 64,0 0 32,21 0 96,-21 0-160,0-20-64,21 20 160,-21 0 192,-1-20-352,-18 20 128,19 0-32,-1-20 0,-18 20 0,-1 0 97,-19-19-322,1 19 1,-1 0-673,-22 0-1088,-18 0-674,-20 0-2081</inkml:trace>
  <inkml:trace contextRef="#ctx0" brushRef="#br0" timeOffset="56567.2354">11723 7170 9609,'0'0'1761,"0"0"-1440,-20 0 800,20 20-32,-19 19 512,-3-19-384,3 20-384,0 0-256,-22 0-225,22-1-224,-1 1-128,1-20-32,19 0-512,-21-1-802,21-19-800,0 0-2082</inkml:trace>
  <inkml:trace contextRef="#ctx0" brushRef="#br0" timeOffset="57484.2878">11544 6852 7623,'-19'-20'1729,"-2"20"-31,21 0-64,-20-20-577,20 20-417,0-20-191,0 20-129,0-19-128,20 19-128,-20-20-64,21 20 32,-2-20 0,20 0 0,-18 20 64,-1 0 0,-1 0 0,-19 0-96,0 0 257,0 20 127,0 20-96,-19-21 129,-1 41 63,-1-20 97,2 19-257,-1-19-416,20-1 416,0 2-640,20-21 640,-1-1-256,2 1-256,-1-40 160,-1 20-288,0-19 192,-19-21 128,-19 19-96,0-18 128,-22 20 32,2-21-64,-1 19-64,20 2 32,-19-1 32,39 20-897,0-20-1281,0 20-5157</inkml:trace>
  <inkml:trace contextRef="#ctx0" brushRef="#br0" timeOffset="58786.3623">10451 9155 5829,'0'0'1441,"22"0"129,-3 0-385,0 0-224,1-19 96,1 19-160,18 0-96,1 0-129,19 0-127,1-20-33,0 20 65,0 0-1,-2 0-63,21-19-97,1 19-96,-1 0 65,1 0-1,-1 0-96,1 0-159,-1-21 127,1 21-224,-1 0 64,20 0 160,-20 0-288,-19-20 224,20 20-256,-1 0 128,1 0 128,-1-20-159,1 20-130,-20 0 290,19 0-161,-21-19-193,2 19 226,20 0 31,-20-20-96,-2 20-64,2 0 32,0 0 64,0 0-32,-21 0 128,21 0-224,-21-20 96,21 20-32,-19 0 256,-3 0-224,3 0-64,-2 0 0,0 0 192,1 0-224,-20 0 192,20 0-224,-40 0 160,20 0-32,-1 0 128,1 0-224,1 0 64,-2 0 32,20 0 160,-18-20-192,-1 20-96,-1 0 320,-19 0-384,19 0 192,3 0 0,-22 0 0,0 0 0,19 0 192,-19 0-352,20 0 128,-20 0 32,19 20 128,2-20-256,-21 0 96,20 0-96,-20 0 192,19 0-160,-19 0-1,0 0 1,0 0-160,0 0 128,0 0 128,0 0-192,0 20-225,0-20 225,19 0-128,-19 0-481,0 0-352,0 0-769,0 0-3171</inkml:trace>
  <inkml:trace contextRef="#ctx0" brushRef="#br0" timeOffset="59412.3982">11624 8898 6758,'19'-20'2947,"-19"0"-1090,0 20 1,0 0-224,0 0-673,0 20-97,-19 19 161,-1-19-160,-1 20-320,2 0 31,-20 19-480,18-19 1,1-1-97,1-19 96,-1 1-417,20-1-447,0-1-674,-21 1-576,21-20-1057</inkml:trace>
  <inkml:trace contextRef="#ctx0" brushRef="#br0" timeOffset="59973.4302">11366 9454 7206,'0'-20'321,"0"0"640,0 20 224,19-21-417,-19 21 257,20-19-320,-1 1-225,2 18 193,-1 0 128,-1 0-96,-19 0-257,0 18 0,0 1-31,0 22-1,-19 0 225,-1 17 192,-1 1-65,2 1-351,-1-1-225,1 2 32,19-22-320,19 1 256,1-20-416,-1-20-257,22 0-191,-22 0-1,1-20 225,1-20 384,-21 1 64,-21-1 160,-18 1 128,-2-21-32,2 19-96,-1 2-32,1-2-32,-2 22-128,22 1 32,-1-3-640,20 1-1891</inkml:trace>
  <inkml:trace contextRef="#ctx0" brushRef="#br0" timeOffset="79934.572">13707 8063 5893,'0'-19'2691,"0"19"-65,0 0-640,0 0-417,21 0 33,-1-20-97,18 20-351,-16 0 31,16-20-160,3 20-545,-2 0 33,21 0-225,-21 0 96,1 0-416,-1-20 96,2 20 96,-2 0-288,-20 0 32,2 0-256,-1 0-225,-20 0-384,19 0-512,-19 0-321,0 0-224,0-20-672</inkml:trace>
  <inkml:trace contextRef="#ctx0" brushRef="#br0" timeOffset="80162.5851">14085 7865 9096,'0'-20'417,"-20"20"1889,20 0-513,0 0-672,-21 20 97,2 0-322,-1 0-223,1 19 96,0 1-289,-3 0-95,3-1-225,0 1-64,19-20-96,-20 0-641,20 0-416,20-20-768,-20 0-802,0 0-3747</inkml:trace>
  <inkml:trace contextRef="#ctx0" brushRef="#br0" timeOffset="80503.6046">14542 7726 9929,'-21'0'192,"1"20"2082,1 0-512,0 19 128,-3 21-65,-16-1-671,-3 1-290,22 0-95,-1-21-417,1 21-416,19-20 0,0-21-736,19 2-1314,20-2-897,21-19-5157</inkml:trace>
  <inkml:trace contextRef="#ctx0" brushRef="#br0" timeOffset="81227.6459">14660 7805 10121,'0'-20'1025,"0"1"1826,0 19-1058,0 0 129,0 19-705,0 1-256,-19 0 128,19 20-320,-19 0-96,-3-1-417,22 1-32,-19-20-128,19 20-96,-19-1 32,19-19-32,0 0-96,0-20-32,0 0 64,19 0-96,-19-20 288,19 0-128,3-19-96,-3 19-160,0-20 192,20 20-65,-18-20 194,-1 21-258,-20 19 129,19 0 96,-19 19 0,0-19 353,0 40-129,0 0-224,0-20 288,-19 19-256,19-19 32,0 0 1,0 0-97,0-20 0,0 0 0,19 0 128,-19 0-64,20-20 32,1 0-64,-2 0 192,1 1-256,-1-1-160,-19 0 384,21 20-416,-1 0 352,-20 0-352,0 0 288,19 20-32,-19 0 0,0-1-64,0 1-64,20 0-769,1-20-1345,-2 20-1666,-19-20-6406</inkml:trace>
  <inkml:trace contextRef="#ctx0" brushRef="#br0" timeOffset="81511.6621">15058 8103 10602,'38'-40'96,"-16"21"1857,-3-1-447,1 20-33,-1-20 1,2 20-609,-21 20-65,20-20-63,-20 20 32,0-1-353,0 1 97,0-20-321,0 20 96,-20 0-32,-1-20-32,2 0-224,-1 0 0,-21 0-160,41 0-256,-19 0-321,0 0-768,19-20-801,0 20-1858</inkml:trace>
  <inkml:trace contextRef="#ctx0" brushRef="#br0" timeOffset="81976.6888">15494 7964 10441,'19'-40'545,"-19"21"2081,0 19-672,-19 0-32,-1 0-513,1 0-544,-2 39-256,1-19 224,-19 20-225,20 0-31,-2-1-225,1-19-192,20 20-192,0-20 0,0-20 96,20 0-160,-20 0 0,40 0-96,-20-40-96,19 20 159,1-20-223,-1 1-32,2-1 288,-22 0-32,22-19 95,-2 19-159,1-20-32,-20 1 0,18 39 128,-16 0 160,-22 0 224,0 20 449,0 0-225,-22 20-127,3 20 223,-20 0-287,18 19 223,-18-19-128,-1 19-223,20-19-161,1 20-192,19-21-385,0-19-448,19 0-993,1 0-1665,1-20-1506</inkml:trace>
  <inkml:trace contextRef="#ctx0" brushRef="#br0" timeOffset="82547.7214">15852 7924 12107,'0'-19'288,"0"19"2050,20-20-928,-1 20-33,0 0-288,22-20-576,-22 20-33,1 0-96,21 20 1,-22 0-97,-19-20-128,19 19 96,-19 21-224,-19-20 129,0 0-1,-1 0 64,-21 0-288,22-1 192,-22 1-32,22 0-64,0-20 64,-1 20 481,20 0-417,0-20 384,0 0-383,0 20 319,39-20-352,-20 0 160,22 0-384,-22 20 289,22-20-290,-2 0 1,-20 0-512,3 0-225,-3 0-640,0 0-609,-19 0-1057,20 0-1954</inkml:trace>
  <inkml:trace contextRef="#ctx0" brushRef="#br0" timeOffset="83143.7556">16486 7865 12587,'21'0'929,"-21"-20"1345,0 20-640,0 0 64,0 0 63,0 0-800,0 0-769,0 0 321,0 0-321,-21 0-96,21 0-32,-19 0 128,19 0-320,-20-20 128,1 20 192,19 0-352,-22 0 160,22 0-32,-19 0 96,19 0 0,-19 0-224,19 0 192,0 20 0,-20-20-96,20 20 96,-21-20-32,21 20 96,0 0 64,0-1-192,-19-19 64,19 20 1,0 0 31,0-20 0,0 20-64,0-20 0,-20 0 0,20 0 0,0 0 96,20 20-64,-20-20 0,19 0-192,2 0 96,-1 0 224,18 20-256,-38 0 0,22-1 288,-22 1-160,0 20-160,0-20 224,-22 0-32,3 0 0,0-1 32,-1 2 0,-1-21 32,2 0-32,-1 0-64,1 0 0,19 0-320,-21 0-321,21-21-512,0 21-897,0-19-992,21 19-610</inkml:trace>
  <inkml:trace contextRef="#ctx0" brushRef="#br0" timeOffset="83470.7743">16883 7865 12684,'-19'0'1089,"-1"0"1057,1 40-481,-22-21 353,-19 21-160,22 0-609,-3 19-576,2-19-65,20 0-287,19 0-321,0 0 96,19-21-257,0 1-63,1-20 64,21 0-352,-22-20 63,0 1 161,-19-2 192,0-18 96,-19 19-96,0-20 160,-22 20-224,21 20-33,1-20-607,0 1-385,19 19-1634,19 0-1409</inkml:trace>
  <inkml:trace contextRef="#ctx0" brushRef="#br0" timeOffset="83776.7917">17122 7666 16431,'19'20'-32,"2"0"2274,-21 0-544,0 20 256,0 19-161,-40 1-544,20 19-448,-21 1-256,-17 19-289,-2-19-128,20-21-32,1 1-192,0-21-128,39-19-545,-21-20-704,21 0-1154,-20 0-2754</inkml:trace>
  <inkml:trace contextRef="#ctx0" brushRef="#br0" timeOffset="87594.01">13529 7627 6598,'19'0'1697,"2"0"33,-1 0-641,-1 0-128,0-20-32,3 20-128,17 0 31,-20 0-127,22 0-192,-22 0 63,22 0-31,-3 0-129,3 0 161,-2-20-33,2 20-224,17 0-127,2 0-1,-21 0 32,21 0 0,0 0 96,-21 0-320,21 0 193,-20 0 95,18 0-192,-17 0 128,19 0-224,-21 0 192,21 0 1,-2 0-97,-17-20 192,19 20-288,-2 0 64,-17 0 160,19 0-320,-21 0 256,21 20-64,-22-20-160,3 0 256,-2 0-288,21 0 192,-19 0-160,-3 0 128,3 0 129,-2 0-354,0 0 226,1 0-65,-1 0 192,2 0-288,19 0 96,-21 0 32,1 0 160,18 0-352,-17 0 256,19 0-64,-21 0-32,21 0 0,0 0 192,-2 0-320,-17-20 288,17 20-160,-17 0-160,-2 0 192,1 0-32,-1 0 32,2 0-32,-3 0 32,3 0-32,-2 0 160,2 0-192,-3 0-96,3 0 128,-22 0-32,22 0 64,-21 0-32,-1 0 32,22 0 0,-22 0 0,0 0 0,22 0 32,-22 0-64,1 0 0,-1 0 0,1 0 0,1 0 160,18-20-288,-20 20 128,2 0 32,-1 0 0,-1 0-64,0 0 0,22 0 0,-21 0-32,-1 0-32,2 0 96,-1 0 0,-1 0-32,0-20 0,3 20 32,-3 0 96,0 0-224,-19 0 160,20 0 32,-20 0-32,21 0-160,-21 0 256,20 0-288,-1 0 160,-19 0 96,19 0-96,3 0-96,-3 0-64,0 0 160,1 0 32,1 0-160,-21-20 160,19 20 64,-19 0-224,0 0 128,0 0 0,0 0 0,0 0 0,0 0 0,0 0-96,0 0 64,0 0 32,0 0 0,0 20 0,0-20 128,0 0-256,0 20 128,0 0 32,0-20-64,0 20 64,-19 0-32,19 0 0,0-1 32,-21 1 0,21 0 0,-20 0 160,20 0-288,-19 0 64,19 0 64,0-1 192,-19 21-384,19-20 192,-22 20 0,22-20 0,-19-1-64,19 21 0,-19-20 64,19 0-32,0 0 0,-20 0 0,20-1 224,0 1-384,0 0 256,0 20-32,-21-20 0,21 0-192,0-1 128,-20 21 32,20-20-32,0 0 32,-19 0-64,19 20 256,0-21-384,-19 1 160,19 0 96,0 0-192,0 0 128,0 0-32,0-1 0,0 1 64,-22 0 64,22 0-224,0 0 64,-19 0 32,19-1 192,0 1-352,0 0 128,-19 1 32,19-21 128,0 19-96,0-19 0,0 0-224,0 0 256,0 0-96,0 0 192,0 0-192,0 0 160,0 0-224,-20 0 289,20 0-386,-21 0 257,21 0-128,-19 0 64,-1 0 0,1 0 0,-3-19 0,-16 19-192,-3 0 256,2 0-256,20 0 128,-22 0 0,2 0 32,-1 0-32,20 0 192,-18 0-224,-3 0 128,2 0-32,-2-21 0,3 21 0,-3 0 0,-19 0 32,21-20 64,-2 20-224,-17 0 128,18 0-32,1 0 0,-2 0 160,-19 0-256,21 0 0,1 0 224,-22 0-96,19-20-96,-17 20-64,17 0 96,-19 0 31,2 0 130,17-19-194,-19 19 97,21 0 0,-1 0 33,1 0-66,-21 0 33,21 0 97,-2-20-226,2 20 129,-21 0 0,22 0-96,-3 0 192,2 0-64,-21-20-224,19 20 160,3 0 224,-3 0-256,-17 0-64,37 0 64,-18 0 128,-2 0-96,2 0 0,-1 0 32,1 0 32,-2 0 96,-17 0-288,17 0 160,3 0 0,-23-20 64,23 20 64,-3 0-96,2 0-192,-1 0 192,20 0-96,-20 0 96,1 0 32,-2 0-128,2 0 96,-1 0-64,-19 0 96,19 0-64,1 0-32,-2 0 32,3 0 32,-3 0-32,2 0 0,20 0-32,-22 0 224,22 0-320,-1 0 128,-1 0 64,2-20-160,-1 20 321,1 0-418,19 0 161,-22 0 64,22 0-32,0 0 128,-19 0-256,19 0 321,0 0-193,0 0-161,-19 0 129,19 0 32,0 0 193,0 0-386,-20 0 161,20 0 64,0 0-32,-21 0 0,21 0 161,0 0-322,-19 0 257,19 0-192,0 0 160,-20 0 65,20 0-226,0 20 33,0-20 128,0 0-128,0 0 64,-19 0 193,19 0-354,0 0 322,0 0-322,-21 0 193,21 0-32,-20 0 0,20 0 193,0 0-321,-19 0 256,19 0-224,-20 0 288,20 0-320,-21 0 256,21 0-256,-19 0 128,19 0 32,0 0 128,-20-20-160,20 20 32,0 0-32,-19 0 192,19 0-224,0 0 160,0 0-320,0 0 224,0 0 0,0 0 0,0 0 0,0 0-32,0 0-32,0-20 64,0 20-64,0 0 96,19-19-128,-19-1 288,0 20-320,20-20 160,-20 0-224,0 0 192,19 0 0,-19-20-96,0 21 96,0-1 128,0 0-192,21 0 64,-21 1-192,0-2 192,0 2 64,0-1-64,0 0-128,0 0 224,0 0-128,0 0-160,0-19 128,0 39 256,0-20-288,20-20 32,-20 20-64,0 0 128,0 0-64,0 1 192,0-1-224,0 0 64,19 0 96,-19 0 96,0 20-160,0-20-192,0 0 353,20 20-322,-20-19 129,0 19 161,0-20-354,0 20 1,0-20-352,0 20-385,0-20-1890,21 20-1281</inkml:trace>
  <inkml:trace contextRef="#ctx0" brushRef="#br0" timeOffset="89015.0914">13786 7229 6149,'0'0'1794,"0"0"128,0 0-417,0 0-480,0 0-320,0 0-97,0 0-95,0 0 224,0 0 31,22 0-159,-3 0 0,0 0-33,1-19 1,21 19-65,-3 0-95,3 0-257,-2 0 32,1 0 192,19 0-288,-19 0-32,-1 0 0,2 0 0,-22 0-64,1 0-288,20 0 544,-40 0-256,20 0 161,-1 0-546,-19 0 738,0 0-417,21 0-33,-21 0 97,0 0 97,0 0-130,0 0 130,0 0 63,0 0-288,0 0 320,0 0-288,0 0-161,0 0 257,0 0 353,0 0-513,0 0 224,0 0-96,0 0 160,0 0-256,-21 19 672,21-19-512,0 20 321,0 0-161,-19-20-32,19 20 0,0 0 0,-20 0 128,20-1-288,0 2 97,-19-2 191,19 1-384,0 0 256,0-20-224,0 20 64,-21 0 32,21-20 32,0 0 32,0 20-64,0-20-192,0 19 224,0-19-96,0 0 96,0 20-64,0-20-32,0 0 96,0 0-64,0 20-32,0-20 0,0 0 32,0 0 32,0 0 0,0 0-32,0 0 192,0 0-320,0 0 224,0 0-160,0 0 96,0 0 0,0 0 96,0 0-128,0 0-96,0-20 96,-20 20 0,20 0 32,0-20-64,-19 20 32,19 0 32,0-19 128,-20 19-160,20-20-160,0 20 320,-21-20-288,21 20 256,0 0-128,0 0-128,-19-20 128,19 20-32,0 0 32,0 0 32,0 0-96,0 0 96,0 20-160,0-20 160,0 20-64,0 0 32,19-1 0,-19-19 0,0 20 32,21-20 64,-21 20-192,0-20 256,20 0-128,-20 0-64,19 0-64,-19-20 192,20 20-96,-20-20 32,21 1 96,-2-1-256,-19 20 128,20-20 32,-1 0-64,-19 0 192,21 20-320,-21 0-64,20 0-577,-20 0-864,19 0-2179</inkml:trace>
  <inkml:trace contextRef="#ctx0" brushRef="#br0" timeOffset="90460.1741">13589 8977 6758,'0'0'1922,"0"0"-193,19 0 33,-19 0-673,19-20-192,3 20 64,-3 0 0,1 0-32,-1 0-193,2 20 1,-1-20-192,18 0-257,-16 0 192,16 0-95,3 0-289,-21 0 96,18 0-96,-16 0 0,16 0-64,-18 20 64,-1-20-64,22 0 128,-22 0-320,-19 0 320,20 0-160,-20 0-64,21 0 96,-21 20 0,0-20-64,0 0 192,0 0 1,0 0-257,0 0 352,0 0-416,0-20 192,0 20 32,0 0-64,19-20 32,-19 20 32,0 0-64,0-20 32,0 0 32,0 20 96,20-20-288,-20 1 192,0 19-64,0-20 192,0 0-320,19 0 128,-19 0 64,0 0-64,0 1 96,0-2-32,0 2-64,21-2 64,-21 2-32,0-1 0,0 1 97,0-2-194,0 21 97,0-20 33,0 0-65,0 20 32,0-19 32,0 19-32,0 0-32,0-20 0,0 20 32,0 0 96,0 0-128,0-20-128,0 20 96,0 0 96,0 0 96,0 0-288,0 0 96,0 0 64,0 0-32,-21 20-64,21-20 32,-19 20 192,-1-1-256,1-19 128,19 20 0,-21 0 96,1-20-256,1 21 256,-1-21-96,20 19-96,0-19 32,0 0 96,0 0-64,0 0 0,0-19 0,0 19 0,20-21-64,-1 21 96,1-20-64,20 0 0,-20 1 32,-1-1 0,-19 20 96,21-20-224,-1 20 256,-20 0-224,19 0 192,1 20 256,1-20 65,-2 20-97,1-1-64,-1 1 64,2 0-95,-1 1-33,-1-2-64,-19 1 64,19-1-736,-19-19-834,0 21-2433</inkml:trace>
  <inkml:trace contextRef="#ctx0" brushRef="#br0" timeOffset="95504.4625">14819 8619 6053,'20'-20'833,"-20"20"96,0 0-128,0 0-33,0 0-63,0 0-128,0 0-33,0 0 1,0 0-129,0 0 97,0 0-33,0 0 32,0 0-63,0 20 63,0-20-95,0 20-1,0 1 1,0-2-65,0 1-64,0-1 32,0 2-127,-20 19-1,20-21 0,0 21-96,0-20 96,0 20 32,0-1-63,0 1-33,-19 0-32,19-1 32,0 2-64,-21-2-32,21 21 32,-20-21-32,20 0 32,0 2 0,0 0-96,0-23 224,-19 22 97,19 0 127,0-1-32,0 1-159,-20 1-1,20-3 96,0 2-32,-21 19-320,21-18 193,-19-1-33,19 19-160,0-39 96,-20 20 224,20-21-192,0 2-192,0-2 128,0-19 32,0 0-160,0 20 96,0-20-288,0 0-225,0 0-736,0 0-929,20 0-897</inkml:trace>
  <inkml:trace contextRef="#ctx0" brushRef="#br0" timeOffset="96325.5095">14660 8798 5925,'0'0'2114,"0"0"-352,0 0-225,0 0-672,0 0-352,0 0 63,0 0-160,0-19 161,20 19-161,-20 0-191,0 0-33,19-21-32,-19 21-64,0-19 96,21 19-128,-21-21 32,20 2 33,-20-1-33,19 1 96,-19-2-96,20 21 96,-20-20 32,21 0 97,-21 20 63,19-19-32,-19 19 65,0 0-65,20 0-96,-20 0 225,0 19 95,0 1-95,19 0 287,-19 20-191,21-20-257,-21 20 65,0-21-33,20 2-160,-20 18 32,0-19-128,19-20-31,-19 20-194,0 0-95,0-20-480,20 0-930,-20 0-1057,0 0-1440</inkml:trace>
  <inkml:trace contextRef="#ctx0" brushRef="#br0" timeOffset="98916.6577">13808 10130 8263,'0'-20'1538,"-22"20"31,22 0-448,-19 0-256,19 0-96,-19 0 96,-1 20 32,-1-2-33,-18 3 225,20 18-32,-3-18-128,-16 17 128,18-17-192,-1 20-481,2-22-159,19-19-33,0 19-160,19 2 96,-19-21-64,41 0-224,-22 0-385,0 0-544,22 0-736,-21 0-225,-1 0-417,22 0-1088</inkml:trace>
  <inkml:trace contextRef="#ctx0" brushRef="#br0" timeOffset="99368.6836">13967 10249 5893,'19'-41'2274,"-19"41"545,0-19-1282,0 19 65,0 0-385,-19 0-352,-3 0-96,3 19 95,0 2-159,-1 17-32,-1-17 95,-18 20 33,20-22-320,19 0-97,-22 2-288,22-2-64,0-19-128,22 0 288,-3 0-416,0 0-160,22-19-417,-21 19-128,18-21 64,-16 2 64,-3 0 321,0-2 320,1 1 64,-1-19 96,-19 19 0,0 20 32,0-21 128,0 21 256,0 0 225,0 0-129,0 0 33,0 21-225,-19-1 289,19-2-353,-20 3 96,20-1-127,0 1-322,0-2 65,0 0-96,20-19-352,-20 21-929,19-21-353,2 0-416,-21-21-1281</inkml:trace>
  <inkml:trace contextRef="#ctx0" brushRef="#br0" timeOffset="99710.7031">14224 10189 6918,'0'0'3267,"0"19"-833,0-19-1024,0 21-97,0-1-320,0-2-192,-21 23-65,21-20-351,0-2-193,-19 0-128,19 2 0,0-2-32,0-19-32,0 0 96,0 0-64,0 0-32,0-19 32,19-2 0,-19 2-32,21 0-64,-1-2 224,-20 1-31,19-1 223,1 3-320,1-2 128,-2 20-128,-19-21-32,20 21-32,-1 0 0,-19 0-480,0 0-866,21 21-544,-21-21-704,0 20-3172</inkml:trace>
  <inkml:trace contextRef="#ctx0" brushRef="#br0" timeOffset="100049.7224">14501 10169 5925,'0'0'1794,"0"0"1057,0 0-834,0 20-383,0-1-513,-19 2-128,19-1-32,0 19 32,-19-19-256,19 20-545,0-21-32,-22 2 64,22-2-384,0 1 224,0-20-32,0 0 96,0-20 64,22 1-160,-22-2-128,19 2 128,-19 0 32,19-2 32,-19 1-32,20-1-96,1 3 32,-21 18 161,20-20-257,-20 20-289,19 0-416,-19 0-384,19 20-288,-19-20-481,22 18-1409</inkml:trace>
  <inkml:trace contextRef="#ctx0" brushRef="#br0" timeOffset="100256.7344">14740 10189 10313,'19'0'1025,"-19"0"32,20 19 353,-20-19-321,21 21 320,-21-1-640,19-20-577,-19 18-128,20 3-224,-1-21-801,2 20-1185,-21-20-2306</inkml:trace>
  <inkml:trace contextRef="#ctx0" brushRef="#br0" timeOffset="100444.7451">15077 10208 9833,'0'-19'1665,"-19"38"930,-1-19-641,-20 41-321,1-23 161,-2 44-321,2-24-512,-21 2 128,20 20-320,1-20-449,-2 0-160,22-20-320,19-1-416,0-19-1154,0 0-2017</inkml:trace>
  <inkml:trace contextRef="#ctx0" brushRef="#br0" timeOffset="101192.7878">15732 10089 7463,'19'0'1025,"-19"0"1569,0 0-384,0-19-704,0 19-129,0 0-608,-19 0-385,19 0-32,-19 0-96,-1 0-95,-1 0-129,2-21 32,-1 21-32,1 0-64,-2 0 64,1 0 0,1 0 0,-1 0-32,-1 0 32,21 0-96,0 0 64,-19 21 192,19-2 192,0 2 97,-20 17 31,20-17-95,0 18-97,0-18-192,0 17 160,0 3-288,-19-20 32,19-2 32,0 0 33,0 2-194,0-21-191,0 19-481,0-19-448,-21 0-544,21 0-417,0-19-993</inkml:trace>
  <inkml:trace contextRef="#ctx0" brushRef="#br0" timeOffset="101365.7977">15335 10288 7751,'0'0'1441,"0"0"417,0 0 608,21 0-1088,-2 20 63,1-20-640,-1 0-417,1 0-192,1 0-64,18 0-128,-20 0-800,2 0-738,-1 21-1345</inkml:trace>
  <inkml:trace contextRef="#ctx0" brushRef="#br0" timeOffset="101597.8111">15713 10229 8968,'0'20'769,"0"-2"1473,0 3-929,0-1-96,0 1 129,0-2-770,0 0-416,0 2-64,0-21-64,0 19-256,19 1-128,-19 1-193,0-21-127,0 0-353,0 0 32,0 0-160,0-21-1666</inkml:trace>
  <inkml:trace contextRef="#ctx0" brushRef="#br0" timeOffset="102212.8462">15693 10407 8135,'-21'0'1249,"21"-19"994,0-2 159,0 21-865,21-19-63,-1 19-578,-20-19-255,19 19-353,22-21-63,-22 21-129,1 0-481,-1 0-896,2 0-929,-1 0-2434</inkml:trace>
  <inkml:trace contextRef="#ctx0" brushRef="#br0" timeOffset="102589.8677">15910 10388 12203,'0'-21'288,"0"2"545,0 19 256,22-40 64,-22 20 64,19 20-576,20-21-449,-18 3 32,-1 18 97,18-20-1,-16 20-64,-3 20 33,0-20 95,-19 18 0,0 23-320,0-20 161,-19-2-33,0 21-96,-3-21 96,3 1 128,-20 1-416,18-21 192,-18 0 96,20 0-95,19 0-290,-22-21-95,22 21-705,0 0-865,0-20-896,22 20-2787</inkml:trace>
  <inkml:trace contextRef="#ctx0" brushRef="#br0" timeOffset="103114.8978">16269 10189 11146,'19'0'1249,"-19"-20"961,0 20-320,0 20-32,0-1-257,0 2-448,0-1-416,-19-2 96,-2 3-160,1 20-65,20-22-416,-19 0-31,19 2-97,0-21 32,0 0 96,0 0-352,0 0 256,19 0-288,1-21 96,1 2-65,-2 0 161,1-2-192,20 1 32,-20-1 96,-1 3 192,0-2-128,3 20-160,-3 0 224,-19 0 352,-19 20-255,19-2 95,0 3-224,-22-1 96,22-20 160,-19 21-352,19-2 96,0-19 32,19 0-64,-19 0-64,22 0 64,17 0 160,-20-19-384,22 19 160,-22-21 256,22 21-224,-22 0-96,-19 0 96,19 21 160,-19-2 64,20-19-224,-20 19 225,0 21-258,0-40-127,0 20-576,21 1-1250,-21-21-2883</inkml:trace>
  <inkml:trace contextRef="#ctx0" brushRef="#br0" timeOffset="103824.9384">13370 10963 11242,'-20'0'224,"20"0"1218,0 20-129,-19 1 288,19-2 97,-21 21-321,21-1-576,-20 1-160,20 0-65,0 0-512,-19-1 0,19 1 0,0-20 1,0 0-162,-19-20-511,19 20-225,0-20-640,19-20-1,-19 0-351,0 20-642,0-20-2497</inkml:trace>
  <inkml:trace contextRef="#ctx0" brushRef="#br0" timeOffset="104119.9554">13331 10924 6758,'19'-39'673,"-19"18"1441,20 1-865,-1 1 224,2 19-32,-21-20-416,20 40-192,-1-20 32,1 19-64,20 1-64,-20 1-33,-1 18-191,2-19-97,-1 19-192,-20-18-96,-20-2 385,20 1-225,-21-20-256,-18 20 64,20-20-64,-2 20 0,-18-20 96,19 0-224,-1 0 96,21 0-512,-19 0-257,19 0-1089,19-20-608,-19 20-1346</inkml:trace>
  <inkml:trace contextRef="#ctx0" brushRef="#br0" timeOffset="104461.9749">13668 10825 10441,'20'0'545,"-20"0"1153,0 19-193,0 1-224,-20 20 0,20-20-192,0 0-608,0 19-225,-19-18-192,19-2 32,-22 1-32,22-20-32,0 0 353,0 0-193,0 0-96,0 0-96,0-20 288,0 1-96,22-2 129,-22 1 63,19 1-288,1-1 96,-1 20 97,2-20-289,-1 20-96,-1 0 96,0 0 0,3 0-897,-3 0-256,0 0-577,-19 20-640,20-20-1538</inkml:trace>
  <inkml:trace contextRef="#ctx0" brushRef="#br0" timeOffset="104865.9979">13945 10944 9993,'0'0'1473,"0"0"-1120,22 0 928,-22 0-480,0 0 224,19 0-353,0 0-448,1 0-159,-1-20-33,-19 20 0,21-20-32,-1 20 64,-20-19-64,0-2 0,0 21 32,-20-20-32,-1 20 32,2 0 64,-1-19 224,1 19 289,0 19 95,19-19 161,-22 20-32,3 1 192,19-2-384,-19 1 319,19 19-479,-20-19-65,20 1-95,0-2-257,20 1 224,-1 0-288,-19 0-288,19-20-129,3 19-544,-22-19-512,19 0-737,0 0-417,-19 0-864</inkml:trace>
  <inkml:trace contextRef="#ctx0" brushRef="#br0" timeOffset="105174.0155">14164 10864 11114,'20'0'1473,"-20"0"449,0 21-512,0-2 287,0 1-223,0 19-578,0 2-31,0-22-448,0 21-193,19-20-64,-19-1-64,0-19 64,21 0 96,-1-19-95,-20 19 95,19-20-192,1 0 0,1-19-64,-2 18-32,-19 1 0,20 1 64,-1-1 96,2 0-320,-21 1-224,0 19-353,20 0-384,-20 0-801,19 0-545,-19 0-1312</inkml:trace>
  <inkml:trace contextRef="#ctx0" brushRef="#br0" timeOffset="105386.0277">14562 10885 12075,'-20'19'1922,"-1"1"-353,21 0 257,-20-1-225,20 1-63,0 1-801,0-2-545,0 1-64,0 0-320,20-20-1089,1 20-1698,-1-20-1762</inkml:trace>
  <inkml:trace contextRef="#ctx0" brushRef="#br0" timeOffset="105506.0345">14641 10825 10217,'0'0'-448,"0"-20"-449</inkml:trace>
  <inkml:trace contextRef="#ctx0" brushRef="#br0" timeOffset="105859.0547">14680 11063 11755,'19'-40'128,"-19"21"897,21-2-32,-1-18 128,-1 19 288,1 20-384,1-20-384,-2 20-97,-19 0 33,20 0-65,-20 20-63,0 0 255,0 19-512,-20-18 65,20 18-129,-19-19 224,-22 0-384,22-1 0,-1 2 224,-1-21-288,21 0-32,-19 0-128,19 0-705,0-21-609,0 21-447,19-19-866,2-1-2434</inkml:trace>
  <inkml:trace contextRef="#ctx0" brushRef="#br0" timeOffset="106090.0679">14899 10844 6566,'0'20'6854,"-20"1"-5124,20-2 256,0 1-353,-21 19 321,21-19-384,-19 20-706,19-20-159,19 0-417,-19-20-95,21 0-97,18 0-160,-19 0 224,20-20-224,-20 0 0,20 1-161,-20-2-351,18 1-129,-16-19-768,-3 19-673,-19 1-961,20-2-2306</inkml:trace>
  <inkml:trace contextRef="#ctx0" brushRef="#br0" timeOffset="106384.0849">15356 10785 10698,'-21'20'1633,"21"0"545,-20-20-384,1 19-193,-22 1 161,22 1-224,0-21-930,19 19-159,-20-19-385,20 20 32,20-20-64,-1 0 192,0 20-256,3-20 128,16 19-96,-18 1-128,1-20 256,-21 21-256,0-2 320,0 1-160,-21 0 64,1-20-128,-18 20 128,16-20-96,-16 0-64,18 0-416,-1 0-1090,2 0-2818</inkml:trace>
  <inkml:trace contextRef="#ctx0" brushRef="#br0" timeOffset="107134.1278">15891 10705 12555,'0'-39'769,"0"39"320,19 0 385,-19 20-417,0-1 480,0 1-480,0 20-320,-19-20-225,19 20-224,-19-1 33,19-18-449,-20 18 384,-1 0-352,21-19 128,0 1-96,0-21-64,0 0-33,21 0-63,-1-21-96,-1 1-32,22 1 63,-3 19-95,-18-20 256,21 20 128,-22 0 128,0 0-128,-19 20 256,22-1 33,-44 1-97,22 20 64,-38-20 0,18 0-32,-21 0 129,3-1-353,16 2 192,-16-21-96,18 19-64,-1-19-32,21-19 128,-19 19-384,19-21-321,0 2-480,19-1-256,2 0-769,-1 0-544,-1 1-2435</inkml:trace>
  <inkml:trace contextRef="#ctx0" brushRef="#br0" timeOffset="107355.1404">16189 10567 13708,'20'0'1218,"-1"0"287,-19 19 161,0 1-385,0 19 96,0 2 32,0-2-544,-19 21 0,19-20-416,-20-1-161,-1 21-288,2-1 64,-1-19-32,1 0-224,19-1-353,0 1-864,0-20-705,0-20-1121,0 20-993</inkml:trace>
  <inkml:trace contextRef="#ctx0" brushRef="#br0" timeOffset="107670.1584">16288 11102 7206,'20'-39'3748,"-20"19"-3011,19 0 672,2 1-704,-1-2 544,-1 1 128,0 1-448,3 19-256,-22 0-65,19 19 65,-19-19-193,0 20-31,0 1 95,0-2-127,-19 1-193,-3 0 192,3-20-384,0 20 32,-22-20-32,22 19 32,-1-19-160,1 0-96,19 0-128,-21 0-705,21 0-64,0 0-673,21 0-224,-21 0-672,19-19-4005</inkml:trace>
  <inkml:trace contextRef="#ctx0" brushRef="#br0" timeOffset="107933.1735">16625 10924 10057,'20'-39'1634,"-20"39"416,0-21 31,0 21-287,0 0 224,-20 0-448,20 21-545,-19-2 32,0 1-321,-22 19 225,22-19-512,19 20-33,-20 0-224,20-1 32,0-18-320,20-2 96,-1-19-288,0 0-417,3 20-512,16-20-801,-18 0-736,1 0-930,18-20-6085</inkml:trace>
  <inkml:trace contextRef="#ctx0" brushRef="#br0" timeOffset="108132.1848">16943 10885 11178,'0'0'3684,"-19"0"-2083,19 19-192,-21 1-288,1 0 353,-19-1-289,20 1-576,-2 1-641,21 18 224,-20-19-641,20-20-448,0 20-992,0-1-706,0-19-1216</inkml:trace>
  <inkml:trace contextRef="#ctx0" brushRef="#br0" timeOffset="108388.1995">17122 10864 5957,'-20'21'8296,"1"-21"-6727,-3 19-95,3 1-129,-20 0 577,-1-1-449,1 1-608,-2 1-96,22-2-481,19 1 97,0 0-257,0-20 96,39 20-64,-18-20 160,18 19-224,1-19-128,18 21 0,-17-21 64,-21 19-192,20-19-641,-20 0-832,-1 20-2019,-19-20-1568</inkml:trace>
  <inkml:trace contextRef="#ctx0" brushRef="#br0" timeOffset="110633.3279">17360 8083 6630,'-19'0'1986,"19"0"-865,0 0 672,19 0-543,-19 0-418,19 0 97,22 0-96,-2 0-64,21 0 192,19 0 128,1 0-224,19 0-321,21 0-31,17 0-129,-17 0 192,18 0-95,21 0-65,0 0-288,21-20 161,-21 20-321,19 0 320,-19-19-32,0 19-288,0-20 256,19 20-160,-19 0 225,0-20-289,-21 20-64,-18 0 96,-2 0 0,-19-20 0,2 20-32,-22 0 0,-21 0 0,22-20 224,-40 20-384,-1 0 160,2 0 128,-41 0-256,19 0 64,-19 0 160,0 0 0,0-20-224,-19 20 0,0 0 0,-3-20 128,-17 20-161,-1-19 65,1 19-32,-2-20 32,3 20 64,18 0-32,-21 0 64,22-20-64,0 20 32,-3 0 0,22 0 32,0 20 32,0-20-352,0 0 224,22 0 128,-3 20-32,20-20 32,21 19-64,0-19 64,0 20 0,-21 0 96,2 0-224,-3 0 224,-18 0-224,1-20 160,-21 20 192,-21-1-192,1 1 32,-18 0-32,-23-20 64,1 20-128,-19 0 0,19-20-96,2 20-128,17 0-1057,2-20-1730,18 19-1313</inkml:trace>
  <inkml:trace contextRef="#ctx0" brushRef="#br0" timeOffset="112677.4447">21468 7805 7431,'-19'-20'1697,"19"20"1282,0-19-1474,-19-1-31,19 0-161,0 20-736,19-20-97,0 0 0,3 0-159,16 0-1,-18 1-160,20-1 161,-1 20-33,-17 0 64,-3 0-352,0 20 192,-19-1 1,0 21-1,0 0 64,0-20 32,-19 19-192,-22-19 96,22 0 161,-1-20-257,1 0 64,-2 0 64,1 0-160,1 0-224,0 0-128,19-20-385,0 0-416,0 20-512,19-19-577,0-1-609,1 0-2434</inkml:trace>
  <inkml:trace contextRef="#ctx0" brushRef="#br0" timeOffset="113042.4657">21926 7507 10986,'19'0'641,"-19"0"2209,0 20-704,0-20-608,-19 40-225,-1-20-608,-1 20-1,2-21-95,-1 1-257,1 20-256,19-20 128,-20 0-384,-1 0 96,21-1-256,0-19 64,21 0-97,-21-19 289,20 19 32,19-20 0,-20-20-32,2 20 32,18 0 192,-20 0-320,3 1 96,-3 19 0,-19 0 160,0 0-160,0 19 256,0 1 32,0 0-63,-19 0 127,19 0-192,-22 0-64,22 0-192,0-1 288,0-19-512,0 20-449,0-20-961,0 0-1025,0 0-2081</inkml:trace>
  <inkml:trace contextRef="#ctx0" brushRef="#br0" timeOffset="113685.5024">18870 7885 5957,'19'-20'2499,"-19"20"159,0 0-768,0 20-64,0 0-289,-19 19-384,-3 1-96,3-20-352,0 20-1,-22-1-383,21 1-225,-18 0 32,16-1-128,-16-18 192,38-2-480,-20-19-385,20 0-832,0 0-385,20-19-448,-20 19-2723</inkml:trace>
  <inkml:trace contextRef="#ctx0" brushRef="#br0" timeOffset="114233.5337">18829 7567 5829,'0'-20'1249,"0"0"353,0-19-481,19 19-64,3-20-417,-3 20-191,20 0 95,-18 1 33,18-2-33,-20 2-159,1 19-97,-20 0-160,0 19 353,0 21 63,-20 0-31,-19 0 31,-1 19 65,20 21-97,-18-21-159,16-19-225,22 20 0,0-41-64,22 21-128,-3-40-289,20 20-287,-18-20-257,-2-20 32,1 0 225,-40-19 223,1 19 385,-22-20 64,22 0 96,-22 20 225,3 1-193,18-1-160,-1 0-417,21 0-2145</inkml:trace>
  <inkml:trace contextRef="#ctx0" brushRef="#br0" timeOffset="115190.5886">22244 7666 8968,'-20'0'512,"20"0"1250,0 20 96,0-20-1057,0 0 96,0 0-33,20 0-223,-1 0-289,0-20-128,22 20-159,-22-20-1,1 20-32,1 0 32,-21-19 64,19 19 32,-19 0-32,0-20 0,-19 20-96,-2 0 0,1-20-32,1 20 128,0 0 97,-3 0 127,3 20 96,0-20 97,-1 20 256,-1 19-225,1-19-31,20 0-225,0 0-224,0 0-32,20 0 0,21-1-32,-3-19-256,3 0-545,19 0-896,-2 0-1154,-17 0-1217</inkml:trace>
  <inkml:trace contextRef="#ctx0" brushRef="#br0" timeOffset="115788.6227">23096 7388 11370,'22'-40'224,"-3"40"1474,-19 0 224,0 0-897,0 21 320,0-2-320,-19 1-448,-3 20 223,3 0-223,-1-1-161,1-19-191,-2 20-257,1-20 288,1 0-288,19-1-257,0 1 161,0-20-320,0 0-97,19 0 449,-19-20 32,20 1-128,20 19 0,-20-20 64,-1 20 128,22-20-192,-22 20 96,-19 0-33,20 20 161,-20 0 161,0-1 31,0-19 128,-20 20-224,1 0 481,19 0-129,-19-20 65,-3 0-161,3 0-96,-1 0-95,1 0-161,19 0-192,0-20-449,0 20-640,19-20-961,-19 20-449,39 0-1569</inkml:trace>
  <inkml:trace contextRef="#ctx0" brushRef="#br0" timeOffset="115961.6327">23296 7587 5797,'19'0'5125,"-19"0"-4965,0 0 1666,0 0-1,0 0-479,0 20-289,0 0-545,20-20-224,-20 19-191,0 1-161,0 0-737,19 0-1153,-19-20-1377</inkml:trace>
  <inkml:trace contextRef="#ctx0" brushRef="#br0" timeOffset="116186.6454">23554 7666 9801,'0'-20'1569,"0"20"257,-20 0-96,-1 20 288,1 0-257,-18 0-159,-3 20-577,-19-1 32,2 1-545,-2 0-320,21 0-320,-2-1 224,22-19-96,19-20-288,0 0-897,0 0-833,19 0-416,1 0-865,1-20-4229</inkml:trace>
  <inkml:trace contextRef="#ctx0" brushRef="#br0" timeOffset="116632.671">23852 7428 6758,'39'-40'1473,"-39"21"1346,19-2-353,-19 21-928,0 0-737,0 21 512,-19-2 224,19 1-256,-39 20 1,18 0-418,-18 19-95,-2-19-545,2 0-31,20-1-129,-2 1-257,1-20 225,20 20-96,0-21-416,0-19-673,41 20-705,-22-20-961,20 20-1248</inkml:trace>
  <inkml:trace contextRef="#ctx0" brushRef="#br0" timeOffset="116806.681">23712 7607 15406,'-40'-20'224,"20"20"1794,1 0-352,19 0-1378,0 0 449,19 0-449,1 0-160,20 0-96,-1 20-736,2-20-1475,19 0-2113</inkml:trace>
  <inkml:trace contextRef="#ctx0" brushRef="#br0" timeOffset="117451.7178">23931 7746 14733,'0'0'193,"0"0"-321,0 0 1120,0 0 322,0 0-257,0 20-385,20-20-127,-20 0-353,39 0 224,-20 0-384,22 0-64,-3 0 321,3 0-417,-22 0 288,22 0 32,-41-20 32,20 20 64,-20-20-320,0 0 128,-20 20-64,20-20 161,-21 20-321,1-20 31,1 20 194,0 0 383,-3 0-288,3 20 577,0 0-289,-1 0 1,-20-20-225,20 20-192,20 0 32,0-1 0,0 1 96,39 0-704,-18 0-641,37 0-737,-17 0-1665,19 0-1250</inkml:trace>
  <inkml:trace contextRef="#ctx0" brushRef="#br0" timeOffset="119634.8427">21449 8421 8680,'0'-40'448,"0"40"1794,0-20 161,0 20-962,0 0-96,0 0-416,-19 0-545,19 0 65,-20 20-33,-1 20 129,2-20-65,-1 0 161,20-1-513,-19 1-96,19-20-32,0 20 0,19-20 64,1 0 96,20-20-736,-20 0 159,18 1-63,-16-1 95,-3 0 161,0 0 256,1-20-64,-20 21 32,21-2-32,-21 21 64,0-19 64,0 19 161,0 19-97,0 2 64,-21-2 192,1 21 33,1-20-65,0 20-96,-3-21-160,22 1-160,0 0 32,0 0-288,22 0-545,-22-20-992,19 0-610,0 0-768</inkml:trace>
  <inkml:trace contextRef="#ctx0" brushRef="#br0" timeOffset="119896.8577">21926 8044 5765,'38'0'5926,"-38"0"-5446,0 0 1570,0 19-128,-19 21-161,-20 0-255,18 19-545,-18 1-160,20-20-321,-22 19-192,22 1-192,-1-20 65,20-21-322,-19 1 225,19 0-736,0 0-577,19-20-769,1 0-513,-20-20-1120</inkml:trace>
  <inkml:trace contextRef="#ctx0" brushRef="#br0" timeOffset="120046.8662">21707 8302 11819,'-20'0'448,"20"-20"1666,0 20-288,0 0-1570,0 20 64,20-20-159,1 0-129,18 19-385,1-19-1152,19 21-2019</inkml:trace>
  <inkml:trace contextRef="#ctx0" brushRef="#br0" timeOffset="120477.891">22501 8401 7591,'20'-20'2626,"1"0"-2209,-21 1 1761,0-2-321,-21 21-95,21 0-673,-20 0-448,1 21 95,-1-2 353,-20 21 32,20-20-192,1 0-256,-2 19-449,21-19-64,0-20-96,0 20-224,21-20 64,-2 0-160,1 0-289,-1-20-127,2 20-481,-1-20 192,-1 1 448,1-21 129,1 20 288,-21 0 64,0 20 64,0-20 320,0 20 257,-21 0 31,21 20-255,-20-20 127,20 40 1,-19-20-481,-1 0 64,20 19-288,20-19-1250,-20 0-2049</inkml:trace>
  <inkml:trace contextRef="#ctx0" brushRef="#br0" timeOffset="121016.9217">23274 8242 6982,'22'-19'417,"-22"-2"2465,19 2-383,-19-1-642,20 0-95,-20 20-513,19 0-608,-19 0 448,0 20-288,-19 0 192,19 20-257,-20-1-31,-21 20-193,22 21-63,-20-20-289,20-1-224,-2-19 0,21-20 32,0-1-160,0 1-673,21-20-352,-21 0-993,19 0-385,-19 0-704</inkml:trace>
  <inkml:trace contextRef="#ctx0" brushRef="#br0" timeOffset="121184.9314">23176 8361 9513,'0'-19'2146,"-20"19"800,20 0-1248,0 19-481,-19 1-128,19 0-705,0 0-95,0 0-193,19 0 0,1-1 64,1 1-993,18 0-960,-20 0-1218</inkml:trace>
  <inkml:trace contextRef="#ctx0" brushRef="#br0" timeOffset="121360.9414">23455 8421 9833,'0'0'3235,"0"0"-2883,-22 20 1250,22 0-129,-19-1-704,19 1-609,0 0-128,0 0-480,19 0-1282,3 0-2178</inkml:trace>
  <inkml:trace contextRef="#ctx0" brushRef="#br0" timeOffset="121522.9507">23554 8302 9673,'-41'-40'3747,"41"20"-4163,-20 1 512,1-2-160,19 21-641,0 0-2113</inkml:trace>
  <inkml:trace contextRef="#ctx0" brushRef="#br0" timeOffset="122097.9835">23672 8342 15534,'21'0'96,"-21"0"1602,0 0 864,0 19-864,-21 1-481,1 0-544,1 0-289,0 0-160,-3 0-192,22-1 32,-19 1-64,19-20 0,0 20-160,0-20-128,0 20 128,0-20 192,19 0-32,3-20 64,-3 20-160,0-20 96,1 0-64,1 1 64,-2-1 32,1 0-128,-1 20 128,-19 0 32,0 0 160,0 0-192,0 0 192,0 0-64,0 20-64,-19 0-63,19-20-1,0 19 96,0-19-417,0 20 289,0-20-128,19 0-32,3 0 64,-3 0-32,0 0 256,22 0-352,-22-20 224,1 20-32,-1 0 32,-19 0 32,0 0 224,0 0-32,0 0 0,-19 20-31,19-20-65,0 20-32,0 0 0,19-20-288,-19 20-385,0 0-512,21-20-576,-21 0-1154,0 0-704</inkml:trace>
  <inkml:trace contextRef="#ctx0" brushRef="#br0" timeOffset="122471.005">24088 8480 13484,'0'0'0,"0"20"128,0-20 641,0 0 288,22 0-320,-22 0-225,19 0-255,0 20-97,1-20-128,21 0 64,-22 0-32,0 0-32,22-20 32,-22 20 64,1 0-32,1 0 128,-2-20-63,-19 20-33,0-19 32,-19-1-32,19 20 224,-21-20 33,1 20 319,-18 0 289,-3 0-96,2 0 256,18 20-64,1 0-160,1-1-384,0 21-385,19-20 64,0 0-64,19 0-64,20-1-416,2 1-993,19 0-1026,19 1-2849</inkml:trace>
  <inkml:trace contextRef="#ctx0" brushRef="#br1" timeOffset="127322.2823">3843 12930 11402,'0'-20'257,"0"0"351,0 20 289,0 0 640,0 0 33,0 20-289,-21 20-416,21-1-256,-20 21-97,1-1-160,19 1-320,-20 0 32,-1-1-32,21-20-64,0-18 129,0-1-610,0-20-416,0 0-224,0-20-929,0-1-1697</inkml:trace>
  <inkml:trace contextRef="#ctx0" brushRef="#br1" timeOffset="127541.2949">3802 12811 14669,'0'-20'0,"0"-1"-192,0 21 641,0 0 447,20-19 129,1 19-32,-2 0-256,1-20-256,20 20-193,18-20-96,-17 20-64,17-20-96,2 20 128,0 0-512,1 0-257,-3 0-480,-18 0-640,-1 0-161,-18 0-865</inkml:trace>
  <inkml:trace contextRef="#ctx0" brushRef="#br1" timeOffset="127756.3073">3980 12890 11178,'-98'79'2530,"78"-39"-2690,1-40 1121,19 20 673,19-20-321,1 0-480,20-20-321,-1 0-191,21 0-129,-2 1-128,2-1-32,0 0 64,1 20-288,-3-20-801,-18 20-481,-20 0-95,-20 20-161,0 0-1056,0 0-2019</inkml:trace>
  <inkml:trace contextRef="#ctx0" brushRef="#br1" timeOffset="127917.3164">3980 13207 11659,'-98'100'576,"59"-60"1186,18-20 288,1-1-1410,20 1 1,0 0-129,20-20-127,1 0-193,18 0-96,1-20-160,18 0-769,3 20-672,-1-19-385,-2-1-1057</inkml:trace>
  <inkml:trace contextRef="#ctx0" brushRef="#br1" timeOffset="128297.3381">4734 13069 6117,'60'-100'2050,"-40"81"385,1-21 159,-21 20-768,0 0-193,0 0-448,-21 20-320,-18 20 0,-2 20 288,3 19-320,-1 1-160,-2-1-289,2 1-160,18-20-192,2 0-32,-1-20-256,20-1 160,20-19-192,-1 0-321,22-19-128,-2-22 33,1 22 223,18-21 257,-17 0 160,-2 1 0,-18 19 64,-1-20 128,-20 40 160,0-20 225,0 40-353,0-20 416,-20 40-351,-21-1 63,22 2-64,0-2-224,-3 0-320,3-18-417,19-1-736,0-1-673,0-19-257,19 0-1857</inkml:trace>
  <inkml:trace contextRef="#ctx0" brushRef="#br1" timeOffset="128596.3553">5232 12910 11915,'59'-20'1569,"-59"0"97,0 20-673,-20 0 384,1 20-64,-22 20 33,2-1-674,-1 1-159,1-20-321,19 20-192,-1-21-96,2-19 0,19 20 64,19 1 160,-19-2-128,21 1-160,18-20 192,-19 20 0,-20-1 32,21 2 128,-21-1 0,0-1 32,-21-19 1,1 20 63,1 0-256,-1-20-32,-20 19-352,20-19-770,20 0-1216,-19-19-897,19 19-1794</inkml:trace>
  <inkml:trace contextRef="#ctx0" brushRef="#br1" timeOffset="128770.3653">5291 12989 17232,'40'0'160,"-20"0"-320,-20 20 672,19 0 161,-19-20 288,21 20-417,-21 0-255,20-1-225,-1 1-449,0 1-1248,1-2-994,21-19-7270</inkml:trace>
  <inkml:trace contextRef="#ctx0" brushRef="#br1" timeOffset="128948.3755">5787 13029 15054,'-39'20'512,"20"0"1186,-22 19-161,2 1 769,-21 19-768,0 1-97,-20-1-1152,22 21-193,-21-20 96,19-19-641,19 18-1056,2-40 544,-1 1-3427</inkml:trace>
  <inkml:trace contextRef="#ctx0" brushRef="#br1" timeOffset="129634.4146">7217 12751 8968,'19'-79'320,"-19"39"1346,0 20 160,0 0-225,20 0 353,-20 20-961,0 0 64,-20 20-128,1 20 192,-1 0-256,-20 39-33,20 0-159,-20 1-192,1 19-65,20-20-224,-3 1 96,3-20-256,-1-1-128,20-20 289,20-18-226,-20-1-671,19-20-65,22 0-640,-2-20-353,-18-1-736,18 2-833</inkml:trace>
  <inkml:trace contextRef="#ctx0" brushRef="#br1" timeOffset="129771.4224">7097 13029 10217,'-80'0'545,"41"0"640,20 0-256,-2 20-705,1-20-224,20 20 0,0-20-993,20 0-3491</inkml:trace>
  <inkml:trace contextRef="#ctx0" brushRef="#br1" timeOffset="130051.4384">7335 13168 12043,'0'0'128,"0"-20"1057,0-20-128,41 20 64,-22 1 257,1-1-97,20 0-673,-1 0 1,-18 20-225,18 20 65,-20-20-129,-19 40 96,20-21 65,-20 22-193,-20-2 32,1-19-31,-20 20-225,-1-20-192,1-1 256,-2-19-545,2 0-800,-1 0-641,20 0-1249</inkml:trace>
  <inkml:trace contextRef="#ctx0" brushRef="#br1" timeOffset="130730.4774">8825 12751 6630,'-21'-100'704,"21"61"1378,0-1 673,0 20-897,0 0-161,0 1-383,0 19-1,0 19-448,0 21-193,0 0-31,0-1 0,-19 21-321,19 20 32,-20-21-384,1 21 96,-2-21 32,1 1-96,1-21 160,19 2-128,-20-22-64,20-19 32,20 0-96,-20-19-32,39-22-64,-18 2-96,18-1 64,1 0-1,-1 1 193,2 19 160,-2 0-320,-20 20 288,2 0 32,-1 20-160,-20 0 225,0 19 127,-20 1-192,-1 0 288,-18-1-319,-2 2 287,3-2 96,-3-19-384,2-1-160,-21-19 64,21 21 64,18-21-512,2-21-225,-1 21-512,20-19-897,20-1-192,20-19-961</inkml:trace>
  <inkml:trace contextRef="#ctx0" brushRef="#br1" timeOffset="131030.4944">9042 12731 14029,'60'0'1409,"-40"0"-832,-1 20 960,-19-1-480,0 22 609,0 18-513,-19-19-384,19 19-193,-20-19-448,1 0-32,19 19 0,-21-19-128,1-20 225,20 19-161,0-39 128,0 0-224,0 0 224,0-39-256,20 19 224,1-20-256,-2 1 192,20-1-96,-17 0 160,16 20-256,3 1 128,-22-1 96,1 20-352,-1 0-289,2 0-672,-1 0-737,-1 20-1121,1-1-640</inkml:trace>
  <inkml:trace contextRef="#ctx0" brushRef="#br1" timeOffset="131521.5225">9618 12969 7559,'0'40'4996,"-19"-40"-4035,19 0 1025,-20 20-833,20-20 449,0 20-737,0-20-225,20 0-191,-20 0 31,19 0-352,2 0-224,18 0 128,-20 0 0,1-20 32,1 20 64,18-20-224,-20 0 128,-19 0-32,22 1 32,-22 19 96,0-20-256,-22 20 288,3-20-288,-1 20 128,1-20 32,-2 20 417,-18 20-33,20-20 161,-22 40 127,22-21-127,-1 21-33,1 0-447,-3-20-97,22 19 224,0-18-545,22 18-736,-3-39-800,20 20-1699,2-1-1793</inkml:trace>
  <inkml:trace contextRef="#ctx0" brushRef="#br1" timeOffset="132139.5579">10114 13009 10377,'21'-40'577,"-1"21"1377,-20-1-1057,0 20 832,0-20-223,-20 20-417,-1 0-160,2 20-257,-1-20 289,1 39-64,-22-19-64,22 20-161,-22-20-191,22 19-257,-1 2-320,20-22 96,0-19 32,0 0-64,20 0-192,20 0-289,-1-19-288,2 19 161,-22-41 63,20 22 1,2-1 95,-22-20 289,0 20 256,3 0-32,-22 1-32,0 19 353,0 0 319,0 0-319,-22 39 223,3-19 33,19 20-289,-19-20 96,-1 19-448,20-18 192,0-2-320,0 1 96,0 0-833,0-1-512,20 2-673,-1-21-961,-19 20-1601</inkml:trace>
  <inkml:trace contextRef="#ctx0" brushRef="#br1" timeOffset="132368.5711">10492 12890 15118,'19'-20'1025,"-19"20"961,0 20-705,0 0 0,-19 20-64,0-21-352,-3 21-449,-17 0-416,20-1 0,0-19-160,19 1-256,-22-2-449,22 1-608,22-20-641,-22 0-609,38-20-1985</inkml:trace>
  <inkml:trace contextRef="#ctx0" brushRef="#br1" timeOffset="132616.5853">10790 12850 14061,'20'-20'801,"-20"20"768,-20 0-352,-1 20 353,-18 0 191,20 0-704,-22 20-384,2-20-128,-1 19-289,20-19 224,-20 0-192,40 0 33,0 0-129,0-20-32,0 19 0,40-19 0,-20 0-192,20 20 193,-1-20-322,2 0-31,-2 21-352,-20-21-641,22 0-961,-41 19-2179</inkml:trace>
  <inkml:trace contextRef="#ctx0" brushRef="#br1" timeOffset="134110.6707">11662 12989 11883,'-19'-20'801,"19"20"864,-19 0 449,-1 0-224,20 0-353,-21 20-416,2 0-640,19 20-97,-20-1-320,20-19-64,20 20-448,-1-20-1154,2 0-1825,18-20-1217</inkml:trace>
  <inkml:trace contextRef="#ctx0" brushRef="#br1" timeOffset="134269.6798">11763 12850 12459,'-40'-39'-192,"40"19"64,-20-1 160,1 2-288,19 19-993,0 0-2083</inkml:trace>
  <inkml:trace contextRef="#ctx0" brushRef="#br1" timeOffset="134533.6949">11821 12890 11947,'0'60'448,"0"-41"1058,0 21-65,0-20 225,0 0-161,-19 19-832,19-19-449,-19 1-160,19 18-384,0-19-129,0-1 65,19-19-65,0-19-31,3-1 128,16 0 95,-18-20 129,20 20 96,-20-19 96,-1 19 289,1 0 511,1 20 258,-2 0 95,-19 0-288,0 20-225,0 20-512,-19-21-31,19 22-1,0-22-352,0 21-513,0-21-1377,0-19-1762</inkml:trace>
  <inkml:trace contextRef="#ctx0" brushRef="#br1" timeOffset="135052.7245">13093 12811 9192,'38'-80'1378,"-16"60"1152,-22 20-865,19-20-95,-19 20-161,0 20-224,0 0-160,-19 0-32,-3 20 0,3-1-544,0 21 191,-1 19-351,-1-19 191,2-1-416,-1 1 32,20-1-64,0-18 160,0-2-384,20-19-192,-1-1-225,2-19-832,18 0-1089,2 0-930,-22-19-5092</inkml:trace>
  <inkml:trace contextRef="#ctx0" brushRef="#br1" timeOffset="135250.7359">13112 12989 12651,'-39'0'1890,"-1"20"-1666,20-20 2243,-21 0-898,22 20-384,19 0-288,-19 0-608,19-1-289,19-19-161,0 20-191,3 1-1410,17-21-1345,1 19-800</inkml:trace>
  <inkml:trace contextRef="#ctx0" brushRef="#br1" timeOffset="135411.7451">13310 13029 6982,'0'40'8937,"0"-21"-8777,-20 1 1185,20 20-544,0-20-481,0 0-224,0-1-448,20-19-1538,1 0-2114</inkml:trace>
  <inkml:trace contextRef="#ctx0" brushRef="#br1" timeOffset="135571.7543">13449 12890 11370,'-39'-40'96,"18"40"-320,21-20 256,-19 1-672,19 19-417,0 0-2050</inkml:trace>
  <inkml:trace contextRef="#ctx0" brushRef="#br1" timeOffset="135989.7782">13529 12910 11370,'19'59'1378,"-19"-19"768,-19-20-577,19 20 321,-20-21-865,20 22-513,-19-22-480,19 1-64,0 0-32,0-20-352,19 0-353,1 0-160,-1-20 321,2 0 159,-1 1 129,18-22 224,-16 22 128,-3 19 192,1-20 417,-20 20 384,19 0 192,-19 0-224,0 0-257,0 20 1,-19-1-256,19-19-97,0 20-256,0 1-224,0-21 128,0 0 96,19 0-256,-19 0 224,21 0-320,-1 0 256,18 0-192,-16-21 192,-22 21 128,19 0-96,0 0-96,-19 21 160,0-2-96,0-19-32,0 20 96,20 0-608,-20-1-737,0-19-961,21 0-1058,-21 0-2017</inkml:trace>
  <inkml:trace contextRef="#ctx0" brushRef="#br1" timeOffset="136357.7993">14025 13088 12491,'0'20'1282,"0"-20"-610,0 21 1058,0-21-641,0 19-32,19-19-577,2 0-31,-1 0-385,-1 0 32,22 0-288,-2 0 256,1-19-320,-1 19 127,-19-21 65,1 1 32,-2 1 128,-19-1-192,0 0 321,0 20-161,-19-20 32,-2 20 224,-18 0 257,19 0 63,-20 0 97,20 0 384,-20 20 0,1 0 160,-2 0-352,22 19-352,-1 1-225,1 0-352,19 0 192,39-20-512,1-1-481,-1-19-929,41 0-1569,-20 0-1890</inkml:trace>
  <inkml:trace contextRef="#ctx0" brushRef="#br1" timeOffset="136960.8336">15255 13108 10377,'0'0'1025,"-19"0"641,19-20 384,0 20-481,0-19 65,0-1-801,0 20-385,0-20-64,19 20 33,3-20-161,-3 0 160,20 0-351,-18 1 255,18-1 96,-20 0-352,1 20 160,1 0 33,-21 0 223,0 20 1,0 0 31,0 19-31,0-19-33,0 20-128,0-20-192,0 19 129,19-39-321,1 21 160,-1-42-64,22 21 0,19-20-321,-21 1-255,1-1 64,-1 0-481,-20 0-481,22 20-480,-41-20-320,20 20-897,-20 0-2882</inkml:trace>
  <inkml:trace contextRef="#ctx0" brushRef="#br1" timeOffset="137363.8567">15236 13406 7815,'-19'0'673,"19"0"63,0-20 1282,0 1-352,0 19-161,0-20-192,19-1-320,0 2 321,-19-1 31,22 20-352,-3 0 0,0 0-128,1 0-33,1 0-351,-21 0 63,19 0-223,1 0-33,-1 0 128,1 20-159,1-20-418,-2 0 546,1-20-353,-1 20-192,2 0 288,18-20-513,-19 20-415,1 0-289,-2 0-545,-19 0-1313,20 0-1153</inkml:trace>
  <inkml:trace contextRef="#ctx0" brushRef="#br1" timeOffset="138048.8959">16348 13069 12395,'-21'-20'801,"21"20"480,0-20 737,0 0-320,0 20-97,21-20-223,-1 20-514,18 0 97,-16 0-256,17 0-257,1 0 225,-1 20-481,2-20 0,-22 20 129,0 0-385,-19 19 288,0-19-352,-19 20 160,-22 0-192,22-21 512,-41 22-512,21-2 288,-2 0-224,3-18-64,-3-1 448,2-1 96,20 1-448,19 0 833,19-20-449,1 0-288,20 0 385,-1-20-353,21 20-288,0-20 576,20 1-384,-22 19 32,2-20-737,0 20 353,-21-21-65,21 21-896,-41 0-385,22 0-928,-41-19 31,19 19-1056</inkml:trace>
  <inkml:trace contextRef="#ctx0" brushRef="#br1" timeOffset="138501.9218">16924 12572 8744,'0'-40'1761,"19"21"610,-19-1-65,0 0-192,20 20-417,-20 0-31,0 0-577,0 20-416,0 19 288,-20-19-449,1 20 385,-2-20-769,1 19 160,1-18-256,-1 18-160,20-19 352,-19 0-448,19-1 128,-21 2-448,21-21-321,0 20-32,0-20-256,0 19-320,21-19-770,-2 0-607,-19 0-2019</inkml:trace>
  <inkml:trace contextRef="#ctx0" brushRef="#br1" timeOffset="138869.9429">17102 12532 8391,'20'-39'833,"-1"19"1666,-19 20-193,21-20-288,-1 20-225,18-20-287,-16 20-769,-3 0 287,20 20 66,-18 0-258,-1 0 33,-1 0-481,0-1 449,-19 21-320,0-20-129,-19 20-160,0 0-31,-22-1 63,21 1-288,1 0 0,0-20 32,-3-1-160,3 1-193,19 0-640,-19-20-160,19 0-544,0 0-962,19 0-928,-19 0-1634</inkml:trace>
  <inkml:trace contextRef="#ctx0" brushRef="#br1" timeOffset="139068.9542">17182 12632 10249,'-20'0'5798,"20"0"-4517,0 0 1281,20 0-512,-1 0-704,0 0-354,22 19-671,-2-19 95,2 0-256,-3 0-160,3 0-1281,-2 0-1153,21 0-1986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9:26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6442 4071 7399,'-20'0'1889,"20"0"161,0 0-288,0 0-577,0 0-192,0-20-128,0 20 32,0 0-97,0 0 33,0 0-224,0 0 63,0 0-127,0 0-1,0 0-31,0 0-289,0 0-160,0 0 160,0 20-128,-19-20 257,19 0-257,0 20-64,0-20 0,-19 20 64,19-20-64,0 19 64,0-19 0,0 21 0,0-21-128,0 0 257,0 19-322,0-19 162,0 20-1,0-20 192,0 20-352,0-20 352,0 0-416,0 20 192,19-20 64,-19 0-96,0 19 0,0-19 32,0 0 0,0 21 96,19-21-224,-19 0 288,0 0-384,0 20 224,0-20 0,20 0 0,-20 0-32,0 20 32,0-20 160,21 0-320,-21 0 128,0 0 64,19 0 160,-19 19-352,20-19 160,-1 0 0,-19 0-32,21 0 161,-21 0-258,20 0 194,-1 0-129,-19 0 64,20 0 0,1 0 96,-21 0 32,19 0-96,1 0-224,-1 0 192,2 0 32,-1 0 64,-1 0-256,0 0 128,3 0 32,-3 0 160,20-19-320,-20 19 160,3 0 0,-3 0-32,0 0 32,22 0 160,-22-20-192,1 20-96,21 0 96,-22 0 0,0-20 0,22 20 0,-22 0 192,20 0-320,-18-21 160,18 21-32,-19 0 192,20 0-192,-1-19-160,-18 19 320,-1 0-352,19 0 192,-18 0 32,-2 0-64,1 19 32,-1-19 128,-19 0-224,21 21 256,-1-21-256,-20 20 64,0-20 64,0 0 0,0 20 32,19-20-64,-19 0 97,0 0-1,0 0 64,0 0 192,0 0-352,0 0 192,0 0-224,0 0 192,0 0-384,0-20 192,0 20 0,19 0 96,1-20-256,1 20 320,-2 0-288,1 0 160,21-21 128,-22 21-288,20 0 288,1 0-288,-1 0 160,2 0-32,-2 0 224,1 0-352,-1 0 320,2 0-160,-2 0-160,21 21 320,-20-21-160,-1 0-96,2 0 96,-2 0 32,-20-21 160,22 21-320,-22 0 160,20 0 160,-18-19-96,-2 19-160,20-20 224,-18 0-192,-1 0 64,19 1-128,-18-2-384,-2 2-257,-19-1-928,20 20-642,-20 0-1632</inkml:trace>
  <inkml:trace contextRef="#ctx0" brushRef="#br0" timeOffset="806.046">6820 4647 8808,'19'0'865,"-19"0"640,0-20 641,0 20-929,-19 0-128,-1 20-512,1-20-97,-3 20 161,-16-1 64,18 2-225,-1-1-192,21-1-256,-19-19-64,19 20 128,0-20-288,19 20 192,-19-1 128,21-19-96,-1 21-128,-1-1 96,0-1 32,-19 1 225,22 0-289,-22 0 288,0-20 480,0 20-287,-22-20 736,3 20-993,-20-20-32,18 20 65,-18-20-33,20 0-128,-2 0 32,21 0-96,-20 0 32,20 0-577,0 0-736,0 0-897,20 0 64,1-20-448,-2 20-2691</inkml:trace>
  <inkml:trace contextRef="#ctx0" brushRef="#br0" timeOffset="1253.0716">6899 4826 9545,'0'0'1409,"19"0"-480,-19 0 512,0 20-224,20-20 289,1 0-545,-2 0-449,1 0-31,-1 0-1,22-20-64,-22 20-287,1-21 63,1 21-96,-2-19 64,1 19 128,-20-20-64,0 20-127,0 0 159,0-20-160,0 20-256,-20 0 128,1 0 0,-2 0 160,1 0-256,-18 0 384,16 20 64,3 0-96,-1-1 321,1 2-65,-2-1 1,21-1-353,0 1-64,0 0 64,0 0-96,21 0-128,-2-20 160,1 0 449,-1 0-770,22 0-255,-2 0-962,-18 0 321,18 0-993,1 0-768,-1 0-2211</inkml:trace>
  <inkml:trace contextRef="#ctx0" brushRef="#br0" timeOffset="1672.0956">7256 4865 9673,'-20'0'640,"20"0"1698,0 0-1409,0 20 224,20-20-160,1 0-320,-2 0-321,1 0-31,20 0-161,-20-20 32,19 20-96,1-19 32,-20 19-64,-1-20 64,2 20 1,-1-21-33,-20 2-32,0 19 0,0-20-32,0 20 0,0-20 32,-20 20-64,-1 0 96,2 0 64,-1 0 96,1 0 129,-2 20 127,1 0 1,1-1 191,-1 2 97,-1-1-545,21-1 33,-19 1-353,19 0-33,0 0 97,19 0 0,2-20 129,-21 20-1154,39-20-225,-19 20-800,1-20-544,18 0-2082</inkml:trace>
  <inkml:trace contextRef="#ctx0" brushRef="#br0" timeOffset="2104.1203">7852 4786 12908,'-40'0'288,"20"0"1954,1 19-1153,-22 2 993,22 18-256,-22-19-609,2 20-769,20-20-159,19 0 351,-21 0-896,21-1 192,0-19 64,21 20-64,-21-20 224,19 0-160,20-20-288,-17 1 384,16-1-128,3-20-288,-22 20-193,20-20 737,2-20-448,-22 21-32,22-20 96,-22-1-257,20 20 385,-18 0 32,-21 21-64,20-1 320,-20 20 449,0 0-160,-20 20-449,-1 20 256,2-21 257,-20 41 159,-2 0-383,22-21 31,-1 21-384,-1-1 0,2-19-128,19 0 320,0-20-928,0 19-1122,19-18-1569,2-2 416</inkml:trace>
  <inkml:trace contextRef="#ctx0" brushRef="#br0" timeOffset="5189.2968">11108 5242 7078,'-21'0'192,"21"0"1858,0 0-1249,-20 0 640,1 0 1,19 0-770,-19 0 1,-3 0 64,-16 0-1,18 0-127,-1 0 0,-18 0-97,-1 0 33,1 0-97,-2 0-96,-17 0-31,17 0-129,-19 0-128,2 0-320,-2-19 448,19 19-192,-17 0 96,-2 0 0,0 0-96,2 0-288,-2 19 288,0-19 416,21 0-736,-2 0 416,22 0 0,-1 0 385,-1 0-546,2 0 162,19 0-33,0 0 64,-20 0-64,20 0 64,0 0-96,0 0-96,0 0 128,0-19 96,0 19-320,0-19 288,0 19-64,0-21 0,0 2-384,0 19 544,0-21-448,0-18 576,-19 19-416,19 0 32,0 1 64,0-22 192,-21 22-384,21-21-32,0 20 0,0-20 608,-20 20-352,20-19-64,0 18 32,0-18 0,0 19 32,0 1-32,-19-1-32,19-20 161,0 20-161,0 0-161,0 0 226,0 1 95,0-21-288,0 20 128,0 0 0,0 0 192,0 0-288,0 0 96,0 1 32,0-1-32,0 0 160,0 0-256,0 0 256,0 20-320,0-20 192,0 1 128,0-1-288,0 0 256,19 20-64,-19-21-32,0 2-160,0-1 128,0 20 64,0-20-96,0 0 224,0 20-320,0 0 160,0-19 160,0 19-288,0 0 128,0-21 32,-19 21 128,19 0-160,0-19 32,0 19-192,0 0 160,0 0-32,0 0-64,-19 19-32,19-19 64,-22 21 32,3-2 32,-1 1-32,1 0 224,-2 0-384,1-1 256,1 2 65,19-21-290,-19 20 129,19-20 64,0 0 1,0 0 63,0 0 160,0-20-480,19-1 160,0 21-64,1-19 32,1-1-65,-2 0 33,1 0 32,-20 1 160,19 19-160,-19 0-32,22 0-32,-22 0 224,19 0 128,-19 19-63,19 1 63,1 0-64,-20 0-128,21 20 32,-2-20-96,1 0-513,-1-1-1793,2 1-2146</inkml:trace>
  <inkml:trace contextRef="#ctx0" brushRef="#br0" timeOffset="5923.3387">11286 5123 13484,'0'-19'865,"0"19"224,0 0 993,0 0-1281,0 0 704,0 19 33,0 1-738,0 20 33,0 0-512,0-21 351,-21 22-384,21-1-95,0-21-289,0 0 128,0 2-64,0-21-129,0 0 642,0 0-257,0 0-64,21-21 129,-1 2-289,-1-21-289,1 1 353,1 18 225,18-17-386,-20 17 162,-19 21-354,21 0 546,-21 0-386,0 0 161,20 21 257,-20-2-193,0 0-192,0 22 512,0-1-704,0-21 256,0 0 128,0 2-801,0-1 65,0 1-770,19-21-704,-19 18-833,20-18-864</inkml:trace>
  <inkml:trace contextRef="#ctx0" brushRef="#br0" timeOffset="6223.3559">11583 5423 8423,'0'-21'3524,"0"21"-2787,0-20 1216,21 20-800,-1-21 385,-1 2-513,0 0-577,22-2-416,-21 2 833,-1 19-673,22-20 193,-41 20 31,19 20 417,-19-1-321,0 2 289,0-2-64,-19 0-193,-1 2-159,-1 20-353,2-41 416,-1 18-128,1-18-255,-3 0-162,3 0 290,19 0-289,0-18-449,-19 18-288,19-21-864,19 21-321,-19-20-160,19-1-865,22-17-1858</inkml:trace>
  <inkml:trace contextRef="#ctx0" brushRef="#br0" timeOffset="6585.3766">11901 5164 10858,'19'0'2050,"-19"0"416,21 0-1057,-21 0 641,0 19-480,0 2-97,-21-2-640,21 21-256,0-20-1,-19-1-384,19 21-352,-20-21 448,20 2-480,0-1 448,0-20-352,0 0-192,0 0 416,20-20 96,-1-1-544,2 2 288,-1-21 224,19 21-256,-18-22-224,-2 22 576,1 19-384,-1-19-320,2 19 384,-21 0 384,0 19-352,0 0 416,0 2-31,0-1-513,0-1 448,0 2-512,-21-2 480,21 0-704,0 2 256,0-1-1314,0-20-127,0 21-1666,21-21-897</inkml:trace>
  <inkml:trace contextRef="#ctx0" brushRef="#br0" timeOffset="6864.3926">12517 5164 9833,'0'-21'6246,"0"21"-5606,-19 0 1154,19 0-865,-41 21 352,22-2 545,-22 21-1089,2 0 63,-2-1 161,3-18-833,38 17 193,-20-17-642,20-1 417,0 1 1,20-3-290,-1-18 65,0 20-1025,22-20-288,-2 0-577,21 0-1890,-19 0-3363</inkml:trace>
  <inkml:trace contextRef="#ctx0" brushRef="#br0" timeOffset="7246.4144">12715 5302 8968,'-20'21'6951,"20"-21"-6407,0 0 609,0 0-1121,0 0 1121,20 0-448,-20 19 0,19-19-481,22 0-256,-22 0 128,22 0 352,-2-19-768,-20 19 608,22 0-256,-22-21-192,0 2 641,-19 19-609,22-20 160,-22-1 32,0 2 32,-22 19-224,3-19 128,0 19 128,-1 0 96,-20 0-224,1 19 929,18 0 288,-18 2-192,19-1 288,-1 20-832,21-21 351,0 21-896,0-20 513,21 1-385,-1-3 96,19 2-256,21-20-256,0 0-994,19 21-1056,-19-21-2178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9:45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12021 1767 7623,'19'0'961,"-19"0"160,0 0 544,0 0-448,0 0 545,0 0-705,0 0-416,0 0-129,0 0 1,0 0-65,-19 0 1,19 0-97,0 0-64,-21 0-96,21 0 97,-20 0-65,20 0 192,-19 0-224,19 0-31,-20 0-97,-1 0 192,2 0 0,-1 0-288,1 0 256,0 0-256,-3 0 224,3 0-128,0 0-160,-22 0 224,22 0-192,-20 0 96,17 0-32,-16 0 0,-3 0 0,22 20 32,-20-20 1,-2 0-33,2 0 160,-1 0-288,1 0 256,18 0-224,-18 0 96,-2 0 64,2 21-64,-1-21-32,20 0 64,-18 0 64,-3 0 0,21 0-96,1 0-128,-22-21 160,22 21 32,0 0-32,19 0-32,-20 0 0,20 0 192,-21 0-352,21 0 320,0 0-288,-19 0 128,19 0 128,0 0-160,0 0-96,0 0 128,0 0 0,0 0 128,0 0-160,0 0-128,-20 0 288,20 0-192,0 21 32,0-21 128,-19 19 64,19-19-288,-21 19 192,21 2 96,-20-2-256,20 1 96,-19 1 32,19-2-32,-20 0 0,-1 21 32,21-19 128,0-1-352,-19-2 224,19 3-32,-20 18 0,20-18 96,0-1-160,-19 0 32,19-20 192,0 19-256,0-19 64,0 20 64,0-20 96,-21 0-160,21 0 96,0 0-96,0 0 289,0 0-354,0 0 65,-20 0 193,20 0-193,-19-20-65,19 20 97,-20-19 0,20 19 97,-21-20-226,21 0 129,-19 20 129,19-21-97,0 21-32,0-19-32,0 19-33,-20 0-63,20 0 256,0 0-192,0 0-192,0 0 128,0 19 192,0 2-192,0 19 320,0-21-160,0 1-64,0 1-128,20-21 384,-20 0-288,19 0 288,2 0-63,-1 0 31,-1 0-128,1-21-128,1 1 256,-2 20-320,1-19 128,-1-1 0,2 20-32,-1 0 0,-20-20-481,19 20-1120,1 0-1506,1 0-3011</inkml:trace>
  <inkml:trace contextRef="#ctx0" brushRef="#br0" timeOffset="718.041">12219 1808 9352,'19'-21'1282,"-19"1"1696,0 20-1600,0-21 511,0 21-383,0 0-962,21 0 97,-21 0 256,0 21-449,-21-21 33,21 20-129,0 1-128,0-2-160,-19 0 64,19 2-224,0-21 64,0 19 32,0-19 32,0 0-32,0 0 64,0 0 97,0 0-33,19 0 64,2-19-160,-1-2-32,-1 2-32,0 0 0,3 19 64,-3-21 64,1 21 96,-20 0 128,19 0-255,-19 0 95,21 21 160,-21-21-192,0 19-192,0 0 128,0 2-576,20-2-225,-20-19-544,0 20-1025,0-20-673,0 21-1249</inkml:trace>
  <inkml:trace contextRef="#ctx0" brushRef="#br0" timeOffset="1021.0584">12498 1927 9993,'19'-21'384,"0"1"1826,-19 20-1185,20-19 481,-1-2-321,3 21-384,-3-19 31,0 19-191,1 0-160,1 0 159,-2 0-255,-19 0-65,20 19 160,-20-19 1,0 21-97,-20-2-96,20-19-224,-19 20 97,-2-20 95,1 21-352,1-21 96,0 0 0,-3 0-385,22 0-447,0 0-770,0 0-704,0 0-353,0-21-2209</inkml:trace>
  <inkml:trace contextRef="#ctx0" brushRef="#br0" timeOffset="1392.0797">12854 1708 11242,'39'0'1762,"-39"0"32,0 0-545,0 0 897,0 20-641,0-2-512,0 3-128,-19-21-289,19 41-351,-20-22-257,20 0 32,-19 2 32,19-21 32,0 19-417,0-19 257,0 20-32,0-20-64,0-20 192,19 20 0,1-19 96,-1-2-256,2 21 160,-1-19 128,-1 0-256,0-2 96,3 21 320,-22 0-192,19 0 289,-19 0-289,0 0 160,0 21-64,0-2-96,-19 0-32,19-19 96,0 21-480,0-2-192,0-19-545,0 0-1089,0 20-705,0-20-865</inkml:trace>
  <inkml:trace contextRef="#ctx0" brushRef="#br0" timeOffset="1662.0951">13370 1728 14381,'40'-20'641,"-40"20"1281,0-21-481,0 21-480,0 0 512,-21 21-320,2-1-320,-1-2 64,-20 3-321,20 20-63,-18-22-353,18 21-256,20-21 32,-21-19-32,21 20 0,0 1-321,21-21-640,-21 0-224,20 19-577,-1-19-576,20 0-961</inkml:trace>
  <inkml:trace contextRef="#ctx0" brushRef="#br0" timeOffset="2044.1169">13548 1827 12587,'0'0'577,"-19"19"576,19-19 96,0 0-672,0 0 832,0 0-672,0 0-321,19 0-128,-19 0 33,21 0-225,-1 0 32,18 0-256,-16 0 192,-3-19 64,20 19-352,-18-19 96,-1 19-96,-1 0 63,-19-21 193,0 21-128,0-20 128,0 20 0,0-21 417,-19 21-129,-1 0 225,-1 0 319,2 0 290,-20 21-97,17-1 64,3 1-32,0-2-513,-1 0-352,-1 2-224,21-2 64,0 1 129,21-20-1,18 21-577,2-21-383,17 19-994,21-19-1537,-19-19-1794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Xor</a:t>
            </a:r>
            <a:r>
              <a:rPr lang="en-US" dirty="0" smtClean="0"/>
              <a:t> is actually word-wise</a:t>
            </a:r>
            <a:r>
              <a:rPr lang="en-US" baseline="0" dirty="0" smtClean="0"/>
              <a:t> addition.    </a:t>
            </a:r>
            <a:r>
              <a:rPr lang="en-US" sz="1600" baseline="0" dirty="0" err="1" smtClean="0"/>
              <a:t>τ</a:t>
            </a:r>
            <a:r>
              <a:rPr lang="en-US" sz="1600" baseline="-25000" dirty="0" err="1" smtClean="0"/>
              <a:t>i</a:t>
            </a:r>
            <a:r>
              <a:rPr lang="en-US" sz="1600" baseline="-25000" dirty="0" smtClean="0"/>
              <a:t> </a:t>
            </a:r>
            <a:r>
              <a:rPr lang="en-US" sz="1600" baseline="0" dirty="0" smtClean="0"/>
              <a:t>  fixed constant.   </a:t>
            </a:r>
            <a:endParaRPr lang="en-US" sz="16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7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Real-world Stream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iphers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9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Generating Randomness    </a:t>
            </a:r>
            <a:r>
              <a:rPr lang="en-US" sz="2400" dirty="0" smtClean="0"/>
              <a:t>(</a:t>
            </a:r>
            <a:r>
              <a:rPr lang="en-US" sz="2400" smtClean="0"/>
              <a:t>e.g. </a:t>
            </a:r>
            <a:r>
              <a:rPr lang="en-US" sz="2400" dirty="0" smtClean="0"/>
              <a:t>keys, 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14550"/>
            <a:ext cx="8458200" cy="30289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Pseudo random generators in practice:     </a:t>
            </a:r>
            <a:r>
              <a:rPr lang="en-US" sz="1800" b="0" dirty="0" smtClean="0"/>
              <a:t>(e.g.  /dev/random)</a:t>
            </a:r>
            <a:endParaRPr lang="en-US" b="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Continuously add entropy to internal state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Entropy sources:</a:t>
            </a:r>
          </a:p>
          <a:p>
            <a:pPr lvl="2">
              <a:defRPr/>
            </a:pPr>
            <a:r>
              <a:rPr lang="en-US" dirty="0" smtClean="0"/>
              <a:t>Hardware RNG:   Intel </a:t>
            </a:r>
            <a:r>
              <a:rPr lang="en-US" b="1" dirty="0" err="1" smtClean="0">
                <a:solidFill>
                  <a:srgbClr val="FF0000"/>
                </a:solidFill>
              </a:rPr>
              <a:t>RdRand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inst. </a:t>
            </a:r>
            <a:r>
              <a:rPr lang="en-US" sz="2000" dirty="0" smtClean="0"/>
              <a:t>(Ivy Bridge).    3Gb/sec.  </a:t>
            </a:r>
            <a:endParaRPr lang="en-US" u="none" dirty="0" smtClean="0"/>
          </a:p>
          <a:p>
            <a:pPr marL="914400" lvl="1" indent="228600">
              <a:buFont typeface="Arial" pitchFamily="34" charset="0"/>
              <a:buChar char="•"/>
              <a:defRPr/>
            </a:pPr>
            <a:r>
              <a:rPr lang="en-US" dirty="0" smtClean="0"/>
              <a:t>Timing:  hardware interrupts  (keyboard, mouse)</a:t>
            </a:r>
          </a:p>
          <a:p>
            <a:pPr marL="0" lvl="1" indent="0">
              <a:spcBef>
                <a:spcPts val="2880"/>
              </a:spcBef>
              <a:buFont typeface="Times" pitchFamily="18" charset="0"/>
              <a:buNone/>
              <a:defRPr/>
            </a:pPr>
            <a:r>
              <a:rPr lang="en-US" sz="2000" dirty="0" smtClean="0"/>
              <a:t>NIST SP 800-90: </a:t>
            </a:r>
            <a:r>
              <a:rPr lang="en-US" dirty="0" smtClean="0"/>
              <a:t>   </a:t>
            </a:r>
            <a:r>
              <a:rPr lang="en-US" sz="2000" dirty="0" smtClean="0"/>
              <a:t>NIST </a:t>
            </a:r>
            <a:r>
              <a:rPr lang="en-US" dirty="0" smtClean="0"/>
              <a:t>approved generators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/>
          <a:srcRect l="18611" t="56779" r="15218" b="7062"/>
          <a:stretch>
            <a:fillRect/>
          </a:stretch>
        </p:blipFill>
        <p:spPr bwMode="auto">
          <a:xfrm>
            <a:off x="1676400" y="971550"/>
            <a:ext cx="594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Freeform 6"/>
          <p:cNvSpPr>
            <a:spLocks noChangeArrowheads="1"/>
          </p:cNvSpPr>
          <p:nvPr/>
        </p:nvSpPr>
        <p:spPr bwMode="auto">
          <a:xfrm>
            <a:off x="1676400" y="1065610"/>
            <a:ext cx="628650" cy="672703"/>
          </a:xfrm>
          <a:custGeom>
            <a:avLst/>
            <a:gdLst>
              <a:gd name="T0" fmla="*/ 612058 w 629265"/>
              <a:gd name="T1" fmla="*/ 734961 h 896784"/>
              <a:gd name="T2" fmla="*/ 285135 w 629265"/>
              <a:gd name="T3" fmla="*/ 894736 h 896784"/>
              <a:gd name="T4" fmla="*/ 34413 w 629265"/>
              <a:gd name="T5" fmla="*/ 747252 h 896784"/>
              <a:gd name="T6" fmla="*/ 78658 w 629265"/>
              <a:gd name="T7" fmla="*/ 334297 h 896784"/>
              <a:gd name="T8" fmla="*/ 211394 w 629265"/>
              <a:gd name="T9" fmla="*/ 39329 h 896784"/>
              <a:gd name="T10" fmla="*/ 565355 w 629265"/>
              <a:gd name="T11" fmla="*/ 98323 h 896784"/>
              <a:gd name="T12" fmla="*/ 594852 w 629265"/>
              <a:gd name="T13" fmla="*/ 231058 h 8967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9265"/>
              <a:gd name="T22" fmla="*/ 0 h 896784"/>
              <a:gd name="T23" fmla="*/ 629265 w 629265"/>
              <a:gd name="T24" fmla="*/ 896784 h 8967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9265" h="896784">
                <a:moveTo>
                  <a:pt x="612058" y="734961"/>
                </a:moveTo>
                <a:cubicBezTo>
                  <a:pt x="540774" y="784122"/>
                  <a:pt x="381409" y="892688"/>
                  <a:pt x="285135" y="894736"/>
                </a:cubicBezTo>
                <a:cubicBezTo>
                  <a:pt x="188861" y="896784"/>
                  <a:pt x="68826" y="840658"/>
                  <a:pt x="34413" y="747252"/>
                </a:cubicBezTo>
                <a:cubicBezTo>
                  <a:pt x="0" y="653846"/>
                  <a:pt x="49161" y="452284"/>
                  <a:pt x="78658" y="334297"/>
                </a:cubicBezTo>
                <a:cubicBezTo>
                  <a:pt x="108155" y="216310"/>
                  <a:pt x="130278" y="78658"/>
                  <a:pt x="211394" y="39329"/>
                </a:cubicBezTo>
                <a:cubicBezTo>
                  <a:pt x="292510" y="0"/>
                  <a:pt x="501445" y="66368"/>
                  <a:pt x="565355" y="98323"/>
                </a:cubicBezTo>
                <a:cubicBezTo>
                  <a:pt x="629265" y="130278"/>
                  <a:pt x="612058" y="180668"/>
                  <a:pt x="594852" y="231058"/>
                </a:cubicBezTo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9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999" y="1504950"/>
            <a:ext cx="617801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example </a:t>
            </a:r>
            <a:r>
              <a:rPr lang="en-US" sz="2400" dirty="0" smtClean="0"/>
              <a:t>(software)</a:t>
            </a:r>
            <a:r>
              <a:rPr lang="en-US" dirty="0" smtClean="0"/>
              <a:t>:  RC4     </a:t>
            </a:r>
            <a:r>
              <a:rPr lang="en-US" sz="2400" dirty="0" smtClean="0"/>
              <a:t>(1987)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4150"/>
            <a:ext cx="8229600" cy="2419350"/>
          </a:xfrm>
        </p:spPr>
        <p:txBody>
          <a:bodyPr>
            <a:normAutofit/>
          </a:bodyPr>
          <a:lstStyle/>
          <a:p>
            <a:r>
              <a:rPr lang="en-US" dirty="0" smtClean="0"/>
              <a:t>Used in HTTPS and WEP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Weaknesses: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Bias in initial output:     </a:t>
            </a:r>
            <a:r>
              <a:rPr lang="en-US" sz="2200" dirty="0" err="1" smtClean="0"/>
              <a:t>Pr</a:t>
            </a:r>
            <a:r>
              <a:rPr lang="en-US" sz="2200" dirty="0" smtClean="0"/>
              <a:t>[ 2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byte = 0 ]  =  2/256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Prob. </a:t>
            </a:r>
            <a:r>
              <a:rPr lang="en-US" sz="2200" dirty="0"/>
              <a:t>o</a:t>
            </a:r>
            <a:r>
              <a:rPr lang="en-US" sz="2200" dirty="0" smtClean="0"/>
              <a:t>f   (0,0)   is     1/256</a:t>
            </a:r>
            <a:r>
              <a:rPr lang="en-US" sz="2200" baseline="30000" dirty="0" smtClean="0"/>
              <a:t>2  </a:t>
            </a:r>
            <a:r>
              <a:rPr lang="en-US" sz="2200" dirty="0" smtClean="0"/>
              <a:t>+  1/256</a:t>
            </a:r>
            <a:r>
              <a:rPr lang="en-US" sz="2200" baseline="30000" dirty="0" smtClean="0"/>
              <a:t>3</a:t>
            </a:r>
            <a:endParaRPr lang="en-US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Related key 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581150"/>
            <a:ext cx="152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124200" y="1797050"/>
            <a:ext cx="685800" cy="762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352550"/>
            <a:ext cx="1524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0" y="971550"/>
            <a:ext cx="104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2048 bits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1200150"/>
            <a:ext cx="9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 bits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1962150"/>
            <a:ext cx="6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seed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648200" y="1733550"/>
            <a:ext cx="1295400" cy="2286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2200" y="1504950"/>
            <a:ext cx="1119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byte</a:t>
            </a:r>
          </a:p>
          <a:p>
            <a:pPr algn="ctr"/>
            <a:r>
              <a:rPr lang="en-US" dirty="0" smtClean="0"/>
              <a:t>per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3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 example </a:t>
            </a:r>
            <a:r>
              <a:rPr lang="en-US" sz="2700" dirty="0" smtClean="0"/>
              <a:t>(hardware)</a:t>
            </a:r>
            <a:r>
              <a:rPr lang="en-US" dirty="0" smtClean="0"/>
              <a:t>:   CSS    </a:t>
            </a:r>
            <a:r>
              <a:rPr lang="en-US" sz="2700" dirty="0" smtClean="0"/>
              <a:t>(badly broken)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Linear feedback shift register  (LFSR):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DVD encryption (CSS):    2 LFSRs</a:t>
            </a:r>
          </a:p>
          <a:p>
            <a:pPr marL="0" indent="0">
              <a:buNone/>
            </a:pPr>
            <a:r>
              <a:rPr lang="en-US" dirty="0" smtClean="0"/>
              <a:t>GSM encryption (A5/1,2):    3 LFSRs</a:t>
            </a:r>
          </a:p>
          <a:p>
            <a:pPr marL="0" indent="0">
              <a:buNone/>
            </a:pPr>
            <a:r>
              <a:rPr lang="en-US" dirty="0" smtClean="0"/>
              <a:t>Bluetooth (E0):   4 LFSRs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791200" y="3714750"/>
            <a:ext cx="1733797" cy="1143000"/>
            <a:chOff x="5791200" y="3486150"/>
            <a:chExt cx="1733797" cy="1143000"/>
          </a:xfrm>
        </p:grpSpPr>
        <p:sp>
          <p:nvSpPr>
            <p:cNvPr id="13" name="Right Brace 12"/>
            <p:cNvSpPr/>
            <p:nvPr/>
          </p:nvSpPr>
          <p:spPr>
            <a:xfrm>
              <a:off x="5791200" y="3486150"/>
              <a:ext cx="228600" cy="114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3790950"/>
              <a:ext cx="1428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dirty="0" smtClean="0"/>
                <a:t>ll broken</a:t>
              </a:r>
              <a:endParaRPr lang="en-US" sz="24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61880" y="1594440"/>
              <a:ext cx="6789240" cy="1366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0360" y="1582920"/>
                <a:ext cx="6808680" cy="13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97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 example </a:t>
            </a:r>
            <a:r>
              <a:rPr lang="en-US" sz="2700" dirty="0" smtClean="0"/>
              <a:t>(hardware)</a:t>
            </a:r>
            <a:r>
              <a:rPr lang="en-US" dirty="0" smtClean="0"/>
              <a:t>:   CSS    </a:t>
            </a:r>
            <a:r>
              <a:rPr lang="en-US" sz="2700" dirty="0" smtClean="0"/>
              <a:t>(badly broken)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CSS:     seed = 5 bytes = 40 bits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200" y="2016360"/>
              <a:ext cx="8747280" cy="2881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0" y="2004120"/>
                <a:ext cx="8768160" cy="29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09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Cryptanalysis of CSS   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17</a:t>
            </a:r>
            <a:r>
              <a:rPr lang="en-US" sz="2400" dirty="0" smtClean="0"/>
              <a:t> time attack)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24150"/>
            <a:ext cx="8763000" cy="2419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For all possible initial settings of 17-bit LFSR do:</a:t>
            </a:r>
          </a:p>
          <a:p>
            <a:r>
              <a:rPr lang="en-US" sz="2200" dirty="0" smtClean="0"/>
              <a:t>Run 17-bit LFSR to get 20 bytes of output</a:t>
            </a:r>
          </a:p>
          <a:p>
            <a:r>
              <a:rPr lang="en-US" sz="2200" dirty="0" smtClean="0"/>
              <a:t>Subtract from CSS prefix   ⇒   candidate 20 bytes output of 25-bit LFSR</a:t>
            </a:r>
          </a:p>
          <a:p>
            <a:r>
              <a:rPr lang="en-US" sz="2200" dirty="0" smtClean="0"/>
              <a:t>If consistent with 25-bit LFSR, found correct initial settings of both !!</a:t>
            </a:r>
          </a:p>
          <a:p>
            <a:pPr marL="0" indent="0">
              <a:spcBef>
                <a:spcPts val="2328"/>
              </a:spcBef>
              <a:buNone/>
            </a:pPr>
            <a:r>
              <a:rPr lang="en-US" sz="2200" dirty="0" smtClean="0"/>
              <a:t>Using key, generate entire CSS output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47750"/>
            <a:ext cx="1828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17-bit LFSR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1733550"/>
            <a:ext cx="2209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25-bit LFSR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1352550"/>
            <a:ext cx="1412879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dirty="0" smtClean="0"/>
              <a:t>  (mod 256)</a:t>
            </a:r>
            <a:endParaRPr lang="en-US" dirty="0"/>
          </a:p>
        </p:txBody>
      </p:sp>
      <p:cxnSp>
        <p:nvCxnSpPr>
          <p:cNvPr id="18" name="Elbow Connector 17"/>
          <p:cNvCxnSpPr>
            <a:stCxn id="4" idx="3"/>
            <a:endCxn id="12" idx="0"/>
          </p:cNvCxnSpPr>
          <p:nvPr/>
        </p:nvCxnSpPr>
        <p:spPr>
          <a:xfrm>
            <a:off x="2209800" y="1238250"/>
            <a:ext cx="1468440" cy="114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2" idx="2"/>
          </p:cNvCxnSpPr>
          <p:nvPr/>
        </p:nvCxnSpPr>
        <p:spPr>
          <a:xfrm flipV="1">
            <a:off x="2590800" y="1814215"/>
            <a:ext cx="1087440" cy="1098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971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1280" y="1855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 flipV="1">
            <a:off x="4384679" y="1581150"/>
            <a:ext cx="720721" cy="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2880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2200" y="1047750"/>
            <a:ext cx="2590800" cy="3048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 movie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2200" y="1504950"/>
            <a:ext cx="914400" cy="3048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prefix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943600" y="188595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72200" y="1962150"/>
            <a:ext cx="914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CSS prefix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113413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⊕</a:t>
            </a:r>
          </a:p>
        </p:txBody>
      </p:sp>
    </p:spTree>
    <p:extLst>
      <p:ext uri="{BB962C8B-B14F-4D97-AF65-F5344CB8AC3E}">
        <p14:creationId xmlns:p14="http://schemas.microsoft.com/office/powerpoint/2010/main" val="76117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stream ciphers:     </a:t>
            </a:r>
            <a:r>
              <a:rPr lang="en-US" dirty="0" err="1" smtClean="0"/>
              <a:t>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PRG:     {0,1}</a:t>
            </a:r>
            <a:r>
              <a:rPr lang="en-US" baseline="30000" dirty="0" smtClean="0"/>
              <a:t>s</a:t>
            </a:r>
            <a:r>
              <a:rPr lang="en-US" dirty="0" smtClean="0"/>
              <a:t>  ×  R  ⟶   {0,1}</a:t>
            </a:r>
            <a:r>
              <a:rPr lang="en-US" baseline="30000" dirty="0" smtClean="0"/>
              <a:t>n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once:   a non-repeating value for a given key.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E(k, m ; r)  =  m </a:t>
            </a:r>
            <a:r>
              <a:rPr lang="en-US" sz="3200" dirty="0" smtClean="0"/>
              <a:t>⊕</a:t>
            </a:r>
            <a:r>
              <a:rPr lang="en-US" dirty="0" smtClean="0"/>
              <a:t> PRG(k ; 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pair  (</a:t>
            </a:r>
            <a:r>
              <a:rPr lang="en-US" dirty="0" err="1" smtClean="0"/>
              <a:t>k,r</a:t>
            </a:r>
            <a:r>
              <a:rPr lang="en-US" dirty="0" smtClean="0"/>
              <a:t>)   is never used more than once. 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98240" y="1458360"/>
              <a:ext cx="2408400" cy="515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5280" y="1446480"/>
                <a:ext cx="2432160" cy="5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8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eStream</a:t>
            </a:r>
            <a:r>
              <a:rPr lang="en-US" dirty="0" smtClean="0"/>
              <a:t>:   Salsa 20   </a:t>
            </a:r>
            <a:r>
              <a:rPr lang="en-US" sz="2400" dirty="0" smtClean="0"/>
              <a:t>(SW+HW)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Salsa20:    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 smtClean="0"/>
              <a:t> 128</a:t>
            </a:r>
            <a:r>
              <a:rPr lang="en-US" dirty="0"/>
              <a:t> </a:t>
            </a:r>
            <a:r>
              <a:rPr lang="en-US" baseline="30000" dirty="0" smtClean="0"/>
              <a:t>or 256  </a:t>
            </a:r>
            <a:r>
              <a:rPr lang="en-US" dirty="0"/>
              <a:t>×  </a:t>
            </a:r>
            <a:r>
              <a:rPr lang="en-US" dirty="0" smtClean="0"/>
              <a:t>{0,1}</a:t>
            </a:r>
            <a:r>
              <a:rPr lang="en-US" baseline="30000" dirty="0" smtClean="0"/>
              <a:t>64 </a:t>
            </a:r>
            <a:r>
              <a:rPr lang="en-US" dirty="0" smtClean="0"/>
              <a:t> </a:t>
            </a:r>
            <a:r>
              <a:rPr lang="en-US" dirty="0"/>
              <a:t>⟶   {0,1}</a:t>
            </a:r>
            <a:r>
              <a:rPr lang="en-US" baseline="30000" dirty="0"/>
              <a:t>n</a:t>
            </a:r>
            <a:r>
              <a:rPr lang="en-US" dirty="0" smtClean="0"/>
              <a:t>              </a:t>
            </a:r>
            <a:r>
              <a:rPr lang="en-US" sz="1800" dirty="0" smtClean="0"/>
              <a:t>(max n = 2</a:t>
            </a:r>
            <a:r>
              <a:rPr lang="en-US" sz="1800" baseline="30000" dirty="0" smtClean="0"/>
              <a:t>73</a:t>
            </a:r>
            <a:r>
              <a:rPr lang="en-US" sz="1800" dirty="0" smtClean="0"/>
              <a:t> bits)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Salsa20( k ; r)   :=   H</a:t>
            </a:r>
            <a:r>
              <a:rPr lang="en-US" sz="2800" dirty="0" smtClean="0"/>
              <a:t>(</a:t>
            </a:r>
            <a:r>
              <a:rPr lang="en-US" dirty="0" smtClean="0"/>
              <a:t> k , (r, 0)</a:t>
            </a:r>
            <a:r>
              <a:rPr lang="en-US" sz="2800" dirty="0" smtClean="0"/>
              <a:t>)</a:t>
            </a:r>
            <a:r>
              <a:rPr lang="en-US" dirty="0" smtClean="0"/>
              <a:t>   </a:t>
            </a:r>
            <a:r>
              <a:rPr lang="en-US" dirty="0" err="1" smtClean="0"/>
              <a:t>ll</a:t>
            </a:r>
            <a:r>
              <a:rPr lang="en-US" dirty="0" smtClean="0"/>
              <a:t>   H</a:t>
            </a:r>
            <a:r>
              <a:rPr lang="en-US" sz="2800" dirty="0" smtClean="0"/>
              <a:t>(</a:t>
            </a:r>
            <a:r>
              <a:rPr lang="en-US" dirty="0" smtClean="0"/>
              <a:t> k , (r, 1)</a:t>
            </a:r>
            <a:r>
              <a:rPr lang="en-US" sz="2800" dirty="0" smtClean="0"/>
              <a:t>)</a:t>
            </a:r>
            <a:r>
              <a:rPr lang="en-US" dirty="0" smtClean="0"/>
              <a:t>   </a:t>
            </a:r>
            <a:r>
              <a:rPr lang="en-US" dirty="0" err="1" smtClean="0"/>
              <a:t>ll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h:  invertible function.    designed to be fast on x86   (SSE2)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1200" y="2114550"/>
            <a:ext cx="1881389" cy="2438400"/>
            <a:chOff x="1981200" y="2114550"/>
            <a:chExt cx="1881389" cy="2438400"/>
          </a:xfrm>
        </p:grpSpPr>
        <p:sp>
          <p:nvSpPr>
            <p:cNvPr id="5" name="Rectangle 4"/>
            <p:cNvSpPr/>
            <p:nvPr/>
          </p:nvSpPr>
          <p:spPr>
            <a:xfrm>
              <a:off x="2667000" y="2114550"/>
              <a:ext cx="381000" cy="2438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τ</a:t>
              </a:r>
              <a:r>
                <a:rPr lang="en-US" baseline="-25000" dirty="0" smtClean="0"/>
                <a:t>0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k</a:t>
              </a:r>
              <a:br>
                <a:rPr lang="en-US" dirty="0" smtClean="0"/>
              </a:br>
              <a:r>
                <a:rPr lang="en-US" dirty="0" smtClean="0"/>
                <a:t>τ</a:t>
              </a:r>
              <a:r>
                <a:rPr lang="en-US" baseline="-25000" dirty="0" smtClean="0"/>
                <a:t>1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r</a:t>
              </a:r>
              <a:br>
                <a:rPr lang="en-US" dirty="0" smtClean="0"/>
              </a:br>
              <a:r>
                <a:rPr lang="en-US" dirty="0" err="1" smtClean="0"/>
                <a:t>i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τ</a:t>
              </a:r>
              <a:r>
                <a:rPr lang="en-US" baseline="-25000" dirty="0" smtClean="0"/>
                <a:t>2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k</a:t>
              </a:r>
              <a:br>
                <a:rPr lang="en-US" dirty="0" smtClean="0"/>
              </a:br>
              <a:r>
                <a:rPr lang="en-US" dirty="0" smtClean="0"/>
                <a:t>τ</a:t>
              </a:r>
              <a:r>
                <a:rPr lang="en-US" baseline="-25000" dirty="0" smtClean="0"/>
                <a:t>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981200" y="3257550"/>
              <a:ext cx="5334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171950"/>
              <a:ext cx="890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64 bytes</a:t>
              </a:r>
              <a:endParaRPr lang="en-US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19200" y="2724150"/>
            <a:ext cx="890789" cy="1481554"/>
            <a:chOff x="1219200" y="2724150"/>
            <a:chExt cx="890789" cy="1481554"/>
          </a:xfrm>
        </p:grpSpPr>
        <p:sp>
          <p:nvSpPr>
            <p:cNvPr id="4" name="Rectangle 3"/>
            <p:cNvSpPr/>
            <p:nvPr/>
          </p:nvSpPr>
          <p:spPr>
            <a:xfrm>
              <a:off x="1447800" y="2724150"/>
              <a:ext cx="3810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kr</a:t>
              </a:r>
              <a:endParaRPr lang="en-US" sz="2400" dirty="0" smtClean="0"/>
            </a:p>
            <a:p>
              <a:pPr algn="ctr"/>
              <a:r>
                <a:rPr lang="en-US" sz="2400" dirty="0" err="1" smtClean="0"/>
                <a:t>i</a:t>
              </a:r>
              <a:endParaRPr lang="en-US" sz="2400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0" y="3867150"/>
              <a:ext cx="890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32 bytes</a:t>
              </a:r>
              <a:endParaRPr lang="en-US" sz="16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29000" y="2495550"/>
            <a:ext cx="3581400" cy="1165086"/>
            <a:chOff x="3429000" y="2495550"/>
            <a:chExt cx="3581400" cy="116508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867400" y="3333750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429000" y="2495550"/>
              <a:ext cx="3403372" cy="1165086"/>
              <a:chOff x="3429000" y="2495550"/>
              <a:chExt cx="3403372" cy="11650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43600" y="2965450"/>
                <a:ext cx="8887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 byte</a:t>
                </a:r>
              </a:p>
              <a:p>
                <a:r>
                  <a:rPr lang="en-US" dirty="0" smtClean="0"/>
                  <a:t>output</a:t>
                </a:r>
                <a:endParaRPr lang="en-US" dirty="0"/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3390900" y="2533650"/>
                <a:ext cx="838200" cy="762000"/>
              </a:xfrm>
              <a:prstGeom prst="bentConnector3">
                <a:avLst>
                  <a:gd name="adj1" fmla="val 98485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800600" y="2952750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⊕</a:t>
                </a:r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>
                <a:off x="4191000" y="2508250"/>
                <a:ext cx="838200" cy="685800"/>
              </a:xfrm>
              <a:prstGeom prst="bentConnector3">
                <a:avLst>
                  <a:gd name="adj1" fmla="val 10151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3048000" y="2114550"/>
            <a:ext cx="3710189" cy="2438400"/>
            <a:chOff x="3048000" y="2114550"/>
            <a:chExt cx="3710189" cy="2438400"/>
          </a:xfrm>
        </p:grpSpPr>
        <p:grpSp>
          <p:nvGrpSpPr>
            <p:cNvPr id="36" name="Group 35"/>
            <p:cNvGrpSpPr/>
            <p:nvPr/>
          </p:nvGrpSpPr>
          <p:grpSpPr>
            <a:xfrm>
              <a:off x="3048000" y="2114550"/>
              <a:ext cx="2819400" cy="2438400"/>
              <a:chOff x="3048000" y="2114550"/>
              <a:chExt cx="2819400" cy="2438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86400" y="2114550"/>
                <a:ext cx="381000" cy="2438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62400" y="3105150"/>
                <a:ext cx="609600" cy="461665"/>
              </a:xfrm>
              <a:prstGeom prst="rect">
                <a:avLst/>
              </a:prstGeom>
              <a:noFill/>
              <a:ln w="38100" cmpd="sng"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h</a:t>
                </a:r>
                <a:endParaRPr lang="en-US" sz="2400" dirty="0"/>
              </a:p>
            </p:txBody>
          </p:sp>
          <p:cxnSp>
            <p:nvCxnSpPr>
              <p:cNvPr id="13" name="Straight Arrow Connector 12"/>
              <p:cNvCxnSpPr>
                <a:stCxn id="5" idx="3"/>
                <a:endCxn id="11" idx="1"/>
              </p:cNvCxnSpPr>
              <p:nvPr/>
            </p:nvCxnSpPr>
            <p:spPr>
              <a:xfrm>
                <a:off x="3048000" y="3333750"/>
                <a:ext cx="914400" cy="22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572000" y="3333750"/>
                <a:ext cx="914400" cy="22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657600" y="3638550"/>
                <a:ext cx="126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(10 rounds)</a:t>
                </a:r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867400" y="4171950"/>
              <a:ext cx="890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64 bytes</a:t>
              </a:r>
              <a:endParaRPr lang="en-US" sz="16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805560" y="607320"/>
              <a:ext cx="1179360" cy="201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3680" y="595800"/>
                <a:ext cx="120024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61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Salsa20 secure  </a:t>
            </a:r>
            <a:r>
              <a:rPr lang="en-US" sz="2800" dirty="0" smtClean="0"/>
              <a:t>(unpredictable)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2590800"/>
          </a:xfrm>
        </p:spPr>
        <p:txBody>
          <a:bodyPr/>
          <a:lstStyle/>
          <a:p>
            <a:r>
              <a:rPr lang="en-US" dirty="0" smtClean="0"/>
              <a:t>Unknown:   no known </a:t>
            </a:r>
            <a:r>
              <a:rPr lang="en-US" b="1" dirty="0" smtClean="0"/>
              <a:t>provably</a:t>
            </a:r>
            <a:r>
              <a:rPr lang="en-US" dirty="0" smtClean="0"/>
              <a:t> secure PRGs</a:t>
            </a:r>
          </a:p>
          <a:p>
            <a:endParaRPr lang="en-US" dirty="0"/>
          </a:p>
          <a:p>
            <a:r>
              <a:rPr lang="en-US" dirty="0" smtClean="0"/>
              <a:t>In reality:   no known attacks better than exhaustive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6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1" y="-19050"/>
            <a:ext cx="820896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Performance: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610600" cy="41719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eaLnBrk="1" hangingPunct="1">
              <a:lnSpc>
                <a:spcPct val="90000"/>
              </a:lnSpc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628900" algn="l"/>
                <a:tab pos="3149600" algn="l"/>
                <a:tab pos="5321300" algn="l"/>
                <a:tab pos="5715000" algn="l"/>
              </a:tabLst>
            </a:pPr>
            <a:r>
              <a:rPr lang="en-US" sz="2000" dirty="0"/>
              <a:t>		</a:t>
            </a:r>
            <a:r>
              <a:rPr lang="en-US" u="sng" dirty="0" smtClean="0"/>
              <a:t>PRG	</a:t>
            </a:r>
            <a:r>
              <a:rPr lang="en-US" dirty="0" smtClean="0"/>
              <a:t>	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  <a:endParaRPr lang="en-US" u="sng" dirty="0" smtClean="0"/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/>
              <a:t>		RC4			126</a:t>
            </a: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/>
              <a:t>		</a:t>
            </a:r>
            <a:r>
              <a:rPr lang="en-US" b="0" dirty="0" smtClean="0"/>
              <a:t>Salsa20/12</a:t>
            </a:r>
            <a:r>
              <a:rPr lang="en-US" dirty="0" smtClean="0"/>
              <a:t>		 	</a:t>
            </a:r>
            <a:r>
              <a:rPr lang="en-US" b="0" dirty="0" smtClean="0"/>
              <a:t>643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Sosemanuk</a:t>
            </a:r>
            <a:r>
              <a:rPr lang="en-US" dirty="0" smtClean="0"/>
              <a:t>		727</a:t>
            </a:r>
            <a:endParaRPr lang="en-US" b="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</a:t>
            </a:r>
          </a:p>
        </p:txBody>
      </p:sp>
      <p:sp>
        <p:nvSpPr>
          <p:cNvPr id="4" name="Left Brace 3"/>
          <p:cNvSpPr/>
          <p:nvPr/>
        </p:nvSpPr>
        <p:spPr>
          <a:xfrm>
            <a:off x="2667000" y="3105150"/>
            <a:ext cx="152400" cy="990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2900" y="3371850"/>
            <a:ext cx="97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5193</TotalTime>
  <Words>447</Words>
  <Application>Microsoft Macintosh PowerPoint</Application>
  <PresentationFormat>On-screen Show (16:9)</PresentationFormat>
  <Paragraphs>102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1_Lecture</vt:lpstr>
      <vt:lpstr>2_Office Theme</vt:lpstr>
      <vt:lpstr>3_Office Theme</vt:lpstr>
      <vt:lpstr>Real-world Stream Ciphers</vt:lpstr>
      <vt:lpstr>Old example (software):  RC4     (1987)</vt:lpstr>
      <vt:lpstr>Old example (hardware):   CSS    (badly broken)</vt:lpstr>
      <vt:lpstr>Old example (hardware):   CSS    (badly broken)</vt:lpstr>
      <vt:lpstr>Cryptanalysis of CSS   (217 time attack)</vt:lpstr>
      <vt:lpstr>Modern stream ciphers:     eStream</vt:lpstr>
      <vt:lpstr>eStream:   Salsa 20   (SW+HW)</vt:lpstr>
      <vt:lpstr>Is Salsa20 secure  (unpredictable) ?</vt:lpstr>
      <vt:lpstr>Performance: Crypto++  5.6.0      [ Wei Dai ]</vt:lpstr>
      <vt:lpstr>Generating Randomness    (e.g. keys, IV)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315</cp:revision>
  <cp:lastPrinted>2012-01-15T02:09:53Z</cp:lastPrinted>
  <dcterms:created xsi:type="dcterms:W3CDTF">2010-11-06T18:36:35Z</dcterms:created>
  <dcterms:modified xsi:type="dcterms:W3CDTF">2012-02-06T22:52:51Z</dcterms:modified>
</cp:coreProperties>
</file>