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notesSlides/notesSlide6.xml" ContentType="application/vnd.openxmlformats-officedocument.presentationml.notesSlide+xml"/>
  <Override PartName="/ppt/ink/ink8.xml" ContentType="application/inkml+xml"/>
  <Override PartName="/ppt/notesSlides/notesSlide7.xml" ContentType="application/vnd.openxmlformats-officedocument.presentationml.notesSlide+xml"/>
  <Override PartName="/ppt/ink/ink9.xml" ContentType="application/inkml+xml"/>
  <Override PartName="/ppt/notesSlides/notesSlide8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7"/>
  </p:notesMasterIdLst>
  <p:handoutMasterIdLst>
    <p:handoutMasterId r:id="rId18"/>
  </p:handoutMasterIdLst>
  <p:sldIdLst>
    <p:sldId id="376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377" r:id="rId16"/>
  </p:sldIdLst>
  <p:sldSz cx="9144000" cy="5143500" type="screen16x9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>
        <p:scale>
          <a:sx n="100" d="100"/>
          <a:sy n="100" d="100"/>
        </p:scale>
        <p:origin x="-1376" y="-4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2/6/12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6T10:18:36.817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6244 8083 8616,'-19'0'2402,"19"-20"-640,0 20-609,19 0-288,20 0 159,21 0 130,19 0-65,1 0 32,40 0-417,-2-19 97,22 19-256,-3 0-161,22 0-96,-19 0-96,-1 0-63,-21 0-33,3-20 0,-3 20 128,-19 0-352,1 0 192,-20 0-256,-22 0-65,-17 0-639,-22 20-290,-19-20-671,-19 0 608,-22 19-417,-17-19-896,-2 0-3716</inkml:trace>
  <inkml:trace contextRef="#ctx0" brushRef="#br0" timeOffset="288.0164">6225 8262 11819,'-159'40'96,"118"-40"32,22 0 1345,19 0-384,40 0 0,18-20-32,22 20-96,19 0 96,21 0 96,39-20-544,-20 20 192,18 0-513,2-20-96,0 20 64,-19 0-160,-1 0 129,-21 0-289,3 0 224,-42 0-320,-21 0-257,2 0-319,-40 0-738,-20 0-191,0 0-321,-39 0-769</inkml:trace>
  <inkml:trace contextRef="#ctx0" brushRef="#br0" timeOffset="763.0437">6343 7885 8359,'19'-20'353,"-19"20"864,0 0-192,-19 0 192,-1 20-96,1 0-288,-22 19-353,-19 1-63,2 20-97,-2-21-32,0 21 1,2-20 223,-2 0-31,19-1-33,22-19 128,19 0-95,0-1-97,40-19 225,-1 0 160,41 21-257,18-2-224,1-19-95,2 20 63,-21 0-32,-1 0-32,-21 0-160,-17 0-448,-2-1-1122,-18 1-1857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6T10:18:45.9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19821 6494 7206,'0'0'2274,"0"-20"-512,0 20-320,0 0-257,0 0-128,0 0-64,0-19 0,19 19-193,-19 0-95,22 0-96,-3 0-33,1 0-192,-20 0 481,19 19-352,2 1-97,-1 21 33,18-2-225,-16 1 32,-22 0-32,19 19-64,-19-19-96,19-1-160,-19 1 160,20 0 161,-20-1-289,0 1 128,-20 0 64,20-1-160,-19-18 64,19-1 0,-19 0 32,19-1 32,0 1-64,0-20 160,-22 0-160,22 0 96,0-20-96,0 1 160,-19-1-384,19-21 224,0 22 128,0-20-320,0-1 160,0 0-32,0-20 32,0 20 0,19 1 0,-19-1 0,0 0 0,22 1-32,-3-2 32,0 2-224,1 0 480,1-2-352,-1 2 224,18 20-256,-16-22 160,16 21-160,3 1 128,-22-1 160,20 20-512,2 0 736,-22 20-480,20-1 64,-18 1 64,18 21-192,-20-2 384,-19 0-160,22 2-64,-22-2 64,-22-20 161,3 22-321,0-2 192,-22-19 192,2 0-320,1-20 64,-23 20 32,21-20-32,1 0 32,-2 0-160,22 0-64,0 0-64,-1-20-865,40 20-545,-1 0-1153,0 0-1152</inkml:trace>
  <inkml:trace contextRef="#ctx0" brushRef="#br0" timeOffset="338.0192">20416 7051 15214,'0'20'1313,"-19"0"385,19-1 960,-20 21-896,1 0-32,0-20-770,-3 19-703,22-19-65,-19 0-128,19 0 32,0 0-352,0-20-385,0 0-960,0 0-1058,0 0-1505</inkml:trace>
  <inkml:trace contextRef="#ctx0" brushRef="#br0" timeOffset="1093.0625">20755 6832 8263,'0'0'2499,"0"0"-674,-21 0-95,21 0-513,0 0-224,0-20 96,0 20-320,0 0-353,0 0-31,21-20-97,-21 20-64,20-19-32,-1 19 33,0-20 31,3 0 160,16 0-288,-18 20 129,20-20-33,-40 20 224,20 0-256,-20 0 33,19 20-161,-19-20 256,0 20-32,22 0-32,-22 0 97,0-20-321,19 19 192,-19-19-224,19 0 96,1 0 96,1 0 97,-2 0-193,1 0-96,-1-19-193,22-1-31,-22 20-160,-19 0-353,20-20-352,-20 20-961,0 0-897,0 0-1377</inkml:trace>
  <inkml:trace contextRef="#ctx0" brushRef="#br0" timeOffset="1584.0905">20714 7011 10922,'-19'0'1729,"19"-20"674,0 20-834,0 0-352,0-19-512,19 19-385,1-21 257,21 2 31,-22 19-159,22-21 31,-3 21-31,-18 0 255,20 0-479,-20 0 191,-1 0 65,-19 21 31,0-2 33,22-19-193,-22 21-128,0-21 96,0 0-320,0 0 161,19 0-65,20 0 128,-18-21-352,18 2 64,-20 19-289,22-21-351,-22 2-417,1 19-769,-1 0-1537,2 0-1090</inkml:trace>
  <inkml:trace contextRef="#ctx0" brushRef="#br0" timeOffset="2001.1144">21271 7071 13004,'0'0'801,"0"0"1857,0 0-512,0 0-384,0 20-577,0 19-224,-20-19-160,20 0-129,-21 20-223,21-21-481,0 21 32,-19-20-32,19 0-289,0 0-383,0-1-193,-20-19-993,20 0-480,0 0-97,0 0-1280</inkml:trace>
  <inkml:trace contextRef="#ctx0" brushRef="#br0" timeOffset="2261.1293">21271 7071 9416,'19'-41'865,"0"22"1762,3-1-770,-3 20-287,1-19-225,20 19-480,-20 0-160,-1 0 31,0 19 193,3 1-288,-22-1-225,19 2 33,-19-1-65,0 0 193,-19-1-225,-3-19-64,-16 20-96,-3 0-128,22-20 129,-1 0-386,1 0-799,-3 0-1219,22-20-1856</inkml:trace>
  <inkml:trace contextRef="#ctx0" brushRef="#br0" timeOffset="3621.2071">21728 6515 8167,'0'-21'2563,"0"21"-609,0-20-289,0 20-416,0 0-128,19 0 96,-19-19-256,0 19-320,0 0 64,0 0-289,0 0 0,0 0-31,0 0 191,0 0-383,20 0 95,-20 0-64,0 0-64,0 0 0,0-20 129,19 20-97,-19 0-160,21 0 160,-1 0-64,-20 0 160,19 0-288,1 20 96,-1-20 1,2 0-1,-21 19 32,39-19-32,-20 20 160,3 1-160,-22-1 32,19-1-224,1 20 256,-1-18-128,-19 19 129,21-1-129,-21 1 64,20 0-32,-1-1-64,-19 1 64,0 0 128,0 0-160,19 19 0,-19-20 64,0 2-128,0-2 128,-19 1-64,19 0-128,0-1 128,0-19 128,0 20-256,0-20 128,0 0 160,-19-1-320,19 2 96,0-21-64,0 0 32,0 0 128,-20 0-64,20 0-160,0 0 256,-21-21-288,21 2 384,-19-1-320,19 0 32,-20 0 128,20-20-128,0 21 128,0-21-160,0-20 96,0 21 0,0-2 160,-19 2-160,19-1-96,19-19 128,-19 19 96,0 20-192,20-20 96,-20 1 0,19-1 0,-19 0 128,21 21-160,-1-21-64,-1 0 64,22 1 160,-22 19-256,0-1 256,1 1-288,21 1 96,-22-1 96,22 20-32,-22 0 0,20 0-32,-18 20 192,18-1-288,-20 1 128,2 1 192,-1 18-192,-1 0 96,-19 2-192,0-2 160,-19-19 64,-1 20 64,-1-20-96,-18 0 0,-1-20 64,-18 19-127,17-19-1,-19 0 96,21 0-641,20-19 1,-3 19-802,22 0-1056,0 0-3107</inkml:trace>
  <inkml:trace contextRef="#ctx0" brushRef="#br0" timeOffset="4219.2412">22282 7210 13260,'-19'0'288,"19"-20"1986,0 20-256,19-20-608,3 20-385,-3 0-225,20 0-31,1 0-224,-20 0-65,-1 20 1,2-20 63,-1 20-352,-1-1-64,-19 1 129,0 20-65,0-20 32,-19 0 64,-1 20-352,-1-21 128,-18 1-32,-1-20-64,1 20 64,20-20 32,19 20-32,0-20-32,0 0 32,0 0 289,38 0 255,3 0-383,-2 0-1,1 0 32,-1 0-352,2 0 160,-2 0-64,-20 20-673,0-20-1025,3 0-1985,-44 20-7976</inkml:trace>
  <inkml:trace contextRef="#ctx0" brushRef="#br0" timeOffset="7218.4129">3643 8461 13612,'-19'39'193,"0"-19"2145,19 0-448,-22 0-289,22 19-256,0 1-928,0-19-289,0-2-64,22 1-128,-22-1-353,38-19-928,-18 0-1473,20 0-898</inkml:trace>
  <inkml:trace contextRef="#ctx0" brushRef="#br0" timeOffset="7358.4209">3723 8361 13612,'-39'-40'193,"18"40"2081,1-19-1506,20 19-575,0 0-161,0-20-577,0 20-2209,0 0-3204</inkml:trace>
  <inkml:trace contextRef="#ctx0" brushRef="#br0" timeOffset="7715.4412">4238 8183 9288,'41'-20'4517,"-41"20"-3172,0-20 961,-19 0-672,19 20-385,-22 0-609,-17 0-415,20 0-65,-22 0-64,3 0 192,-3 0-288,22 20 96,-1-20-192,-1 20 64,1-20 160,1 20-160,19 20-128,-19-21 224,19 41-32,0-20 64,0-1 192,0 21-288,0-21 97,0 21 95,0-20-288,0-1 128,-20-19-64,20 1-289,0-2-479,0 1-1122,0-1-288,0-19-513,-21 0-2722</inkml:trace>
  <inkml:trace contextRef="#ctx0" brushRef="#br0" timeOffset="7852.449">3822 8580 12075,'-20'-20'1473,"20"0"-63,0 20 864,0 0-513,0 0-960,20 0-512,1 0-97,18 0-32,1 0-833,-1 20-1761,21-20-1282</inkml:trace>
  <inkml:trace contextRef="#ctx0" brushRef="#br0" timeOffset="8392.4799">5093 8083 13933,'19'-99'192,"1"59"2050,-20 40-160,21 0-801,-2 20 193,-19 0-481,20 40-257,-20-1 225,19 40-480,-19-19-1,0 19-32,0-19-287,0 19-225,21-20 128,-21-19 32,20-20 64,-1-21 64,1-19-32,1 0 289,18-40-385,1 21 0,-1-41-192,0 1 192,2-1-64,19 1-32,-22-21 192,22 1-384,1 19 224,-23 1-32,3-1-192,-2 20-129,-20 20-159,2 1-129,-21 19-864,0 0-577,0 19-961,-21-19-928</inkml:trace>
  <inkml:trace contextRef="#ctx0" brushRef="#br0" timeOffset="8624.4933">5153 8342 17200,'-21'0'736,"42"-21"65,-2 21 1345,20 0-929,2-19-288,-2 19-256,21 0-289,0 0-288,-2 0-256,2 0-1441,0 0-2115,-21 0 7496</inkml:trace>
  <inkml:trace contextRef="#ctx0" brushRef="#br0" timeOffset="9176.5249">6502 7984 12940,'19'0'672,"-19"0"1571,-19 0-802,19 20-224,0 0-192,-20-20-641,20 20-288,-19-1 97,19-19-386,0 20-319,0-20-865,19 0-897,-19 0-1410</inkml:trace>
  <inkml:trace contextRef="#ctx0" brushRef="#br0" timeOffset="9318.533">6601 7964 8648,'0'0'2146,"0"20"-160,0-20-353,-20 20-672,20 0-128,0 0-449,0-1-352,0 1-320,0-20-1314,0 20-2850</inkml:trace>
  <inkml:trace contextRef="#ctx0" brushRef="#br0" timeOffset="9749.5575">6680 8500 6854,'21'20'6630,"-1"-20"-6406,-20 0 1250,19 0-930,0 0 321,3-20-352,-3 20-385,1-20-64,-1 20-32,0-19-64,3-1 0,-22 0 32,0 0 32,0 0 0,-22 20-32,3-20 32,0 20 96,-1 0 513,-21 0 95,22 0 97,0 20 288,-1 20-320,-1-20 0,2 19-65,-1 1-31,20 0-289,0-20-223,20-1-65,-1 1-32,2 0-192,18 1-32,2-21-1122,-2 0-799,-1 0-2211</inkml:trace>
  <inkml:trace contextRef="#ctx0" brushRef="#br0" timeOffset="10123.5789">7633 8103 13612,'20'-20'2082,"-20"20"-929,19 0 993,-19 0-352,-19 0-449,19 0-512,-20 0-544,1 0-161,-2 0 160,1 0-448,-18 0 160,-3 0 160,22 0-448,-20-20 95,-2 20 33,22 0 96,-1 0 0,-1 0 32,2 0 128,19 20-96,-20 0-160,20 20 256,0 0 96,0 0 129,0 19-161,0 1-160,0-21 96,0 21-160,0-1-224,0-19-257,-19-20-1024,19 0-1506,-21-1-929</inkml:trace>
  <inkml:trace contextRef="#ctx0" brushRef="#br0" timeOffset="10280.5879">7118 8461 14029,'0'0'1025,"19"0"1185,1 0-1441,-1 0-193,22 0-416,-22 0-160,22 19-1153,-2-19-1537</inkml:trace>
  <inkml:trace contextRef="#ctx0" brushRef="#br0" timeOffset="10669.6103">8149 8044 16944,'0'-20'512,"0"20"1698,0-20-865,0 20-192,-19 0-128,-20 0-544,18 0-449,-18 0 0,-2 0 128,22 0-352,-20 0-64,-2 0 31,2 0-191,18 0 32,2 0 192,-1 0 95,20 0 1,0 20 32,0 0 96,0-1 225,-19 21-65,19 20 160,0 0 129,0-1-65,0 20-64,0-19-384,-21 19 96,21-19-32,-20-21-160,1 1-416,19 0-353,-19-20-1089,-3-1-1473,22-19-385</inkml:trace>
  <inkml:trace contextRef="#ctx0" brushRef="#br0" timeOffset="10820.6188">7573 8520 12395,'20'-40'2018,"1"40"1025,-2-19-1249,1 19-193,21 19-704,-22-19-513,20 0-480,1 0 64,-1 20-480,2-20-1378,-2 0-1890</inkml:trace>
  <inkml:trace contextRef="#ctx0" brushRef="#br0" timeOffset="11073.6334">8308 7825 16976,'0'20'448,"0"0"1346,0 0-641,0 0 320,0-1-800,0 21-449,0-20-320,0 0-224,0 0-1218,0-20-1601,0 0-1313</inkml:trace>
  <inkml:trace contextRef="#ctx0" brushRef="#br0" timeOffset="11219.6417">8428 7845 12908,'0'0'1697,"0"0"481,0 20-608,0 0-129,-21 19 33,21-19-802,0 20-480,0-20-576,0 0-2146,0 0-2019</inkml:trace>
  <inkml:trace contextRef="#ctx0" brushRef="#br0" timeOffset="13241.7574">9639 8163 6534,'0'-20'6662,"0"20"-6566,0 0 1538,0 0-738,-21 0 226,2 20 159,-20 0-609,17-1-63,-16 21 256,-3-20-321,22 0-191,19 19-33,-20-18-224,40-2-192,-20 1 256,40 0-96,-20 0-32,18 0-160,3 0 128,-21-1 32,20 1 0,-20 0 32,-20 0 64,0 0 225,0 0-1,-20-1 64,-20-19-159,1 20-97,-2-20 128,2 0-384,18 0 128,-18 0 0,20 0-512,19-20-385,0 20-545,0-19-768,39-1-512,-20-20-1058</inkml:trace>
  <inkml:trace contextRef="#ctx0" brushRef="#br0" timeOffset="13525.7736">10114 7885 14317,'60'-40'128,"-60"20"801,19 20 96,-38 0 192,0 20 545,-1 20-897,-20 19 32,1 1-1,-2-1-127,2 41-256,-1-21-65,20 0 64,1-19-415,-2 0 31,21-1-32,0-19-32,21-20-32,-2 0-256,20-1-257,-18-19-320,-1 0-544,19-19-352,-18-1-834,-2 0-1280</inkml:trace>
  <inkml:trace contextRef="#ctx0" brushRef="#br0" timeOffset="13696.7834">9856 8282 13612,'-60'0'513,"41"0"1793,-1 0-993,20 0-640,20 0 128,-1 0-609,22 20-64,-2-20-64,1 19-352,-1 2-1186,21-21-544,-19 19-1313</inkml:trace>
  <inkml:trace contextRef="#ctx0" brushRef="#br0" timeOffset="14058.804">10374 8342 8744,'0'-21'2146,"-22"2"-1057,3 19 1249,0 19-961,-1-19 513,-20 21-352,20 18-321,-21-19-224,3 20 96,18-20-641,20-1-31,0 1-514,20 0 97,-1-20 193,22 0-386,-22-20-383,20 0 224,2 1-97,-3-21-95,-16 20 351,-3 0 129,0 0 0,-19 1 64,0-2 0,0 21 193,0 21 159,-19-2 288,0 1-191,-3 20-193,3-20 64,19 19-95,-19-19-193,19 0-32,19 0-193,-19-20-319,19 0-833,22 0-417,-22-20-672,1 0-321,21 0-2049</inkml:trace>
  <inkml:trace contextRef="#ctx0" brushRef="#br0" timeOffset="14301.8179">10849 7805 13516,'40'-39'993,"-20"39"320,-20 19 769,-20 1-544,1 20-129,-22 20-160,22-1-352,-22 21-32,-17-1-256,17 0-193,22 1-32,-1-1-384,-1-19 64,21-20 97,21-1-386,-1-19-159,-1-20-929,1 0-385,1 0-1345,-2-20-640</inkml:trace>
  <inkml:trace contextRef="#ctx0" brushRef="#br0" timeOffset="14473.8278">10552 8183 15214,'-41'19'801,"22"-19"1601,19 0-1761,0 0-65,19 21 481,22-21-705,-2 19-480,1-19-256,-1 20-1858,21-20-1121</inkml:trace>
  <inkml:trace contextRef="#ctx0" brushRef="#br0" timeOffset="14633.8369">10969 8520 20691,'-20'40'641,"-1"-40"-737,42 0 64,-21 0-2435,20 0-832</inkml:trace>
  <inkml:trace contextRef="#ctx0" brushRef="#br0" timeOffset="15146.8663">12100 7944 13516,'59'-99'0,"-19"59"865,-20 1 256,-1 19 321,2 0 287,-21 20-544,0 20-672,-21 0 191,2 19 65,-20 21-192,18 19 320,-18 1-129,-21-1-351,21 1 127,18 19-223,-18-20 63,39 1-352,0-41 96,0 1-256,0 0 160,19-20-64,22-20-224,-22 0-577,20 0-673,-18-20-1056,18 0-1410</inkml:trace>
  <inkml:trace contextRef="#ctx0" brushRef="#br0" timeOffset="15320.8762">11901 8223 6149,'-58'19'10987,"36"-19"-10891,3 0 1281,19 20-864,19-20 223,3 0-255,16 20-289,1-20-64,21 20-1185,-19-20-1281,17 0-1890</inkml:trace>
  <inkml:trace contextRef="#ctx0" brushRef="#br0" timeOffset="15649.895">12259 8342 13997,'0'19'2146,"0"-19"-1442,20 0 1122,-1 0-1089,0 0 416,3 0-609,17-19-383,1-2-65,-1 2 192,21-1-416,-21 0 256,-20 0-288,3 1 288,-3 19-320,-19-21 416,-19 2-384,-3 19 320,3-20-128,-1 20-64,-18 0 32,16 20 192,-16-1 193,-3 2 95,2-2 97,20 21 31,-22-20-224,22 20 97,-1-21-545,20 1 32,20 0-353,-1 0-736,0-20-1057,22 0-1793</inkml:trace>
  <inkml:trace contextRef="#ctx0" brushRef="#br0" timeOffset="15958.9128">12874 8223 14637,'-20'0'801,"1"19"1185,-2-19-577,1 20-288,1 20 289,-1-21-449,-1 2-673,21 18-64,21-19 32,-21 20-128,20-20 97,-1-1-385,-19 1 352,20 0-224,-20 0 160,-20 0 160,1 0 64,-22-20 97,22 19-33,-20-19-416,18 0 64,1 0-32,1 0-32,19 0-864,0-19-322,19 19-960,1-20-1025,20 0-704</inkml:trace>
  <inkml:trace contextRef="#ctx0" brushRef="#br0" timeOffset="16224.9279">13430 7785 17488,'0'-19'833,"0"38"-481,0 1 769,-20 20 96,-1 0 545,2 19-481,-20 1-352,-2 19-448,3 1-65,-3-1-64,2-19-352,20-1 96,-3 1 1,22-20 63,0-1-320,22-19-129,-3-20-479,0 20-322,1-20-639,1-20-1186,-1 20-1089</inkml:trace>
  <inkml:trace contextRef="#ctx0" brushRef="#br0" timeOffset="16387.9373">13073 8242 14701,'-40'-19'833,"20"19"1762,40 0-1346,-1 0-416,2 0 63,18 19-447,-20-19-545,41 20 0,-19-20-865,-2 20-993,0-20-1281</inkml:trace>
  <inkml:trace contextRef="#ctx0" brushRef="#br0" timeOffset="16684.9543">13707 8223 10954,'0'-21'1185,"0"2"577,-19 19-65,-1-20-287,-21 20 479,3 20-287,18-1-353,-20-19-352,40 21-224,-20-2-257,20 21-128,0-20-128,20-1-64,-1 21 225,22-20-449,-22 0 128,0 20 0,3-40-64,-3 20 96,-38-1 128,19-19 128,-41 20-352,2-20 160,-1 0 32,1 0 32,-2 0 1,22 0-354,-1 0-159,-1 0-769,21 0-1602,0 0-2145</inkml:trace>
  <inkml:trace contextRef="#ctx0" brushRef="#br0" timeOffset="23198.3269">14938 8083 13068,'0'-39'192,"0"39"865,0-20 961,0 20-833,0 20 417,-20 19-481,20 1-321,-19 20 65,-1-1-160,-1 1-289,2 19-159,-20 1-1,18-21 0,21 1-224,-20-21 288,20-19-159,0-20-33,0 0 224,20-20-160,-20-19-192,21-1-32,18 0 64,-20-19 160,22-1-384,-2-19 256,-18 0-416,18-21 128,1 40-97,-1-19 193,2 39 160,-2 1-192,-20 19 224,2 20 192,-1 20-31,-1 19 223,-19 1-64,19 20-127,-19-1 31,0 21 32,0 19-128,-19-20-95,19 21 63,0-41-160,-19 20-64,19-39-97,0 0-63,0-20-320,0-1-161,0-19-768,0 0 31,0 0-736,-20-19-1121,-1-1-577</inkml:trace>
  <inkml:trace contextRef="#ctx0" brushRef="#br0" timeOffset="23360.3361">14918 8421 12908,'-39'-20'736,"18"0"1475,21 20 543,21 0-1409,-21-20 161,39 20-641,2 0-641,-2 0 128,21 0-352,-22-19-96,23 19-705,-21 0-2594,-20 19 7239</inkml:trace>
  <inkml:trace contextRef="#ctx0" brushRef="#br0" timeOffset="25220.4425">4438 9553 8776,'0'-60'160,"0"21"1954,0 39 352,0-20-544,0 20 0,0 0-673,19 41 32,-19-4 65,0 43-193,0 0-96,0 20-32,0 19-481,0 1-127,-19 17-193,19-18 128,-20 21-224,20-21-192,-21-19 128,21-40 225,0 19-257,0-39 128,0-20-64,0-1 96,0 1-384,0-20-193,0 0-255,0 0-545,0-20-737,0 1-1794,21-1-672</inkml:trace>
  <inkml:trace contextRef="#ctx0" brushRef="#br0" timeOffset="26242.501">5033 9891 7815,'0'-20'416,"0"0"2499,0 20-993,0 0-321,0 0-383,0 20 159,0 20-320,0-21-256,19 41-65,-19-19-223,0 17-129,0 1-224,0-18 97,0 19-322,0-42 33,0 23 129,-19-20 127,19-21-160,0 0 320,0 0-256,-20-21 129,20 1-386,-19-1 258,19-17-258,0-2 161,0-1-96,0-18 32,0-19-128,19 18-128,1 0 96,-1-1-32,2 3 63,18 18 129,-19 19 32,1 3 128,18 18-160,-20 18 193,2 3 31,-1-1 0,-20 0 64,0 19-96,0 1-32,-20-20 33,-1 20-161,2 0 64,-1-21 32,-20 1 128,20 1-352,-19-21 160,18 20-32,21-20-577,-19 0-95,19 0-834,0 0-1440,19 0-193</inkml:trace>
  <inkml:trace contextRef="#ctx0" brushRef="#br0" timeOffset="26601.5214">5391 9871 11018,'20'0'673,"-20"0"896,0 20 289,0 0-257,0-1 65,0 21-449,0-20-608,0 39-129,0-19-352,0 1 128,0-23-352,0 3 160,-20-1 161,20-1-65,0-19 64,0 0-224,0-19 64,0-1-32,0-1-32,0 3 64,20-2 64,-1-20 64,0 19 65,1 3-257,1-2 224,18 20-288,-20-21 224,3 21-320,16 0 32,-18 21-545,1-21-1153,-2 20-1953</inkml:trace>
  <inkml:trace contextRef="#ctx0" brushRef="#br0" timeOffset="27264.5593">4636 10745 6342,'0'-20'3299,"0"20"-1057,0-20-288,21 20-513,-21 20 0,0 0 1,19 0-161,1 20-64,-1-20-384,0 19-225,3 1-223,-22 0-321,19-1 32,0 1-32,1 0 128,-20-20-384,21-1-320,-21 2-257,20-21-384,-20 0-577,0 0 97,19 0-161,-19 0-1057</inkml:trace>
  <inkml:trace contextRef="#ctx0" brushRef="#br0" timeOffset="27504.5731">4994 10705 11178,'-21'0'1217,"1"20"801,1 0-576,-22 0 191,3 20-224,-3 19-223,2-19-97,-21 0-385,2-1-63,37 1-513,-18-20 32,19-20 64,20 20-160,-21-20-192,21 0-801,21-20-256,-21 20-480,20 0-321,19-20-577,-18 20-2049</inkml:trace>
  <inkml:trace contextRef="#ctx0" brushRef="#br0" timeOffset="27796.5898">5073 10864 6758,'0'0'2434,"0"0"-736,0 0 1313,20 0-865,-1 0-289,22 0-479,-2 0-385,21 0-128,-21 0 95,21-20-831,0 20-33,-22 0 128,3-19-320,-2 19 96,2 0-224,-22 0-481,-19 0-736,19 0-609,-19 0-353,0 0-864</inkml:trace>
  <inkml:trace contextRef="#ctx0" brushRef="#br0" timeOffset="28250.6157">5211 10705 5893,'0'-19'673,"-19"38"1281,19-19-353,-20 20-95,1 0-225,-2 0-96,-18 0-224,19-20 256,20 20-64,-21-20-288,2 20-225,19-20 129,0 0-64,0 0-417,0 0 64,19 0-255,2 0 31,-1 19-64,-1-19-32,1 20-32,1-20 32,-2 21-449,-19-2-864,39-19-769,-18 20-961</inkml:trace>
  <inkml:trace contextRef="#ctx0" brushRef="#br0" timeOffset="29333.6778">5649 10645 8039,'19'-19'2466,"-19"19"-512,20-20-801,-20 20-352,19-20 224,3 20-96,-22 0-256,19 0 31,0 20 97,1 0-64,1-1 64,-2 22-129,1-22-127,-20 21-97,19 0-224,2 0 1,-21-1-129,0 1-32,0 0 0,0-1 32,0-18 128,0-2-352,0 1 192,0 0-32,0-20 64,-21 20 32,21-20-224,-19-20 128,19 20 96,-20 0-128,20-20-96,-19 0 224,19 1-256,-21-22 256,21 22-256,0-21 224,0 21-256,21-22 288,-21 2-288,0-1 128,19 0 64,1 1-64,-20-2 32,19 22-32,2-21 128,18 21-224,-19-1 96,1-1 0,18 21 64,-20-19 96,2 19-192,18 19 224,-20-19-256,3 21 160,-3-1 0,-19 19 257,0-19-354,0-1 162,0 2 223,-19-1-352,-3-1 128,-16 1 128,18 0-160,-20-20-64,20 0-64,1 0 193,-2 0-322,1 0-31,20 0-192,-19 0-705,19 0-673,0 20-1281,19-20-640</inkml:trace>
  <inkml:trace contextRef="#ctx0" brushRef="#br0" timeOffset="29654.6961">6126 11004 12491,'0'-21'1217,"0"21"609,0 0 865,0 21-577,0-2-192,0 1-641,-22 20-416,22-21 96,0 2-193,-19 18-383,19-19-289,0 0 160,0 0-288,0 0 64,0-20 128,0 0-576,0 0-225,0 0-512,0 19-865,0-19-1569,0 0-609</inkml:trace>
  <inkml:trace contextRef="#ctx0" brushRef="#br0" timeOffset="31663.811">6759 9553 10954,'22'0'256,"-22"-20"417,0 20 1441,0 0-897,0 0-256,-22 0-513,3 0-224,0 0-63,-1 0-33,-1 20-96,2-20 32,-1 21 32,1-21-96,19 18 64,-21 2-32,21 1 32,0-2 64,0 22-32,0-2 32,0 1-64,0 18-32,21 3-32,-21-22 0,0 21 65,0-1 31,0 2-32,0-23 128,-21 3 96,1-1-96,20-2 1,-19 3 31,-1-1-128,-1-21 96,2 2 64,19-2 321,0-19-449,0 20 128,0-20 193,19 0-97,2 0-256,-1-20 96,19 20 96,-18-19-384,18 19 96,-20 0-32,22 0-320,-22-21-833,0 21-673,3 0-672,-22-19-930</inkml:trace>
  <inkml:trace contextRef="#ctx0" brushRef="#br0" timeOffset="32120.8371">7017 9930 10121,'0'-19'1570,"0"19"1248,0 0-928,0 19-64,-19 2-577,-1 18-224,20 2-352,-19-2 127,-2 21-415,21-42-129,-20 23 96,1-1-416,19-40 256,0 20-128,0-20 33,0 0-162,19-20 226,-19-1-322,20-18 226,1 0-226,-2-2-191,1 1 224,-1 2-192,22-22 256,-22 20-33,22 0-95,-22 20 192,20-1 128,-18 2 33,-1 19-33,-20 19 320,19 2-160,-19 19 97,0-1-161,-19 1 0,19 1-32,0 18 33,-20-19-386,20-2 97,0-17-352,0-1-321,-21-1-672,21-19-1089,0 0-770,-19 0-1152</inkml:trace>
  <inkml:trace contextRef="#ctx0" brushRef="#br0" timeOffset="32280.8464">6978 10049 10025,'-19'-18'1185,"19"18"1762,19 0-865,-19 0-801,20 0-256,-1 0-673,3 0-127,16 0-33,-18 18-320,20-18-161,-20 21-1216,20-21-1378</inkml:trace>
  <inkml:trace contextRef="#ctx0" brushRef="#br0" timeOffset="32571.863">7732 9592 13420,'0'0'673,"-19"0"1056,0 20 161,-3 1-320,3 18 223,-20 21-479,-2-20-161,22 39-320,-20-19-161,18-1-191,2 2-481,-1-3 192,20 1-256,0-18-64,20-22-321,-1 2-416,2-1-928,-1-20-449,18-20-1378,-18 20-1665</inkml:trace>
  <inkml:trace contextRef="#ctx0" brushRef="#br0" timeOffset="32771.8744">7773 9830 13132,'19'0'737,"-19"21"1441,0-1-705,20 20 353,-20-21-353,0 21-608,19-20-481,2 21-31,-1-2-417,-1-20 128,1 22-224,1-23-897,-2 3-1250,20-21-639,-18 0-930</inkml:trace>
  <inkml:trace contextRef="#ctx0" brushRef="#br0" timeOffset="32979.8863">8091 9851 13805,'-41'40'960,"2"-20"834,-1 20-32,1-1-577,-2 2 513,-19-2-641,21 1-577,-1-2-320,20-17-96,1-1-224,0-1-256,19-19-609,0 0-833,0-19-1217,19-1-769</inkml:trace>
  <inkml:trace contextRef="#ctx0" brushRef="#br0" timeOffset="33191.8985">8228 9592 16623,'61'20'385,"-61"1"2017,0 18-1121,0 21 673,0 0-513,-39-1-384,-2 20-512,2 2-97,-1-3-352,1 2-96,-2-20 0,2-22-96,18 3-705,2-20-640,19-21-1057,0 0-2595</inkml:trace>
  <inkml:trace contextRef="#ctx0" brushRef="#br0" timeOffset="33625.9232">8467 10031 13100,'0'0'1281,"19"-20"737,2 20 769,-1 0-1602,-1 0 384,22-21-704,-2 21-288,21 0-225,0 0-320,-21 0 32,1-20-64,-1 20-160,2 0-609,-22 0-736,1 0-1186,-20 20-800,-20-20-6214</inkml:trace>
  <inkml:trace contextRef="#ctx0" brushRef="#br0" timeOffset="33800.9332">8587 10089 12587,'0'21'1538,"19"-21"1056,-19 0-1088,39 20-225,-18-20-865,18 0-223,2 0 31,-2-20-384,1 20-193,-1 0-832,2 0-737,-2-21-160,-20 21-3235</inkml:trace>
  <inkml:trace contextRef="#ctx0" brushRef="#br0" timeOffset="34015.9455">9221 9811 12491,'40'-19'2178,"-40"19"449,-19 19-417,19 21-352,-21 0-321,1-1-224,1 21-416,-22-19-256,22 17-385,-20-17-128,39-2 64,-21-19-256,21-1-384,0 2-97,0-21-640,0 0-544,21 0-1314,-2-21-1153</inkml:trace>
  <inkml:trace contextRef="#ctx0" brushRef="#br0" timeOffset="34581.978">9360 9533 6918,'0'-21'1538,"0"2"1376,20 19-1184,-20-18 96,21 18-161,-2 0-544,1 0-128,-1 18-160,2-18 0,-1 19-64,-1 22-257,0-2 65,-19 21-161,0-1-352,22 22 224,-22-2-128,0-20-63,0 22 127,0-22-320,0 1 128,0-1 32,0-19 128,0-20-256,0 19 320,-22-19-224,3 1 449,0-21-321,-1 19 192,-1-19-96,2 0-96,-1 0 97,1 0-289,-2 0 32,1 0-32,1 0-289,19 0-960,0 0-1826,19 0-1281</inkml:trace>
  <inkml:trace contextRef="#ctx0" brushRef="#br0" timeOffset="34999.0017">9976 9990 14926,'39'-20'1537,"-19"20"1794,1 0-1089,18-19-896,21 19-33,-22 0-384,23 0-513,-1 0-352,-22 0 224,3 0-448,-2 0-448,2 0-577,-3 0-1698,-38 19-1922</inkml:trace>
  <inkml:trace contextRef="#ctx0" brushRef="#br0" timeOffset="36771.1031">11445 9772 11659,'-21'-40'224,"21"40"1377,-19 0-63,19 0-385,0 20 224,0 0-224,0 19-288,-20 21 128,20-20-288,0 19-449,0 2 160,-19-22-320,19 21-32,0-1 0,0-19 1,0-20-130,0-20 1,0 0 353,0 0-353,0-41 64,0 22 128,0-40-256,0 18 128,19-17 128,-19-3-256,20-18-161,-1-1-191,2-20-1,18 22-223,-19-2 512,20 20 192,-1 21-32,2-1-32,-22 40 416,22 0-96,-22 0 193,1 40-257,-20-1 96,0 1 64,0 19-192,-20 21-192,-21-20 96,22 0 65,-20-1-129,-1-19 96,1-20-32,18-1-192,-18 2-65,39-21-383,-20 0-705,20 0-897,0-21-897,0 2-609</inkml:trace>
  <inkml:trace contextRef="#ctx0" brushRef="#br0" timeOffset="37074.1204">11703 9772 13260,'20'39'416,"-20"1"1,0 0 1056,0-1-416,0 1 577,0 1-577,0-3-353,-20 2-287,20 1-65,0-23-320,0 3 32,0-21 128,0 0-127,0-21 127,0 3-320,0-2 192,20-20-64,-1 19 96,2-17 64,-1 17 160,-1-18-224,0 18 193,22 2-65,-22 19-96,20-20-96,-18 20 128,-1 0-512,19 20-449,-18-20-1729,-2 19-1570</inkml:trace>
  <inkml:trace contextRef="#ctx0" brushRef="#br0" timeOffset="37952.1706">10790 10645 9320,'0'0'801,"0"0"1345,0 0-256,0 21 32,20-1 32,-1-1-577,1 1-96,1 0-320,-2 20-449,1-20 65,-1 19-545,2-19 96,-1 20-64,-1-20-64,-19 0-128,19-1-288,-19 1-257,0 1-448,0-21-320,0 0-705,22 0-96,-22 0-641</inkml:trace>
  <inkml:trace contextRef="#ctx0" brushRef="#br0" timeOffset="38186.184">11128 10606 8872,'0'0'1409,"-20"0"1,-1 20 351,-18-1-672,20 22 481,-22-2-321,2-19-224,-21 20-192,20 0 96,1-1-513,-2-18 96,2-2-512,20 1 65,-2-20-98,21 0-383,0 20-577,21-40-672,-2 20-834,1 0-2594</inkml:trace>
  <inkml:trace contextRef="#ctx0" brushRef="#br0" timeOffset="38509.2025">11226 10785 12684,'60'-20'1249,"-21"20"1601,2 0-832,17 0-192,2-20-417,0 20-448,20 0-96,-20 0-449,-2 0-31,2-20-65,0 20-256,-21 0-192,1 0 160,-1 0-96,-19 0-512,-20 0-257,0 0-320,0 0-705,0 0-480,-20 0-417,1 0-1921</inkml:trace>
  <inkml:trace contextRef="#ctx0" brushRef="#br0" timeOffset="38935.2269">11465 10606 6053,'0'0'2274,"-20"0"-31,20 0-834,-21 0 128,21 20-352,-19-20-160,-20 19 96,18 2-96,1 18-192,-19-19-96,18 0 64,2 0-321,-1 0-31,1-20-65,19 20 32,0-20-448,0 0 128,19 0-64,1 20 32,-1-20-64,2 0-352,18 0-160,-19 19-1122,20-19-1249,-20 0-768</inkml:trace>
  <inkml:trace contextRef="#ctx0" brushRef="#br0" timeOffset="39905.2825">12000 10526 7142,'0'-19'929,"0"-1"1473,21 20-1024,-21 0 223,19 0-191,-19 0-450,20 0-159,-1 0 96,2 20 96,-21-1-64,20 2-256,-1-1 319,-19 19-511,0 0 63,20 2-319,-20-2-161,0 1 32,0 0 160,-20-1-288,20-19-64,0 20 256,0 0-320,-19-21 160,19 22 0,0-22 32,-20-19 96,20 20-320,0-20 288,0 0-96,0 0 32,0 0-160,-21-20 128,21 20 128,0-19-256,0-22 256,0 22-256,0-21 128,0 21 96,0-22-64,0 22-160,21-21 96,-21 0 160,20 0-96,-20 1-160,19 18 224,1-18-96,1 0 0,-21 19-128,19-1 96,1-18 192,-1 19-192,2 1-32,-1 19-32,-1-21 192,0 21-128,3 0 96,-3 0-32,1 21 96,-1-2 0,2 1-32,-21 0 64,20 20-63,-20-20 31,0 19-32,-20-19 192,-1 20-384,2-20 192,-1-1 0,-21 1 128,22-20-320,-20 0 128,18 0 128,-18 0-192,20 0-128,-2 0-512,21 0-225,0 0-1121,0 0-1505,21 0-1186</inkml:trace>
  <inkml:trace contextRef="#ctx0" brushRef="#br0" timeOffset="40371.309">12298 10904 13452,'0'0'577,"0"0"928,0-19-127,19 19-97,3 0-96,-3 0-96,1 0-641,-1 19 33,2 1-1,-21 0 97,20-20-225,-20 19-96,0 22-288,-20-22 128,20 1-32,-21 0 225,2 0-321,-1-20 288,1 19-128,-22-19 0,41 21 128,-19-21 1,19 0-33,0 0-32,0 19 32,19-19 225,22 0-225,-22 0 0,20 0-256,2 0 96,-22 0-32,22 0-544,-22 0-65,0 0-896,1 0-1954,-1 0 95</inkml:trace>
  <inkml:trace contextRef="#ctx0" brushRef="#br0" timeOffset="41239.3588">12695 9475 12075,'20'-21'544,"-20"21"257,19-20 737,-19 20-802,0 0 514,-19-20-354,-1 20-415,1 0-161,-2 20 65,21-20-1,-20 0-192,1 20-32,0-20-32,19 0 65,-22 21-322,22-3 161,0 1 0,-19 2 0,19-1 225,0 39-257,0-19-32,0 19 192,-20 22-128,20-22-32,-19 1-128,19-1 256,-19 20-256,19-39 256,0 19-224,-22-38 192,22 18-96,-19-18-64,0-1 96,19-2 160,-20 3-320,20-1 160,0-20 0,0 0 64,20 0 256,-1 0 161,0 0-129,22-20-63,-2 20-129,-20 0-320,22 0 224,-22-21-224,1 21-97,1 0-992,18 21-705,-20-21-1569</inkml:trace>
  <inkml:trace contextRef="#ctx0" brushRef="#br0" timeOffset="42918.4548">12914 9732 7911,'0'-39'577,"20"39"2049,-20-21-224,0 1-704,0 20 0,0 0-674,0 20 98,0 19-290,0-18 65,0 19-288,-20-20-225,20 18 193,-21 3-321,2-1-128,19-21 32,0 2-64,0-2-192,-20-19 128,20 0 64,20-19-32,-20-2-32,0 2-64,19-21 32,2 20 96,-1-20-256,-1 1 160,22-22-32,-22 22-64,20-21 0,2 22 96,-3-3 96,3 20-160,-22 2 160,22 19-32,-21 19 64,-20 2 481,0 20-193,0 18-191,0 1 191,-20-1-320,20-19 160,-21 19-256,21-19-64,0-1 128,-20-18-448,20-2-321,0 1-768,-19-20-673,19 0-929,-19 0-961</inkml:trace>
  <inkml:trace contextRef="#ctx0" brushRef="#br0" timeOffset="43076.4637">12972 9811 11018,'0'-19'1025,"0"19"865,22-20 608,-3 20-1281,1 0-96,-1 0-544,22 0-321,-22 20-256,22-20 0,-3 0-480,-18 19-1026,1-19-992,-1 0-2243</inkml:trace>
  <inkml:trace contextRef="#ctx0" brushRef="#br0" timeOffset="43340.4789">13589 9475 8616,'0'0'4900,"-20"18"-4099,-1 1 1217,2 22-320,-1-2 255,-20 21-63,20-1-833,-19 2-160,18-3-352,2 23-257,19-41-352,0 20 288,19-22-288,2-17-384,-1-2-513,-1 2-833,1-21-1249,20 0-705</inkml:trace>
  <inkml:trace contextRef="#ctx0" brushRef="#br0" timeOffset="43544.4905">13627 9672 10409,'22'-20'1986,"-22"40"-224,0-20 384,0 21-801,19 18 161,-19-19-385,20 20-224,-20-21-417,19 21-480,2-20 96,-1 0 0,-1 0-576,22-1-1026,-22-19-832,-19 0-352,19 0-2019</inkml:trace>
  <inkml:trace contextRef="#ctx0" brushRef="#br0" timeOffset="43743.502">13926 9672 9929,'-39'21'2210,"18"-3"160,1 23-736,-18-1 159,-3-2-287,2 3-321,18-1-512,-18 0-289,20-21-480,-3 1 64,22-20-224,0 0-994,0 0-767,0-20-674,22 1-2210</inkml:trace>
  <inkml:trace contextRef="#ctx0" brushRef="#br0" timeOffset="43963.5146">13986 9512 13933,'39'21'1986,"-20"20"-577,-19-23 865,0 23-801,0 19 353,0-21-609,-19 21-608,-20-1-193,-2 1 1,3-1-513,18 2 288,-21-43-256,22 22 64,19-40-417,0 21-672,0-21-672,0-21-866,19 21-1345</inkml:trace>
  <inkml:trace contextRef="#ctx0" brushRef="#br0" timeOffset="44220.5292">14263 9792 14862,'20'0'1185,"1"-20"1409,-2 20-768,20 0-545,2 0-352,-3-20-417,3 20-415,-2 0-1,2 0 0,-3 0-481,3 0-576,-22 0-832,-19 0-1218,0 0-993</inkml:trace>
  <inkml:trace contextRef="#ctx0" brushRef="#br0" timeOffset="44362.5373">14383 9830 11466,'-40'21'1826,"20"-1"0,20 0 320,0-20-929,20 0 0,-1 0-768,22 0-321,-22 0-128,41 0-993,-21-20-865,2 20-1153</inkml:trace>
  <inkml:trace contextRef="#ctx0" brushRef="#br0" timeOffset="44590.5504">14959 9612 16912,'0'21'1409,"0"-2"993,-21 22-1057,1-2 289,-19 1-257,18-1-416,-18 21-416,20-20-417,-2 0 64,1-1-128,1-18-480,19-1-193,0-2-320,0-18-1025,19 0-1249,1-18-1633</inkml:trace>
  <inkml:trace contextRef="#ctx0" brushRef="#br0" timeOffset="45452.5996">15058 9454 8231,'0'-20'1314,"19"20"1120,-19 0-672,19 0-417,3 0 32,-3-20-416,1 20-288,-1 0-33,2 0-159,-1 0-1,-1 0 1,0 20 159,-19-20-223,0 20 159,0 19-95,0 1 63,-19 1-224,0 18 33,-1 1 31,-1-1-160,21 19-64,-19-17-63,19 18-33,0 0-32,0-18 192,0-2-384,19 1 128,-19-1 32,21-39-64,-21 20 256,0-21-352,0-19 416,0 0-288,-21 0 128,2 0 32,-20-19 0,17 19 160,-16-19-384,-3 19 192,2 0-224,-1-21-96,1 21-705,19 0-1057,-1 0-2754</inkml:trace>
  <inkml:trace contextRef="#ctx0" brushRef="#br0" timeOffset="46480.6585">15693 8997 6694,'20'-20'1697,"-20"20"129,0 0-481,0-20-320,0 20-128,0 0-256,0 0-65,0 0 129,0 20 160,0-20-96,0 20-97,0 0 33,0-1-257,0 21-31,0 0 127,0-1-287,0 22-33,0-22 0,-20 21-224,20-1 192,0 21-64,-21-22-96,21 4 225,0-3-193,0 19 64,-19 3-224,19-22 128,-20 20 64,20 2 96,-19-3-192,19-19-32,-21 22 64,21-22 0,0 1 32,0-1-32,-20 21 32,20-20 64,0 19-192,0-19 192,-19 19-224,19-19 288,0 0-320,-20-1 192,20 1 32,0-1 129,0 1-129,0-1 288,-21-19-256,21-1 96,0 1 33,-19 0-257,19-20 160,0-1-32,0-19-96,0 0-192,0 0 320,0 0-512,0 0-1,0 0-672,0 0-1089,0-19-1793</inkml:trace>
  <inkml:trace contextRef="#ctx0" brushRef="#br0" timeOffset="49321.8209">4498 9175 7174,'0'-20'1698,"0"20"-513,0 0-512,0 0 159,0 0-63,0 20-96,0-20-161,0 0-127,0 21-65,0-21 64,0 0-95,0 20-33,0-20 32,0 0-32,0 19-31,0-19-1,0 20-64,0-20-32,0 19-32,0 2-96,0-21 96,0 20-64,0 0 0,0-20-32,-21 0 32,21 21-32,0-21 32,0 18-64,0-18 64,0 19-32,0-19 96,0 21-160,0-21 128,0 20-64,0-20 0,0 20 0,0 1 0,0-21 0,0 18 0,0 1 32,0-19-64,0 21 32,0-1 0,-20-20 0,20 21 0,0-3 0,0 2 32,20-20-64,-20 21 64,0-2 1,0 1-66,0-20 66,0 21-33,0-3 0,0 3 0,0-1 32,0 0-32,0 0 0,0-1 0,0 0 0,0 2 0,0-1 32,0 0 0,0-20-64,0 20 32,0-1 32,0 2-64,0-2 64,21 1 0,-21 1-32,0-21 0,0 20 32,0-2 0,0 3 0,0-2 32,-21 2 64,21-1-96,0-2 64,0-18-32,0 21 0,0-1-32,0-1 64,0 2-64,0-21 64,0 20-32,0-2 1,0 3-1,0-1 32,0 1-64,-20-21 64,20 19-32,0 0 0,0 2 0,0-2 0,-19 1 64,19 1 32,0-21-64,0 19 65,0 1-97,0 0-128,0-20 288,0 19-192,0 2-160,0-1 160,0-20 192,0 19-256,0 1 96,0 0-64,0-20 96,0 19-32,0 2 64,0-1 64,0-1-160,0 1-96,0 0 128,0 0-64,0-20 97,0 20-130,0 0 66,0 0 95,-20-1-192,20 1 160,0-20 64,0 21-288,0-2 288,0 1 64,0 0-192,0-1 64,0 1-64,0 1 96,0-2-64,0-19 32,0 20-31,0 0 31,0 0 0,0-20-96,0 19 0,0 2 192,0-21-288,0 19 224,0 1 128,0 0-192,0 0 96,0 0-128,0 0 0,0-1 33,0 1-33,0-20 160,0 20-160,0 0 0,0-20 96,0 20-320,0-20 384,0 0-192,0 20-128,-21-20 160,21 0 128,0 0-320,0 0 256,0 0-96,0 0 32,0-20-160,0 20 32,0-20 32,0 0 32,0 0 32,0 20 96,0-39-192,21 19 128,-21 0-225,0-20 226,0 1-162,20 18 33,-20-18-160,0 19 160,19-19 0,-19-2 64,0 22 0,0-21 0,0 0 0,0 20 160,0-19-192,0-1-128,0 0 160,0 20-64,0-19 160,0 18-161,0-18 65,20 19-32,-20-19 96,0 18 97,0 2-129,0-21 0,0 21-161,0-22 129,0 1 32,0 21 96,0 0-192,0-22 96,0 20 0,0 3 0,0-2 32,0-1-96,0-18 96,0 18-64,0 3 32,0-2 0,21-20-32,-21 19 64,0 3-96,0-2 96,0-1-32,0 1 0,0-20 160,0 21-192,19-1 0,-19 0 0,0 0 64,0-1-160,0 2 224,0 0-96,20-1-96,-20 0 224,0 0-256,0-1 128,0 3 160,0-3-192,0 1-96,0 1 128,0-2 64,0 1-32,0 2-128,0-3 128,0 1-64,0-1 32,0 21 0,-20-19 0,20 1 128,0-3-224,0 1 224,0 0-224,0 20 224,0-21-224,0 2 289,0 1-386,0 18 354,0-21-129,0 1-161,0 20 258,0 0-129,0 0-65,0-20 1,20 20-704,-20 0-642,0 0-1312,0 0-6375</inkml:trace>
  <inkml:trace contextRef="#ctx0" brushRef="#br0" timeOffset="50373.8812">15672 8937 6502,'0'0'2690,"0"0"-416,0 0-544,0 20 0,0 0-193,0 0 33,21 0-417,-21 19-449,0-19-287,0 1-193,0-2-192,0 1 32,0-1-448,0 1-1506,-21 1-1858</inkml:trace>
  <inkml:trace contextRef="#ctx0" brushRef="#br0" timeOffset="51991.9737">16825 9811 7078,'19'-39'993,"1"19"1954,-20 0-865,0 20-352,19 0-1,-19 0-159,-19 0-706,19 20-191,-39-20 64,18 40-385,-18-21 161,-2 0-65,3 22-224,-23-21 33,23 19 191,-22-18 0,19-2-63,2 1-129,20 1 128,-3-1-127,3-20 31,38 0-32,3 18 64,-3-18 1,41 21-225,-2-2 96,2-19 0,1 21 0,-1-1-192,-2-2 289,-18 3-385,19-21 160,-19 20-32,-20-20 64,-1 0-192,2 0-225,-1 0-351,-1 0-545,-19 0-673,0 0-1762,0 0-448</inkml:trace>
  <inkml:trace contextRef="#ctx0" brushRef="#br0" timeOffset="52999.0313">18015 9752 7623,'19'-41'2370,"-19"23"-160,22-23-256,-22 22-385,19 19-31,-19 0-65,0 19-384,0 1 160,0 19-320,0 2-224,0 18-64,-19-19-97,19 20-160,-22-1-63,3 2-161,0-3-32,-1 1-32,-1-18 0,21-22 0,-20 2-128,40-21 224,-20 0-288,21-21 289,-1 2-354,18-1 161,-16-19 97,16-2-322,3-17 97,-22 17-32,20 2-96,2-21 96,-22 40 64,20 0 31,-18-1 162,-21 42-97,20-1-64,-20 0 416,0 19-320,-20 21 256,20-19 32,-21-2-288,21 1 33,-19-2 223,19-17-320,0-1-64,0-1 96,0-19-257,19 0-127,-19-19-513,21 19-736,-21 0-577,20-20-833,-20 20-577</inkml:trace>
  <inkml:trace contextRef="#ctx0" brushRef="#br0" timeOffset="53362.0521">18451 10031 7943,'21'0'1121,"-21"0"1217,0 0-128,0 18-672,20-18-257,-1 0-576,0 0-321,22-18-32,-21 18-95,20 0-161,-1 0 0,-20-20 0,22 20-96,-2-21 0,-39 1 32,21 20-64,-21-19 96,0-2 0,0 2 0,-21-1 0,1 0 0,1 20 192,0-20 321,-22 20 128,22 20 95,-22 0-223,22 0 32,-1-1 191,-21 21-63,41 1-449,-19-3-96,19 2-63,19-19-1,3-1-192,17-20-737,21 18-448,-22-18-1378,22 0-1601</inkml:trace>
  <inkml:trace contextRef="#ctx0" brushRef="#br0" timeOffset="53899.0829">18988 10049 9961,'-20'-38'2530,"20"17"-2241,0 1 1280,20 1-352,-1-21-352,1 40-64,1-20-161,18 0-63,-20 20 384,22 0-256,-22 20-321,0-20 257,-19 20-481,22-1 0,-44 2 128,22-2-96,-19 1-320,-20 1 288,18-1-192,-18-2-160,-1-18 96,20 0 64,-19 0-128,20 0 96,-2-18 0,21-2 32,0-1-96,21 1 224,-2 20-289,1-19 97,-1 19 224,1 0-160,1 19 97,-2 1-194,1 21 258,-20-2 95,19 21 96,-19-21-32,0 21 97,-19-1-225,-1 20-64,1-19 0,-22 20-64,2-1 0,-21-20 160,22-18-256,-3-2 224,22-39 481,-22 0-257,41 0 1,-20-20 95,20-19-512,0-1 288,20 0-320,1 1-64,18-1 32,-20 0-545,22 0-736,-2 20-1474,1 1-1569</inkml:trace>
  <inkml:trace contextRef="#ctx0" brushRef="#br0" timeOffset="54393.111">19484 9533 10505,'19'-21'1698,"-19"21"704,0 0-384,0 41-224,0-2-289,-19 2-512,19 19-64,0-1-256,-19 0-1,-1 1-479,-1 20-97,1-20-64,1-22 32,19 23-288,0-23-321,0-17-416,0-1-1345,0-20-801,0 0-961</inkml:trace>
  <inkml:trace contextRef="#ctx0" brushRef="#br0" timeOffset="54563.1207">19563 9930 12972,'-19'21'833,"19"18"1441,0-18-481,-19 17-447,19-17-481,0 19-481,19-20-416,0-20-32,1 18-1570,1-18-1761</inkml:trace>
  <inkml:trace contextRef="#ctx0" brushRef="#br0" timeOffset="54677.1273">19722 9851 7366,'-19'-21'-288,"19"21"256,0 0-897</inkml:trace>
  <inkml:trace contextRef="#ctx0" brushRef="#br0" timeOffset="55254.1603">19821 10049 7302,'0'-59'1057,"0"20"1474,19-1-1154,3 20-288,17 0-128,1 0-64,-20-1 96,18 21-256,-16 21-257,-22-1 0,19 0-159,-19 0-65,0-1-64,0 21-64,-19-20-32,-3 1 33,3 17-129,-20-17 0,18-2-257,-18-19 129,20 0-256,19-19 128,-22 19-33,22-21 129,0 3 96,0-2-32,0 20 32,22-21 0,-3 21 32,-19 21 96,20-1 0,-1-2 192,2 22 161,-21 1 63,0 18-64,0-19 65,0 19 31,0-18-384,-21 18 97,2 1 159,-20-21-32,-2 0-223,22 2 223,-22-41 64,22 0 161,-1 0-385,1-20 160,19-1-63,0-18-418,0 0 290,0-2-322,19 1 65,1 2-288,-20 17-321,19 1-416,22-1-192,-22 21-737,0-18-128,22 18-1409</inkml:trace>
  <inkml:trace contextRef="#ctx0" brushRef="#br0" timeOffset="55459.172">20238 9990 14990,'0'21'544,"-20"-1"1346,20 19-224,-19 1-353,19-20-576,0 19-577,0-19-64,19-1-481,1 2-1312,1-1-1378,-21-20-1185</inkml:trace>
  <inkml:trace contextRef="#ctx0" brushRef="#br0" timeOffset="55581.179">20358 9871 9513,'0'-79'448,"0"59"833,0 20-896,0-20-642,0 20-1633</inkml:trace>
  <inkml:trace contextRef="#ctx0" brushRef="#br0" timeOffset="56053.206">20596 9393 15694,'0'41'-32,"0"0"1089,0-4 929,0 25-416,-21-24-289,21 22-576,-19 20-353,-1-21-64,1 1-128,-22 20-224,22-41 128,-1 2 161,-1-23-257,21-18-33,0 0 1,0-18 0,21-2 0,-1-1 96,-1-18-256,0 18 128,22-18-384,-21 19 191,-1 20 97,2-20 96,-1 20 64,-1 20 160,-19 20-224,0-21 384,0 41-96,0-19-95,-19-2 159,-1 1-96,-1-2 0,2 3 128,-20-22-320,17 2 64,-16-1 32,38-20 65,-20-20-482,20-1-512,0 2-448,0-1-641,20-19-1121,-20-2-1697</inkml:trace>
  <inkml:trace contextRef="#ctx0" brushRef="#br0" timeOffset="56284.2192">20972 9335 17136,'0'21'-224,"0"16"1281,0 4 448,0 18 481,-19 1-481,-20-1-608,-2 22-448,22-2-97,-22 20-160,3-19-128,-3 0 0,21-22 128,20-17-480,-19-2-160,19-19-577,0-1-769,19-19-1121,1 21-768</inkml:trace>
  <inkml:trace contextRef="#ctx0" brushRef="#br0" timeOffset="56651.2402">20972 10070 13260,'0'19'897,"0"-19"-769,0 0 1025,22 21-256,-3-21-192,0 0-353,1 0-256,1 0-64,-2 0-32,20 0-32,-19-21-64,20 21-96,-20-19 96,-1 19 32,-19-21 0,0 3 32,-19-2 32,-1-1 0,1 1 0,-22 1 224,2 19 288,-1 0 449,20 19 192,-18 1 481,-3 21 159,2-2-255,-2 21-65,22-21-512,0 0-384,38 2-385,0-23-96,41 23-192,1-41 0,18 21-1057,-1-21-801,-18 0-2242,0 0-9897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6T10:10:25.0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6304 6713 5765,'19'0'2947,"-19"-20"-641,0 20-224,0 0-288,0 0-449,0 0-256,0 0-256,-19 0-321,19 0-63,-21 0 31,1 0-352,-18 0 32,16 0-32,3 0-256,-20 0 417,20 0-289,-3 0 32,-16 0 160,18 0-320,-1 0 128,21 0-160,-19 0 384,19 0-64,0 0-512,0 0 544,0 0-160,0 0-128,-20 20 160,20 0 64,0 0 192,0 19-352,0 1 160,0 20 96,-19-20-352,19 39 224,-21-19-192,1-1 481,1-19-481,-1 19 224,-20 1-96,20-20 0,1 0-32,-2-1 96,-18 1-96,20 0 160,-3-1-256,3 1 64,-1-20 32,20 0 64,0 0-64,0-20 64,20 19 160,-1-19 33,3 0 63,16 0-128,-18 0 0,20 0-96,-20 0 0,-1-19 0,2 19-64,-21 0 1,20 0-66,-20 0-95,19 0-512,1 0-193,1 0-1185,-2 0-1025,1 0-2242</inkml:trace>
  <inkml:trace contextRef="#ctx0" brushRef="#br0" timeOffset="473.027">6562 7011 9160,'19'-39'481,"-19"18"1825,0 21-448,0 0-801,0 0 512,0 21-544,0-2-256,0 20-97,-19 2 97,19-2-288,-20 1-129,20 0-96,-21-1-32,21-19-256,-19 20 160,19-20-192,-20 0-64,20-1-288,0-19-225,0 21-288,0-21-256,20-21-256,-20 2-417,19-1-1537</inkml:trace>
  <inkml:trace contextRef="#ctx0" brushRef="#br0" timeOffset="734.0419">6781 6972 9737,'19'0'1281,"-19"0"128,0 19 65,0-19-257,-19 39 96,-22-18-352,22 19-481,-22-21-31,22 21 159,-1-20-31,1 0-225,-2 0 161,21-20-1,0 19-320,0-19-192,0 0 353,0 0-129,21 0-224,-2 0 96,20 0 96,-18 0-224,-1 0-224,18 0-609,-16 0-448,-3 20-577,20-20-64,-20 0-1153</inkml:trace>
  <inkml:trace contextRef="#ctx0" brushRef="#br0" timeOffset="1041.0596">7097 7150 9961,'-20'0'641,"20"0"1793,0 0-320,20 0-256,1 0 224,18 0-961,21 0 128,0-20 96,19 20-448,1 0-449,-1 0 33,-1 0-257,23 0-96,-22 0 128,0-20-192,-20 20 65,1 0-290,-20 0-127,-1-19 32,-19 19-673,1 0-352,-2 0-257,-19 0-896,-19 0-897</inkml:trace>
  <inkml:trace contextRef="#ctx0" brushRef="#br0" timeOffset="1626.0929">7197 7011 7366,'0'0'1122,"0"0"1792,0 0-1568,0 0-321,-21 0-97,21 19-319,-19 2-97,-1-1 161,1 0-64,-2-1-1,1 1 33,1-20-129,19 20 97,-19 0-193,19-20 161,0 20-385,0-20-64,0 20-32,19-20-32,0 19 0,1-19 0,1 20-32,-2-20-64,-19 0-64,20 0-320,-1 20-513,2-20-576,-1 0-769,-20 0-1218</inkml:trace>
  <inkml:trace contextRef="#ctx0" brushRef="#br0" timeOffset="2132.1219">7436 6852 11242,'0'-20'929,"0"20"1249,0 0-1057,0 20 417,0 0-257,-21 19-544,21-18-289,-20-2-320,20 21 449,0-40-706,0 20 354,0-20-257,0 0 512,0 0-416,0-20-64,0 1-288,0-2 512,0-19-480,20 1 256,1-1-545,-2 0 577,20 1-192,2-1-224,-22 0 480,20 21-128,-18-1 128,-2 0-64,1 20-32,-20 0-64,0 20 256,0 0-416,0-1 448,-20 1-448,1 20 320,-22-20-576,22 0 95,0-1 289,-1 1 128,-1 0 0,21-20-128,0 0 320,0 0-224,0 0 737,0 0-545,0 20 737,21-20-833,-1 0 321,-1 20-546,0-20 418,1 20-385,1-1-1025,18 2-1794,-20-2-3427</inkml:trace>
  <inkml:trace contextRef="#ctx0" brushRef="#br0" timeOffset="2953.1688">8606 6812 10057,'20'-20'673,"-20"20"1505,0 0-1057,0 20-320,-20-20 191,1 20-319,-2 0-160,1 0-65,1 0-96,-22-1-159,41 2-33,-19-21 96,-1 0-64,1 0-96,-2-21-96,21 21 64,-20-19 32,20-21-256,0 20 128,0-20-128,20 21 128,1-21-128,-2 20 32,1 0 64,-1 0 0,2 1 0,-1 19 96,-1 19 64,1-19 96,1 40 64,-2-20 160,-19 20 97,20-1-65,-20 1-159,0 19-161,0 2 64,0-3-352,-20 3 480,1-2-192,-2 1-96,1-1 64,1-19-64,-1-20 32,-1 20-64,-18-21 129,20-19-226,-2 20 130,1-20-66,1 0 194,0-20-289,19 20 31,-22-19 226,22-21-322,22 20 289,-22 0-192,19 0-64,0-20 128,1 40 32,1-19 192,18 19-288,-20 0 353,2 0-354,-1 19 226,-1-19-97,-19 20 32,20 0-32,-20 0 128,21-20-448,-21 20-129,0-20-1056,19 20-737,-19-20-609,0 0-5541</inkml:trace>
  <inkml:trace contextRef="#ctx0" brushRef="#br0" timeOffset="3369.1927">8924 6852 11466,'0'-20'865,"20"20"1089,-20 0-961,0 20 288,-20 0 353,1 19-545,-3-18-577,3 19 257,0-1-321,-22 21-384,22-21 33,-20-19 95,18 20 0,1-20-224,1-20 256,-1 20-224,-1-20 128,2-20 0,19 20 0,0-20-224,0 0-96,0 0 192,19 0-192,2 1 0,-1-1-32,-1 0 224,22 20-193,-22 0 322,1 20-290,-1 0 322,2-1 223,-21 21-192,20 0 0,-1-20 97,-19 19-97,19 1 0,-19 0-96,22-21 0,-22 2-32,0-2-1025,0 1-961,0-20-2177</inkml:trace>
  <inkml:trace contextRef="#ctx0" brushRef="#br0" timeOffset="3753.2146">9281 7408 7879,'0'20'6630,"0"0"-5925,-20 0 1409,1 19-1185,-2-19 192,1 0-673,-18 0-191,16 0-642,3 0-704,-1-20-1569,1 20-5734</inkml:trace>
  <inkml:trace contextRef="#ctx0" brushRef="#br0" timeOffset="4247.2429">10155 7369 14894,'-20'-40'288,"20"0"1185,20 0-384,-1 20-96,0-19 481,22-1-770,-21 20-447,-1 0 607,22 1-575,-22 19 95,0 0-352,-19 19 160,22 1-32,-22 20 33,0 0-65,-22-1 64,3-19 0,0 20-96,-1-20 192,-20-1-352,20 2 96,1-21-256,-3 0-224,3 0-225,19 0-704,0-21-833,19 2-769,3-1-1025</inkml:trace>
  <inkml:trace contextRef="#ctx0" brushRef="#br0" timeOffset="4460.2551">10473 7091 12587,'-22'39'353,"22"1"2337,-19 0-1152,19-1 448,0-19-513,0 0-832,0 0-225,19 0-224,3-20 225,-3 0-193,0 0-256,22-20 64,-2 0-352,-20-20-321,2 20-416,18 1-737,-39-1-960,20 0-1218</inkml:trace>
  <inkml:trace contextRef="#ctx0" brushRef="#br0" timeOffset="4714.2696">11029 6773 12267,'0'0'705,"0"19"1441,-22 1-705,3 20 481,-20 0-256,18 19-417,-18 1-513,-1 0-511,20-21 415,1 21-512,-1-20-96,20-1-64,20 1 161,-20-20-322,39-20-543,-18 20-578,-2-20-960,20 0-416,-18-20-1506</inkml:trace>
  <inkml:trace contextRef="#ctx0" brushRef="#br0" timeOffset="4856.2777">10889 7091 7879,'-40'0'4612,"40"-20"-3811,0 20 672,0 0-1312,0 0 607,21 20-511,-2-20-97,1 0-545,20 19-928,-20-19-2787</inkml:trace>
  <inkml:trace contextRef="#ctx0" brushRef="#br0" timeOffset="5307.3036">11128 7150 13164,'-20'40'256,"-1"-20"2050,1 19-1313,20 1 801,-19 0-128,0 0-962,19 19-223,-22-19-481,22 19 160,-19-19-128,19 20 64,-19-41-192,19 1-32,0 0 64,0-20-32,0-20 224,0 20-288,0-39 160,19 19 32,-19-20 96,19-20-288,3 21 64,-3-41-225,20 1-159,2 19 159,-3-19 97,3 39 160,-2 1-32,-20 19 192,2 0 257,18 20 255,-19 0-288,-20 20-63,0 0 351,0 19-223,0 1 127,-20-20-384,1 19 32,-1 1-64,-20 0 65,20-20-65,1-20 32,-2 19-288,1-19-289,1 0-95,19 0-770,0-19-832,0 19-896,19-20-994</inkml:trace>
  <inkml:trace contextRef="#ctx0" brushRef="#br0" timeOffset="5528.3162">11385 7110 14189,'0'40'641,"-19"-20"1537,19 0-1057,0 19 160,-21-19 256,21 0-800,0 0-289,0 0-351,21-20 95,-2 20 64,1-20 96,-1-20-352,2 0 32,18 0-128,-19 0-416,20-19-481,-20 19-481,-1-20-1056,22 0-481,-22 1-1825</inkml:trace>
  <inkml:trace contextRef="#ctx0" brushRef="#br0" timeOffset="5778.3305">11920 6733 9609,'21'0'928,"-21"0"1219,0 0-450,0 20 321,0 19 128,-21 1-416,2 0-353,-1 20-288,1-1-32,0-20-544,-22 22-129,22-2-288,19-19 0,-20-1 96,20-19-384,0 0 32,20 0-545,-20-20-128,19 0-672,0 0-641,22-20-801,-22 0-608</inkml:trace>
  <inkml:trace contextRef="#ctx0" brushRef="#br0" timeOffset="5941.3398">11802 7011 14029,'-39'-20'1633,"39"20"1827,-21 0-2083,21 0-224,21 0-544,-21 0-33,20 20-320,-1-20-95,22 19-97,-3-19-225,1 21-1056,2-21-1505,-2 20-1666</inkml:trace>
  <inkml:trace contextRef="#ctx0" brushRef="#br0" timeOffset="7625.4362">13252 6792 11370,'0'-19'192,"-20"19"513,-1 0 736,-18 19-512,20 1 865,-41 0-417,19 20-384,-17 20 192,17-1 65,2 21-482,-1-41-415,20 21-129,20-20-192,0-1-192,20-19 320,-1 0-224,2-20-160,-1 0 31,-1-20 65,0 20-288,3-20 192,-22-19 128,0 19 96,0 0-32,0 0 192,0 20-288,0-20 320,19 20 128,-19-20-224,20 20 32,-1 20-224,2-20 449,18 20-450,-20-20 130,3 0-194,-3 20-415,0-20-737,1 0-705,1 0-833,-1 0-3043</inkml:trace>
  <inkml:trace contextRef="#ctx0" brushRef="#br0" timeOffset="7906.4522">13649 6713 12459,'0'0'1858,"-22"0"-897,3 0 769,0 20-481,-22 0 801,2 19-481,-1 1-672,-19 20 32,19-1 160,20 1-705,1 0 257,-2-21-385,1 21-192,20-20 0,20-1-32,1 1-160,18 0-416,-20-21-257,22-19-897,-2 21-576,1-21-1858,-20-21-1601</inkml:trace>
  <inkml:trace contextRef="#ctx0" brushRef="#br0" timeOffset="8128.465">13748 6932 14541,'0'19'513,"-20"2"2049,-1 18-1441,2 1 481,19 0-385,-20-21-897,1 21-160,-3 0-160,22-20 32,-19-1-384,19 1-673,19-20-384,-19 0-1154,22 0 97,-3-20-2114</inkml:trace>
  <inkml:trace contextRef="#ctx0" brushRef="#br0" timeOffset="8345.4773">13945 6932 12139,'0'-21'1730,"-19"42"-97,0-2-159,-1 2-385,-21-2 512,3 20-224,16 2-480,-16-2-32,18-19 96,-1 20-641,2-20-128,19 0-95,19-20-1,-19 19-32,41-19 64,-22 0-769,22 0-384,-3-19-768,3-1-994,-21 0-897</inkml:trace>
  <inkml:trace contextRef="#ctx0" brushRef="#br0" timeOffset="8583.4909">14203 6773 13805,'21'19'672,"-1"1"2179,-20 0-1666,19 20 865,-19-1-96,-19 1-865,-1 20-224,-1 0-353,2-1-256,-20 1-160,-2-21 193,2 1-321,-1-20 64,20 0-256,1-20-289,19 0-544,0 0-865,19-20-1377,1-20-673</inkml:trace>
  <inkml:trace contextRef="#ctx0" brushRef="#br0" timeOffset="9283.531">14343 6395 9096,'0'0'3011,"0"0"-2467,0 0 866,19 0-834,-19 0 1218,21 0-385,-1 0-480,-1 0 0,0 0-256,3 21-353,-3-2-32,0 1-288,-19 19 417,20 2 159,-20 17-191,-20 22 31,20 0-160,-19-1 1,0 21-65,-3-2 192,22-18-448,0 0 192,0-1 32,22-19-160,-22 19 128,19-39-192,0 19 96,1-19 161,-20 0-322,21-20 258,-21 0-226,0-1 130,0-19 383,-21 0-128,21 0-128,-20 0-192,-18 0 96,-3-19-32,2 19 193,-1 0-289,1 0 160,18 0-224,-18 0 31,19 0-479,-1 0-1282,21 0-1889</inkml:trace>
  <inkml:trace contextRef="#ctx0" brushRef="#br0" timeOffset="11389.6514">5926 11281 9032,'0'0'352,"0"0"1314,0 0 384,0 0-417,0 0-319,-19 0-578,19 0-255,-20 0-1,-1 0-63,2 0-193,-1 0-96,20 0 64,-19 0-160,-2 0 609,21 0-481,0 0-128,0 0-96,0 0-96,0 0-289,0 0 225,0 20 320,0 20 0,0-1-224,0 1 192,0 0 0,0 20-96,-20-1 225,1 1-290,19-1 290,-19 21-322,-3-20 162,3-1-1,-20 1-97,18-1 226,1-19-129,-18 20 0,16-21 96,3 20 288,0-38 1,19 19-97,0-21 256,0-19 1,0 20-129,0 0-127,19 0-129,-19 0 32,19-20-256,22 0 224,-22 0-256,1 0 64,1 0-897,18 0-480,-20-20-1922,3 20-1153</inkml:trace>
  <inkml:trace contextRef="#ctx0" brushRef="#br0" timeOffset="11894.6804">6384 11758 10666,'0'-79'1313,"0"58"-320,0 2 672,19-1-576,-19 20 417,19 0-417,-19 20-96,20 20-513,-20-1 225,0 1-257,0 0-223,0 19 63,0-19-128,0-1 32,0 1-160,0-20 96,-20 0-32,20-20 353,0 0-353,0-20 96,-19 0 64,19 1-160,0-21 193,19 20-353,-19-20 288,20 21-96,1-21-32,18 20-32,-20 0 32,22 0-96,-22 20 0,22 0-384,-2 0-609,1 0-705,-1 20-1633,2-20-1089</inkml:trace>
  <inkml:trace contextRef="#ctx0" brushRef="#br0" timeOffset="12354.7067">7118 11857 13869,'-21'0'768,"21"0"994,21 0 256,-2 0-64,41-19-193,-1 19-511,20-21 31,22 21-192,17-19-449,0-1 193,2 0-512,20 0 95,-2-20-448,1 21 352,-21-2-224,2-18-192,-40 19 96,-1 0-320,-19 1-385,-21-2-544,-19 21-416,1 0-225,-42 0-833,-18 21-1953</inkml:trace>
  <inkml:trace contextRef="#ctx0" brushRef="#br0" timeOffset="12915.7388">7335 11639 6662,'21'-20'2434,"-21"20"-64,0 0-736,0 0-609,0 0 0,0 20-256,-21-1-193,2 21-224,-1-20-159,-20 20 63,-19-20-128,19 19 64,-20-18 417,21 18-33,-2-39 65,22 20 192,-1-20-321,1 0 65,19 20-289,19-20 0,20 0 257,2 0 63,-2 0-896,21 19 672,0-19-319,0 21-322,-21-21-704,21 0-800,-21 0-1570,-18 0-5574</inkml:trace>
  <inkml:trace contextRef="#ctx0" brushRef="#br0" timeOffset="13491.7717">7713 11420 14862,'-19'0'224,"19"21"609,-22-2 384,22 1 160,-19 20 64,-1-21-896,20 2-161,-19-2-480,19-19 128,0 0 96,-21 0 129,21-19-386,21-2 194,-21 2-130,19-21-63,1 1 64,-1-2 64,3 2-192,16-1 160,3 0 32,-2 1-128,1-1 256,-20 20 0,19 0-224,-18 20 128,-2 20 192,-19-20-320,0 20 128,-19 20 96,-2-21-64,1 21-64,-19 0-128,18-1 321,-18-19-386,20 0 321,-2 1-224,1-2 160,1 1 385,19-20-1,0 0 129,19 20-65,1-20 65,1 20-385,-2-20 64,1 19-192,-1-19-224,2 21-609,18-21-992,-19 0-1602,20 19-769</inkml:trace>
  <inkml:trace contextRef="#ctx0" brushRef="#br0" timeOffset="14308.8184">9182 11281 8968,'19'-20'2402,"-19"1"129,0 19-1218,0 0 224,-19 0-287,-22 19-386,22-19-159,-20 20 0,18 0-97,-18 0-384,20 0 33,-1 0-65,20-1-192,0-19-128,0 20 160,0-20 32,39 20-32,-20-20-320,1 21 192,20-21-129,-20 19 65,-1 1 256,-19 0-192,0 0 32,-19 20 32,-1-21 128,1 21-32,-22-20-160,3 20 160,18-21-32,-20 1 224,20 0-288,1 0 193,19 0 63,0-20-320,0 20 96,0-1 160,0-19-32,19 21 64,1-2 128,-20 1 33,0 20 63,0-21-224,19 2 65,-19-2-353,0 1 192,0 0 256,21 0-480,-21-20-192,20 20-449,18-20-897,-18 0-2081,20-20-994</inkml:trace>
  <inkml:trace contextRef="#ctx0" brushRef="#br0" timeOffset="14600.8351">9360 11738 12395,'-19'-40'417,"38"0"1601,1 21-1250,1-1 578,18-20-97,1 21-449,-1 19 97,21 0-224,-21 0 128,-18 0-353,18 19 65,-39 1-129,0-20-64,-19 20 193,-1 19-129,-20-18-96,-21-2-224,23 1-31,-22 0-33,21 0 32,-2-20-481,2 20-191,18-20-417,21 0-1154,21 0-1184,-1-20-288</inkml:trace>
  <inkml:trace contextRef="#ctx0" brushRef="#br0" timeOffset="14769.8448">9738 11698 12780,'19'20'1857,"-19"0"385,-19 0-256,-2 0-480,1 0 63,1 20-320,0-21-864,-1 1-129,-1 0-288,21-20-32,0 0-449,0 20-1312,0-20-449,21 0-1378</inkml:trace>
  <inkml:trace contextRef="#ctx0" brushRef="#br0" timeOffset="15011.8586">10056 11460 15182,'19'20'320,"-38"0"1442,-2 0-225,1 20 641,1-21-640,-22 21-353,22-1-865,-1 1-128,1-20-128,-2 0-64,1 0-800,20 0-706,0-20-1408,20 0-1122</inkml:trace>
  <inkml:trace contextRef="#ctx0" brushRef="#br0" timeOffset="15724.8994">10114 11281 10025,'21'-20'577,"-1"20"1697,-20 0-1121,19 0 128,0 0 0,3 0-224,-3 20-128,-19 0-192,20 0 32,-1 0-385,-19 0 128,0-1-351,0 1 63,-19 21-192,19-22 192,0 1-128,-20 0-160,20 19 64,0-18 96,20-2-192,-20 1 288,19 0-320,2 0 192,-21 20-192,20-21 320,-20 21-352,19 0 160,-19-1 64,0 1 128,-19-20 97,19 20 63,-20-21-224,-1 21 545,21-20-481,-19 0 128,-1 0-64,1-20-352,-22 0 577,41 20-385,-19-20-384,-1 0 544,20 0-577,-21-20-800,21 20-672,0-20-1635,0 0 354</inkml:trace>
  <inkml:trace contextRef="#ctx0" brushRef="#br0" timeOffset="16353.9354">10451 11083 8263,'22'-20'2114,"-22"0"833,0 20-769,19 0 160,-19 0-512,0 20-320,-19 19-353,19-18-192,0 18-65,-22-19-63,22 0-545,0 20-95,0-21-33,-19 1 32,19 0-96,-20 0-32,20-20-128,0 0 32,20 0 64,-1-20-128,3 0 192,-3 0-288,0 1 64,1-1 32,20 0 96,-20 0-64,-20 20-32,19-20 128,-19 20 0,21 0-32,-21 20 128,0 0 0,0 0 32,-21 19-256,21-19 128,0 20 64,0-20-801,0 19-704,0-19-1185,0 21-2339</inkml:trace>
  <inkml:trace contextRef="#ctx0" brushRef="#br0" timeOffset="16631.9513">10730 12155 17168,'0'59'672,"-19"-59"225,-2 21 577,-18-2-610,19 2 193,-20-2-768,20 1-289,-20 0-64,40-20-737,-20 20-1153,1-20-1922</inkml:trace>
  <inkml:trace contextRef="#ctx0" brushRef="#br0" timeOffset="17107.9786">11525 11917 17648,'-41'-60'449,"41"41"127,20-21-223,1 0 63,-2 0 609,20 1-128,2 18-161,-3 21-287,-16 0 191,17 0-479,-20 21 63,-19 18 0,0-19 128,0 20-288,-19-1 225,-20-18-97,17 18-96,-16-19-64,-3 0 0,2-1 32,-1 2-64,20-21-192,1 0-353,-1 0-351,20 0-642,0-21-1088,20 2-609,-1-1-2115</inkml:trace>
  <inkml:trace contextRef="#ctx0" brushRef="#br0" timeOffset="17329.9913">11783 11658 16239,'0'40'320,"0"0"1538,0 0-192,-20-1-65,20 1-96,0 0-704,0-20-288,0-20-513,39 19 32,-20-19 128,3-19-160,16-1 64,1-20-673,2 21-31,-22-21-257,1 20-737,1 0-896,-2-20-897,-19 40-1378</inkml:trace>
  <inkml:trace contextRef="#ctx0" brushRef="#br0" timeOffset="17582.0057">12317 11380 11434,'22'-19'1506,"-22"19"223,0 19-95,-22 1 576,3 0-160,0 20-673,-22 0-224,22 20-480,-20-1-32,-2-20-417,22 21-96,-1-20 96,20 0-256,0-21 0,20 2-384,19-21-385,-18 0-672,18 0-770,-20 0-1344,22-21-1794</inkml:trace>
  <inkml:trace contextRef="#ctx0" brushRef="#br0" timeOffset="17723.0136">12259 11599 13260,'-60'-20'1185,"41"20"1602,19-19-1346,0 19 1,0 0-642,19 0-447,1 19-321,-1-19 32,22 20-1442,-3 0-1761,23-20-1024</inkml:trace>
  <inkml:trace contextRef="#ctx0" brushRef="#br0" timeOffset="18334.0487">12457 11698 12716,'-19'40'1697,"19"-20"-768,-20 20 1153,-1 19-801,2-19 833,-1-1-1185,1 21-64,19-20-705,-22 19-448,3-19 704,19 0-352,-19-20-96,19-1 0,0-19 128,0-19-224,0 19 160,19-20-256,-19-20 512,19 21-608,-19-21 352,22 0 288,-3-20-544,1 1-128,-1-1 63,22-19-95,-3-1 32,3 21 224,-2 19 96,2 1-32,-3-1 128,-18 40 192,20 0 160,-40 19 193,20 2-129,-20 18-95,-20 1-97,1 0 0,-2-1-256,1 1 192,-18-20-256,-3 19 161,2-18-129,20-2-33,-3 1-31,3-20-256,19 0-288,0 0-706,0-20-479,0 20-1154,19-19-577</inkml:trace>
  <inkml:trace contextRef="#ctx0" brushRef="#br0" timeOffset="18566.062">12775 11579 15278,'0'20'897,"0"20"1153,-20-21-609,20 21 257,-21 0-97,21-20-480,0 20-832,0-21-1,21 2-160,-1-21 0,-1 0-96,22 0-96,-2-40-32,-20 40 0,22-40-513,-3 20-480,-16 0 0,-3-19-736,1 18-1218,-1 2-481</inkml:trace>
  <inkml:trace contextRef="#ctx0" brushRef="#br0" timeOffset="18832.0771">13370 11261 11562,'19'0'1314,"-19"0"928,-19 20-224,19 20 160,-39 0-224,18-1-737,1 21 0,-18-20-416,-3 20-321,2-1-224,20 1-192,-22-1 1,41-19-1,0-20 0,19-1-385,3 2-223,-3-21-513,20 0-417,-18 0-736,-1 0-1185,-1-21-1826</inkml:trace>
  <inkml:trace contextRef="#ctx0" brushRef="#br0" timeOffset="18988.0861">13153 11560 11979,'-60'-21'1954,"60"21"-97,-20 0 674,40 0-1442,-20 0 224,38 0-929,-16 0-319,16 0-1,23 0-1282,-3 21-799,2-21-770</inkml:trace>
  <inkml:trace contextRef="#ctx0" brushRef="#br0" timeOffset="19450.1124">13786 11579 9192,'41'-40'7143,"-22"21"-5990,1 19 1089,-20 19-1345,21-19 224,-21 40 160,-21-20-384,21 20-448,0 0 63,-20-1-288,20 1-96,-19 0-256,0 0 224,-3-21-96,3 1 64,0-20-32,19 0 0,0 0-128,0-20 225,0 1-129,19-2 0,-19-18 32,19 19-161,22 0 129,-22-20 0,22 21 161,-2-2-129,2 2-32,-22 19-129,20-20 129,1 20-640,-20 0-866,19 20-1312,-18-20-2019</inkml:trace>
  <inkml:trace contextRef="#ctx0" brushRef="#br0" timeOffset="20062.1474">14263 11281 12459,'0'-20'449,"0"1"1505,20 19-897,-20-20 736,21 20-127,-2 0-545,1 0-160,20 0-385,-20 0-159,-1 0 31,0 20-352,3-1 161,-3 1-161,-19 40 64,0-21 192,0 41-416,-19-1 320,-3 1-320,22 19 256,-19 0-288,19 1 96,0-1 513,0-20-1026,19-19 1058,3-1-417,-3 2 64,20-22-32,-18-19-192,-1 0 224,-20 0-160,0-20-64,0 0 609,0 0-385,-41 0-128,21 0-224,-18-20 737,-3 20-449,-19 0 160,21-20-384,-1 20 160,1 0 128,19 0-192,-1 0-769,2 20-864,19-20-1826,-20 0-4165</inkml:trace>
  <inkml:trace contextRef="#ctx0" brushRef="#br0" timeOffset="23985.3718">21370 1071 5829,'0'-18'-64,"0"18"448,-20-21 481,20 21-256,-19 0 800,-3 0-128,3-20-448,0 20 32,-1 0-257,-1-20-191,2 20-129,-20 0 32,18 0-63,-18 0-97,19 0-96,-20 0-32,1 0 0,-2 20 0,2-20-32,-1 0 96,-18 20-64,17-20 32,2 21-32,-21-3 32,19 2-64,-17-20 96,18 21-64,-21-1-32,23 19 0,-22-20 32,2 1 32,17 1-64,-19 19 65,21-21-33,-21 21-32,21 0 0,-2-1 0,-19 21 32,22-21 0,-22 21-64,21-1 96,-21-18-64,19 19 32,-17-1 32,17 0 32,-17 1-64,-2 20 32,19-20 0,3 18 0,-3-17-32,2 18 32,-2-20 192,22 1-224,-20-1 64,18 21-96,-18 0 97,-2-1-1,22 0-64,-20 1 0,-1 0 32,20-1-32,1 0 32,-22 1 0,22-1 64,-1 1-32,1-1 0,-22 20-32,22-20-32,0 1 0,-3 20 64,3-2-31,0-18-33,19 20-32,-20-21 0,20 20 128,-21-19-128,1 19 64,20-20 32,-19 20-96,19 1 64,-19-1-32,19 0-32,-22 1 32,22-1 192,0 1-352,-19-22 192,19 22-64,0-1 0,0 20 64,0-20-32,0 2 0,0-22-64,19 20 64,3-19 0,-22 18-32,19 1 160,0-17-128,1 16 0,1-19 33,18 1-1,-20 0 96,22-1-160,-2 0 64,21 1 0,-21-20 0,1-1 0,20 21-32,-21-21-32,21 1 64,0-1-96,-2 1 0,2 0 32,20-1 160,-20-19-96,19-1-160,1 1 192,-22 0-64,43 0-64,-22-21 32,1 21 64,-1-20-32,20 0-32,-20 0 96,1 0-96,19-20 0,-20 19 0,20-19 0,-20 0 32,20 0 32,-19 0-31,21 0-33,-22 0 64,-1-19 128,1-1-352,0 20 224,1-40-32,-1 20 160,1 0-256,21-19 32,-22 19 128,0-20-128,-1 0 256,1 1-384,1-1 320,-1 0-320,-19-20 352,20 21-256,-20-21 64,0 21 192,-2-21-288,2 1 128,-19-2 0,17 3 32,2-3 0,0 2 64,-2-1-224,2-19 224,1 20-224,-1-21 64,-2 21 96,-18-21 32,-1 0-192,21 1 128,-19 0 161,-2-2-193,-20 22 32,22-1-64,-22 1-64,1 19 96,-1-19 32,2-20-32,18-2 0,-20 3 32,3-22 96,16 22-256,-18-3 128,1-19-32,-21 22 0,20-2-1,-1 0-223,-19 1 673,19-20-417,-19 19 0,22 1 192,-22-21-320,0 21 96,0 0 64,0-20-32,0 19 0,0 1 0,0-1 32,0-19 96,-22 19-320,22 1 384,-19-1-256,0-19-32,-1 20 32,20 0 160,-21-1-224,1 1 288,1-1-320,0 20 64,-3-19 96,3-1 192,0 1-384,-1 19 159,-20-19 162,20 0-322,-21-1 129,3-19 160,-1-1-288,-2 22 320,22 18-320,-22 1 320,2-1-512,-1-1 576,1 1-224,-2 1 64,3 19-64,-3 2 224,21-3-224,-18 22 0,16-2-128,-16-17 128,-3-3 0,2 2 0,-2-2 32,3 2-32,-1 0 128,-2-2-192,2 1 32,-1 20-96,1-19 288,-2 19-128,-19-20 0,22 22-96,-23-3 0,23 1 192,-22 0-224,0 20 64,-1-21 128,-18 21 64,21 0-224,-2 0 64,-20-19 64,20 19 0,2 0-64,-21 0 64,19-19 0,0 19-192,-1 0-449,23 0-992,-22 0-1090</inkml:trace>
  <inkml:trace contextRef="#ctx0" brushRef="#br0" timeOffset="25529.4602">19703 8321 5925,'0'-19'2050,"0"19"-192,0 0-449,0 0-448,0 0-32,0 0-32,19 0-193,-19-20-255,0 20 31,0 0 1,0 0-97,0 0-64,0 0 1,0 0-65,0 0-32,0 0 32,-19 0 65,19 0-97,0 0 0,0 0 96,0 0-287,-19 0 127,19 0-64,0 0 64,0 0-64,-22 0 0,22 0 32,-19 0-64,-1 0 32,20 20 65,-19-20 127,-2 0-288,21 19 192,-20-19-64,20 21-64,0-2-32,0-19 0,0 20 0,0-20-96,20 20 160,-20 0 0,21-20-192,-2 20 224,1 0-160,-1-20-64,-19 19 192,0 1-192,0 0 128,0 0-32,0 0 192,0 0-224,-19-1 129,-1 1-194,1 0 290,-2 1-289,1-2 96,1 1 192,0-1-256,19-19-32,-22 21 160,3-2-64,19 2 96,-19-2 0,19 21 160,-20 0 192,20-1-191,-21 1 159,21 0-128,0-1-31,0 1 31,-20 0-128,20-1 0,0 2-128,20-21 0,1-1 128,-1 1-288,-1-1-737,22 2-320,-3-21-993,3 0-1281,-2 0-1057</inkml:trace>
  <inkml:trace contextRef="#ctx0" brushRef="#br0" timeOffset="25873.4798">19941 9076 12267,'-40'-40'481,"20"21"191,20-1 1314,0-20-833,0 20 0,20-19-416,-1-1-289,22 20 65,19-20 95,-2 21 161,2-2-192,0 2 63,-21 19-255,1 0-129,-1 19-32,-39 2-64,22-2 32,-44 21 33,3 0 31,-1-20-128,-20 19 0,1 1-32,-2-20 0,-17 0 32,17-1-128,3-19 0,-3 0-384,2 0-321,18 0-448,21-19-704,0 19-898,41-20-224,-22 20-2562</inkml:trace>
  <inkml:trace contextRef="#ctx0" brushRef="#br0" timeOffset="26077.4916">20358 8917 12107,'58'20'1057,"-37"0"801,-21-20 128,0 20-545,-21 20 0,21-21-288,-19 1-352,-20 0-224,20 1-353,-3-2-96,3 1-192,19-20 64,-20 19-448,20-19-577,20 0-609,-20 0-736,19-19-577,3 19-2562</inkml:trace>
  <inkml:trace contextRef="#ctx0" brushRef="#br0" timeOffset="26298.5041">20755 8739 13901,'20'0'800,"-20"0"770,19 0-161,-38 19 33,19 21-97,-41-20-160,21 20-512,1 0 127,0-1-575,-3-19-97,3 20-32,0-20-64,19-1-160,0 1-449,0-20-576,0 0-737,19 0-1281,-19 0-352</inkml:trace>
  <inkml:trace contextRef="#ctx0" brushRef="#br0" timeOffset="27040.5467">20972 8461 5733,'0'0'737,"0"0"1729,0-20-897,0 20 129,0 0-193,0 0-704,22 0-96,-22 0-32,0 0-129,19 0-31,0 0-33,-19 20-64,20-1-127,-20-19-1,0 20-64,0 0-128,0 0 96,-20 0 65,20 0-289,-19-1 128,19 21 128,0-40-320,0 21 128,0-2-64,0 1 64,0-1-32,19 21 0,-19-19 0,0 18 32,0-19 0,20 20-96,-20-1 96,0-19 32,0 20 128,0 0 321,-20-1-65,20 2-224,0-2 161,-19 0-1,0 2-32,-22-2-31,2-20 159,-2 22-192,22-21-63,-22 1 159,22-21-32,0 18-31,-1-18-353,-1 0 96,1-18-32,20 18-289,-19-21-447,19 1-610,0 20-767,0-20-1283,19-1-1216</inkml:trace>
  <inkml:trace contextRef="#ctx0" brushRef="#br0" timeOffset="27675.583">21172 8421 8584,'39'-40'1569,"-39"20"1506,19 1-1121,-19 19 192,0 0-481,21 0-768,-21 0 320,0 19-288,0 1-320,-21 20-129,21-20 97,-19 0-385,19 19-96,-20-19 32,1 0 65,19 0-226,0 0 33,0-20-32,0 0-64,0 0 128,19 0-160,1-20 32,-1 20-96,2-20 0,-1 20 192,-1-20-96,0 20 192,3-20-320,-3 20 320,-19 0-160,20 0 160,-20 20 192,0 0-96,0 0 0,0 19-31,0-19-65,-20 0 96,20 1-256,0-2-513,20 1-800,-20-1-1570,0-19-608</inkml:trace>
  <inkml:trace contextRef="#ctx0" brushRef="#br0" timeOffset="29214.6709">20377 1151 6342,'0'-19'768,"0"19"161,20 0 0,-20 0-192,0 0-129,19 0-191,-19 0 31,21-20 1,-1 20-1,-1 0-96,0 0 1,3 0 63,-3 0-32,1 0-159,-1-21-33,22 21-128,-22 0 0,0 0 0,3 0-32,-3 0-32,0 0 32,1 0-32,1 0 0,-1 0 32,-1 0-32,-19 0 32,19-20-32,3 20 0,-3 0 32,0 0 0,1 0-32,1 20-32,18-20 64,-20 0 0,3 0 0,-3 0 32,0 0 96,1 21 1,1-21-1,18 0 0,0 0 64,-18 20-32,18-20 64,1 19 161,-1-19 63,-20 20-95,22-20-65,19 19-224,-21-19-32,-20 20-32,22-20-160,-22 21-384,1-21-545,1 20-513,-21-20-928,19 0-2659</inkml:trace>
  <inkml:trace contextRef="#ctx0" brushRef="#br0" timeOffset="29908.7106">20994 1210 7751,'-22'0'5541,"22"21"-6566,22-21 1153,-3 0 161,0 0 864,1 0-289,20 0-511,19 0-33,-19 20 96,20-20-255,-21 0-65,21 20-32,0-20-32,-21 19 0,2-19 0,-3 0 32,-18 0-32,1 0 128,-21 19 417,0-19-193,0 0-352,0-19-32,-21 19 160,1 0-32,-18-19 97,16-1-161,-16 0 32,-3-1 0,2 1 0,-21 20 0,0-19 32,21-1 32,-21 1 193,21-1 95,-1-1-192,1 21-192,20 0 160,19 0-320,-22-20-160,22 20 192,22 0-64,-22 0 96,38 0 0,-18 0 0,20 20-96,-1-20-257,2 0 1,-2 21-257,-20-21-223,22 20-129,-41-20 160,19 19 416,-19-19 385,0 0 32,0 0 0,-19 0-32,-1-19 129,-1 19 127,-18 0 64,-1 0 96,1 0 193,0 0 64,18-20-129,1 20 97,1 0-321,0 20-224,19-20 32,0 0-32,19 19 192,0-19-192,22 20-608,17-20-1154,-17 19-1056</inkml:trace>
  <inkml:trace contextRef="#ctx0" brushRef="#br1" timeOffset="35593.0357">22282 3396 6277,'0'-20'705,"0"20"672,0 0 577,0 0-32,0 0-96,0 0-801,0 0-289,0 0 97,0 0-64,-19-20-160,19 20-97,0 0 33,-19 0-225,19 0 64,0 0-224,-20 0 97,-1 0 63,1 0-160,1 0 32,19 0 32,-41 0 193,22 0-385,0 20 224,-1-20-64,-1 0-64,2 20 65,-20-20-33,17 19 0,-16 2 128,18-2-288,-20 2 224,20-2-224,1 1 129,-22 0-33,22 0 128,-1-1-320,1 21 160,-2-20 96,21 0-288,-20 0 224,20 0-96,-19 0 192,19-1-160,0 2-160,0-2 128,0 1 64,0 0-64,0 0 32,0-1 192,19 2-352,-19-2 128,0 1 256,20 0-224,-20 0-128,21 0 128,-2-20 32,1 20-31,-1-1 31,2-19 0,-1 21-32,-1-21 32,1 19 32,20-19 96,-20 0-288,18 0 192,3 0 128,-21 20-352,-1-20 192,22 0 32,-22-20-128,0 20 96,22 0 0,-22 0 0,22-19 65,-21 19 31,18-21-288,-16 2 192,-3 19 32,0-20-96,1 0 64,1 0 128,-2 0-352,1 0 288,-1 1-256,2-2 128,-21 2 0,20-1 0,-20 0 0,19 0 96,-19 1-192,0-2 96,20 2 192,-20-1-192,0 0 64,0 0-224,0 0 224,0-19-64,0 18 32,0 2 64,-20-1 0,20 0-256,-19 0 160,19 1-32,-20-2-32,-1 21 32,2-19 0,-20-2 96,18 21-96,-18 0-160,-2-19 96,22 19-193,-20 0-351,18 19-321,-18-19-545,20 21-896,-3-21-1570</inkml:trace>
  <inkml:trace contextRef="#ctx0" brushRef="#br1" timeOffset="36225.072">21964 3495 8456,'0'0'320,"0"0"1506,0 0-289,0 0-480,0 20-512,-19 0 63,0 0 161,-1 20 224,-1-21-321,-18 21-95,20-20-193,-22 20-224,22-21-31,-1 21-97,1-20-32,-2-20-32,21 20-385,0-20-320,0 0-576,0 0-352,0 0-994,0 0-800</inkml:trace>
  <inkml:trace contextRef="#ctx0" brushRef="#br1" timeOffset="37847.1647">22085 3495 9929,'0'0'1217,"0"0"-384,0 0-225,0 0 225,-20 40 577,-20-20-321,20 20-385,-21-1 193,3 1-96,-22 0 32,21 0-577,-2-1-64,2 1-128,20-21 64,-2 2-288,21-2 352,-20 1-352,20-20-96,0 0-161,20 0 321,-20-20 96,21 1 161,18-2-514,-20-18 257,22 19-96,-2-19-96,1-1-193,18 0-31,-17 0 127,-21 1 193,20-1 96,-20 20 32,-20 0 96,19 20 64,-19 0 256,-19 0-95,19 20-65,-20 0 192,-20 20 129,1-1 31,17 21 1,-36-21-321,18 1 192,1 0-255,-2-1-290,22 1 129,-1-20-64,20 0-32,0-20 0,20 0 160,-1 0 128,2-20-31,18 0-258,0-20-63,-18 21 160,18-21-288,21 1-417,-21-1 161,2 0-129,-22 0 161,22 1 31,-22-1 225,0 20 192,-19 20 128,0 0 192,0 0 257,0 20-225,-19-1 64,-22 21 161,3 0 31,-3 0 65,2-1-32,-2 21-257,3-20-224,-22 0 192,40-1-512,1 1 416,-1-20-480,20 0 128,0-20 64,0 0-129,39 0 225,-19-20-64,20-20-160,-1 20 128,2-19-192,-2-1-257,1 0 1,-1 1-65,2-1 33,-3-20-1,3 40 193,-2-19 127,-20 18 161,-19 21 32,0 0 224,0 0 289,-19 21-97,0 18 257,-22 1 192,2 0-193,20 0 97,-41 19-65,19-20-447,2 21-1,20-20-64,-22-20-160,41 0-64,0-1 32,0-19 0,19 0 192,-19-19 64,41-1-288,-21 0-32,20 0-96,-1-20-1,2 0-159,-3 1-321,3-20-63,-2 19-161,2 0 96,-3-20 256,3 20 321,-22 21 160,-19 19 160,20 0 224,-40 0 353,1 19-225,-2 21 353,-18 0 128,-2 0 96,3 20-385,-3-21-95,2 20-97,-2-19-320,22 0-32,0 0-96,-1-20 129,20-20-354,0 19 321,20-19-224,-1-19 320,0-1-256,22 0-160,-22-20-128,22 20 63,-2-20-31,2 1-513,-3-1-32,3 0 33,-22 1 159,20 19 288,-39 20 225,0 0 192,0 0 321,-19 40 255,-20 0 321,-2-1 32,3 20-256,-3-19 63,2 20-191,-2-20-193,3 0-160,16-21-320,22 1 96,0-20-96,0 0 32,0 0 160,22-20-32,-3 1-160,0-2-32,1-18 96,1-1 128,18 0-353,-20 0 1,22 1-609,-22-1 321,22-19 63,-22 39 225,-19 0 224,0 0 192,0 20 609,-19 20-705,-2 0 416,-18 19 161,-21 1 31,21 0 33,-21-1-353,19 1 97,22-20 95,0-20-480,19 0 96,-20 0-224,20 0-384,20-20 95,-1 20-223,0-40 31,3 21 129,-22-21 256,19 1 160,0-1-160,-19 20 63,0-20 258,0 20 223,0 20 160,-19 0-512,0 0 193,-22 20-97,22 0-225,-22 0 1,22 0-1185,-1 20-2306</inkml:trace>
  <inkml:trace contextRef="#ctx0" brushRef="#br1" timeOffset="39164.24">21649 4409 5957,'0'-20'1922,"0"20"-321,0 0-351,0 0-129,19 0-64,-19-20-64,0 20-64,0 0-161,0 0-31,0 0 64,0 0-97,0 0-31,0 0-289,0 0 65,0 0 95,0-20-351,0 20 191,0 0 32,0 0-127,0 0-321,0 0 192,0 0-32,-19 0 0,19 0-32,0 0 0,0 0 32,0 0-32,-22 0 161,22 0-161,-19 0-128,19 0 224,0 0-128,-20 0 160,1 0-128,-2 0 32,1 20 32,1 0-31,0-20 63,19 20-64,-22 0 128,3-20 128,0 19-352,-1 1 129,20 0 127,-21 0-320,2 0 96,19 0 128,0 20-160,0-21-160,0 1 256,-20 20-128,40-21-128,-20 2 128,19-1 32,-19-1 96,21-19-352,-21 20 160,20-20-64,-1 20-64,-19-20-33,19 0 129,3 0 96,-22-20-192,0 20 96,19-20 32,-19 1 224,0 19-160,19-20-128,-19-1 160,0 2 0,0 19 32,0-20 32,0 20 96,0 0 129,0 0-97,0 0-288,0 0 128,0 0-192,0 0 32,20 0 96,1 20 96,-2-20-256,-19 0 32,20 0-97,-1 19-672,-19-19-544,22 0-769,-22 0-961,19 0-1185</inkml:trace>
  <inkml:trace contextRef="#ctx0" brushRef="#br1" timeOffset="39689.27">22044 4369 8488,'0'-20'992,"0"20"1699,0 0-769,0 0-737,0 0-416,-19 20 416,-1 0 288,-21 20 33,3-1-65,-3 1-480,2 0-128,0 0-289,18 19-384,2-20-128,-1 2 0,1-2-64,19-19-32,0-1 32,19 2-544,1-1-449,-1-20-192,2 19-385,-21-19-352,20 0-32,19-19-736</inkml:trace>
  <inkml:trace contextRef="#ctx0" brushRef="#br1" timeOffset="39992.2874">22224 4349 12331,'58'-20'353,"-58"20"1985,22 20-705,-3 0 257,-19 0 0,0 20-449,19-1-320,-19 1-32,-19 19-480,0-19-1,-3 20-351,3 0-33,-20-21-128,18 0 0,-18 2 64,20-22-640,-3 1-225,3 0-864,19 0-1570,-19 0-1922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6T10:11:17.092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14938 3754 6790,'-20'0'2082,"20"0"-641,0 0-416,0 0 64,0 0 0,0 0-320,0 0 96,0 0-96,20 0-161,-20 0-31,0 0-97,0 0-63,21 0-1,-21 0-160,19 0-128,-19-21 129,20 21-129,-1 0 0,2 0 160,-21 0-384,39 0 320,-20 0-320,3 21 320,-3-21-288,1 0 128,-1 0 64,2 0 65,-1 0 31,-1 0 32,22 19-128,-22-19 64,20 0 97,-18 0-225,-2 0-128,20 0 64,-19 20 64,1-20-32,-2 0 32,1 0 64,20 0-224,-20 20 160,-1-20-128,1 0 288,20 0-384,-20 20 320,-1-20-320,2 0 320,-1 19-192,-1-19 0,0 0 32,3 21 160,-22-21-320,19 19 160,1-19 192,-1 0-352,-19 20 352,21-20-320,-1 20 256,-20-20-64,19 20-256,0-20 224,3 20 128,-22 0-256,19-20 96,0 19 32,-19 2 0,20-2 96,1-19-192,-21 20 32,0 0 64,20-20 0,-20 20 32,0-1-64,19 2 161,-19-21-258,0 19 161,0 1-96,19 0 129,-19-20-129,0 20 32,0-1 0,0 2 224,0-1-384,0 0 192,0-1 64,0 1-64,0 0-128,0 0 128,0 0 32,0 0-160,0-1 256,0 1-128,0 0-192,0 0 288,0 0-256,0 0 128,0-1 128,0 21-160,0-20-64,0 0 64,0 0 64,0-1-64,0 2 32,0-1 96,0-1-192,0-19 96,0 20 160,0-20-320,0 20 160,0-20-64,0 19 224,0-19-224,0 0-161,0 21 290,-19-21-130,19 0-63,0 0 256,-19 0-224,19 0 128,-20-21-96,-1 21 64,1-19-224,20 19 160,-19-20 0,0 0 96,19 20-64,0-19 0,-22 19 64,22-20-96,0 20 288,0 0-384,0 0 160,0 0-96,0 0 0,0 0 96,0 20 64,22-20 128,-3 19-224,-19 1 288,19 0-416,-19-20 192,20 19-64,1 2 32,-21-21 64,20 0-32,-1 0 64,0 0 161,3 0-161,-3-21-192,0 2 192,1 19 0,-1-20-160,2 0-96,-1 1-289,-1-1-352,1-1-736,1 21-1154,-21-19-1024</inkml:trace>
  <inkml:trace contextRef="#ctx0" brushRef="#br0" timeOffset="924.0528">13846 3177 6502,'0'-39'2306,"-19"39"-64,19-20-512,0 0-385,0 0-128,0 20-96,0 0 0,0 0-96,0 0-288,0 0-577,0 20 449,0 0 63,0 0-159,0 19-65,0 1-64,0-20-287,0 20 31,0-21-64,0 2-32,0-2 0,0-19-64,0 0-32,0 0 96,19 0 256,-19 0-288,20-19 96,-20-2 32,21 2-256,-1-1 128,-20 0-96,19 0 192,-19 20-288,19-20 128,-19 20 160,0 20-160,0-20 256,22 20-64,-22 0 96,0 0-95,0-1 31,19 2-288,-19-2-1,0-19-351,19 20-641,-19-20-993,20 0-737,-20 0-992</inkml:trace>
  <inkml:trace contextRef="#ctx0" brushRef="#br0" timeOffset="1212.0693">14044 3296 12619,'0'-19'-448,"21"-1"672,-1 0-192,-1 0 545,1 0 416,1 0-289,-2 1 161,20 19 160,-18 0-192,-21 0-128,20 0-33,-1 19-63,-19 1 160,0 0-321,0 0 0,-19-20-191,-1 20 159,-1 0-256,2-1-160,-1 2 64,20-21-96,-19 0-256,-2 0-257,21 0-576,0 0-768,0-21-193,21 21-160,-21-19-1250</inkml:trace>
  <inkml:trace contextRef="#ctx0" brushRef="#br0" timeOffset="1484.0848">14521 2840 11210,'21'-40'673,"-1"20"960,-20 20-928,0 0 1537,-20 20-1121,20 0-384,-21 20 224,1-1-64,1 21 96,0-20-545,-3 19-64,3 1-31,19-20-385,-19-1 128,19-19-128,0 0-32,0 0-225,0 0-223,19-20-833,-19 0-353,19 0-416,-19 0-545,22-20-2561</inkml:trace>
  <inkml:trace contextRef="#ctx0" brushRef="#br0" timeOffset="1626.0929">14383 3039 13100,'-40'0'3331,"20"0"-2850,20 0 1216,0 0-1793,0 0 416,20 0 257,-1 0-545,22 0 0,-3 0-609,22 0-2530</inkml:trace>
  <inkml:trace contextRef="#ctx0" brushRef="#br0" timeOffset="2253.1288">14819 3039 11627,'0'0'224,"0"0"609,0 0-705,0 0 704,0 0 706,20 19-481,-20 1-320,0 20-65,0-20-95,0 0-257,0 19-224,0-19-32,0 0 96,0 0 1,0-20 159,0 20-96,0-20 289,0-20-257,0 20-96,0-20-32,0 0 0,0 0-64,0 0-64,19 1 32,-19-1 0,21 0-32,18 0 64,-19 0-32,1 20-96,-2-20 32,1 20-64,-1 0-320,2 20-609,-1 0-737,-1-20-320,0 20-1025</inkml:trace>
  <inkml:trace contextRef="#ctx0" brushRef="#br0" timeOffset="2709.155">15356 2999 10537,'0'0'2147,"-21"0"-1411,1 0 225,20 19-512,-38 2 1312,16-2 65,3 21-449,-20 0-96,18-20-480,2 19-288,-1-19-545,20 0 96,0 0-192,0 0 64,0-20 32,20 0-225,-20 0-31,19 0-128,2-20 31,-1 0 97,-1 0-385,0-20 257,3 21 96,-3-1-1,-19 0 193,19 0-32,1 0 64,-20 0 0,0 20 128,0 0 96,0 0 417,21 20-97,-21 20-64,-21-20 1,21 19 223,0-19-448,-20 0-63,20 0-130,0 0 66,0 0-866,0-1-288,0-19-737,0 21-608,0-42-1314</inkml:trace>
  <inkml:trace contextRef="#ctx0" brushRef="#br0" timeOffset="3097.1772">15455 3039 12972,'19'-21'833,"-19"42"-1,0-2-127,0 1 1089,0 0-225,0 0-608,-19 0-448,19 0-129,0 19-160,0-19-64,0 0-320,0-20 64,0 20-32,0-20-481,0 0 257,19 0 224,-19-20 256,20 0-320,-1 0 192,2 0 128,-1-19-288,-1 19 192,1 0-96,-20 20 128,21-20-64,-21 20 224,0 0-96,0 20 321,0 0-33,0 0-96,0 0-31,0-1-161,-21 1-96,21 0 0,0 0 64,0 0-513,0-20-607,0 20-802,0-20-480,0 0-641,21 0-3715</inkml:trace>
  <inkml:trace contextRef="#ctx0" brushRef="#br0" timeOffset="3535.2021">15932 3058 12043,'0'0'1121,"0"0"192,-22 20-960,3 0 1024,0 0 641,-1 20-673,-1-1-128,2-19-480,-1 20-545,1-20-192,19-1-32,0 2 0,0-2-32,0-19-96,0 0-545,19 0 32,1 0 161,-1-19 32,2-21 63,-1 20 161,-1-20 96,0 0 96,3 1-32,-3-21-33,0 21 33,1-21 0,1 20 96,-1 0 96,-20 20 257,0 20 351,0 0 514,0 0-290,0 0-896,-20 20 353,20 20-161,-21 0 321,1-1-257,1 1-160,0 0-32,-3 20-128,22-21-545,0 1-576,0 0-961,0-21-704,0 21-2147</inkml:trace>
  <inkml:trace contextRef="#ctx0" brushRef="#br0" timeOffset="3841.2197">16110 3217 11498,'19'-40'833,"-19"21"-993,20-1 384,-20 0 97,19 20 1088,2 0-160,-21 0-192,0 20-160,20-20-192,-20 20-129,19-1 161,-19 21-193,0-20 33,-19 0-161,19 0-95,-20-1-65,-1-19-96,21 21-64,-19-21-224,-1 0-385,20 0-383,0 0-738,-19-21-768,19 21-769</inkml:trace>
  <inkml:trace contextRef="#ctx0" brushRef="#br0" timeOffset="4460.2552">16387 3039 12523,'0'0'577,"19"0"768,-19 0-768,0 0 1024,0 19 385,0-19-705,0 20-320,-19 20-160,19-20-128,0 0-193,-19-1-192,19 21 97,-20-20-289,20 0-192,-21 0 160,21-20-32,0 19-64,0-19 0,0 0 224,0 0-192,0 0 32,0-19-192,21 19 128,-21-20 32,20 0-64,-1 0 160,0-20-288,3 21 224,17-1-257,-20 0 225,2 0 129,-1 0-290,-20 20 225,0 0 225,0 0-193,0 0 288,0 20 97,0 0-161,0 0-96,-20 19-64,20-19 129,-21 0-97,21-20-384,0 20 320,0-20-320,0 0 63,0 0 33,21 0 160,-1 0-352,-1 0 256,0-20-288,22 0 192,-22 0 256,1 20-128,21-19-64,-22 19-96,-19-20 63,0 20 418,19 0-161,-19 20 256,0-20-256,0 19 33,0-19 127,0 20-416,0 0-160,0 0-577,22 0-1377,-22-20-3075</inkml:trace>
  <inkml:trace contextRef="#ctx0" brushRef="#br0" timeOffset="5863.3353">20635 3595 10377,'19'0'513,"-19"-21"768,0 21-256,0 0 929,0 0-225,0 0-992,0 0-288,0-19-97,-19 19-96,19 0 0,-19 0-256,-1 0 353,-20 0-417,20 0 160,-21 0-64,3 0 32,-3-20 32,2 20 160,1 0-96,-23 0-32,21 0-160,1 0 193,-21 0 63,21 0-256,-21 0 96,19 0 0,-17 0 0,-2 20 0,0-20-32,0 0 0,2 19-32,17-19 32,2 0-32,-21 21-32,22-21 64,-3 19 128,2-19-160,18 20-128,-18-20 256,-2 20-224,3-20 96,18 20 96,-20 0 0,1 0-256,-2-1 192,2 2 96,-1-2-32,1 21-160,18-20 128,-18-1-32,0 21-64,-2-20 129,22 0-1,-22 20-96,3-1 96,18 1 0,-1 0 160,-18-1-288,20 1 96,-3 20 32,-16-20 0,18 0-96,-1-1 128,2 1-96,19 0 0,-20-1 0,1 1 193,-3-20-289,3 0 320,19 20-224,-19-21-192,-1 1 224,-1 20-160,21-21 96,-19 2 96,19-21-224,-20 20 96,20-20 32,0 19-128,0-19-1,0 0-31,-19-19-96,19 19 32,-21-20 320,21-20-384,0 20 384,0 0-128,0 0-160,0 1 224,0 19-32,0-21 192,0 21-256,0 0 64,0 21 160,0-2-160,0 1 320,0 20-192,0-21-96,0 22 64,0-22-64,21 1 0,-21-20 225,19 0-257,1 0 256,-1 0-64,22 0-64,-3-20-256,3 1 256,-2-1-384,2-1-353,-3-18-480,3 19-1025,-2 0-1121</inkml:trace>
  <inkml:trace contextRef="#ctx0" brushRef="#br0" timeOffset="6532.3736">20914 3535 14029,'0'-40'128,"0"21"32,0 19 160,0 0 161,0 0 1120,0 19-448,0 1-192,0 0-160,19 19-385,-19-18-63,0-2 127,0 21-480,0-20 192,0 0-95,0 0 31,0-20 32,0 0 192,0 0 353,0 0-385,0-20-96,0 0-64,0 0 65,20 0-1,-1-19-160,-19 18 128,41 2-320,-22-1 128,1 0 0,20 0 0,-20 20 64,-1-19-224,1 19 32,20 0-32,-20 19-513,-1-19-448,2 20-865,-21 0-640,20 0-674</inkml:trace>
  <inkml:trace contextRef="#ctx0" brushRef="#br0" timeOffset="6995.4002">21569 3495 14157,'0'-19'480,"0"19"225,-21 0-160,1 19-97,1-19 1282,-22 40-1,22-20-448,-20 20-256,-1-1-224,20-19-384,20 20-257,-19-20-32,19-1-256,0 2 128,0-2 0,0-19 96,19 0-577,1 0 1,-1 0 224,2 0-385,-1-19 129,-1-2-449,22-18 352,-22 19 97,0 0 159,1-20 33,1 21 160,-2-2 96,-19 2 128,0-1 160,20 20 481,-20 0 127,0 20-351,-20-20-1,20 40 33,-19-21 160,-2 1-257,21 0-128,-20 0-352,20 0 32,-19 0-160,19-1-481,0 2-512,0-21-1089,0 0-64,19 0-801</inkml:trace>
  <inkml:trace contextRef="#ctx0" brushRef="#br0" timeOffset="7368.4215">21786 3476 15342,'-19'19'96,"19"1"673,0 0 320,-20 0 961,1 20-353,19-21-1120,-21 1-353,21 0 96,-20 0-255,20 0-258,0 0 161,0-20-224,0 0 128,20 0-160,1 0 128,-2 0 31,1-20-95,-1 0 352,22 0-288,-22 0 128,20 0 64,-18 1-32,18-2-32,-39 2 96,0 19 257,0 0-161,0 19 384,0-19-352,-19 40 161,19-20-321,-20 0 64,-1 0-96,2 0-96,19 19-481,-20-39-736,20 21-1089,0-2-609,20-19-2114</inkml:trace>
  <inkml:trace contextRef="#ctx0" brushRef="#br0" timeOffset="7823.4474">22304 3535 16111,'-22'0'0,"3"20"801,0-1 320,-1 2 896,-1 18-415,-18-19-833,20 0-481,19 0-128,-22 0-192,3-1 0,19 2 128,0-2-224,0-19-416,19 0 63,-19 0 1,22 0 63,-3 0-223,20-19 159,-18-21 33,18 20-33,-20-20 129,22-19 0,-2 19-257,-18-20-160,18 1-31,-20-1 479,2 20 289,-1 21 256,-1-2 737,-19 2 737,0 19-129,0 0-800,-19 19-256,-1 2 416,-1 18-129,2 1 353,-20 0-608,-2 0-1,3 19-608,16-20 192,3 1-288,0 20-224,19-20-353,0-21-1024,0 21-706,19-20-1440</inkml:trace>
  <inkml:trace contextRef="#ctx0" brushRef="#br0" timeOffset="8143.4657">22462 3754 14605,'0'-60'-288,"20"20"480,-1 20-160,1-19 865,1 18 352,-2 2-512,1 19-128,-1 0 63,-19 0-63,19 19-129,-19 2 1,0-2-129,0 21 96,0-20-95,-19 20 191,19-21-448,-19 2 289,-20-2-353,18 1 256,1-20-256,1 0-288,19 0 32,-20 0-705,20 0-417,0-20-671,0 20-578,0-19-2273</inkml:trace>
  <inkml:trace contextRef="#ctx0" brushRef="#br0" timeOffset="8738.4998">22879 3455 13869,'20'0'2050,"-20"0"-1762,0 0 64,0 21 1698,-20-2-32,-1 21-288,1-20-833,1 20-65,0-21-127,-3 21-225,3 0-287,0-20 127,19-1-352,0 2 160,-20-21-224,20 0 96,0 0 160,0 0-256,0 0 288,20 0-224,-20 0 0,19-21 0,22 2-64,-3-21 160,3 20-320,-2-20 224,2 0-257,-3 21 161,-18-21 96,1 40 64,-2-20-96,-19 20 353,0 0-129,0 0-96,0 20 352,0 0-320,-19 0 225,19-1-161,-21 2-64,21-2-32,0 1-64,-20 0 0,20-20 32,20 0-96,-20 0-160,21 20 192,-21-20-64,39-20-1,-20 20 65,22 0-32,-2-20 64,-18 0-192,-2 20 192,1 0-64,-1-19 224,0 38-32,-19-19 65,0 0-33,0 20 128,0-20-192,0 20 64,0 0-64,0 0-320,0 0-352,0-20-1090,0 40-2402,0-21-7815</inkml:trace>
  <inkml:trace contextRef="#ctx0" brushRef="#br1" timeOffset="12730.7282">1262 9056 10537,'0'-39'193,"-20"19"832,20 0 1025,-21 0-321,21 0 65,-19 20-417,19 0-640,-20 0-289,1 20 353,-3 20-96,3-1-65,0 22-63,-1-3-193,20 3-448,-19-22 32,19 21 64,19-19-160,1-4-256,-1-16-545,0-1-513,22 0-672,-21 1-608,20-21-2275</inkml:trace>
  <inkml:trace contextRef="#ctx0" brushRef="#br1" timeOffset="12954.741">1500 9076 13356,'19'-40'769,"-19"40"-289,0 0 577,0 20 673,0 0-257,-19 1-127,19 18-738,0 0-159,0 2-193,-19-2-224,19 1 128,0 0-416,0-19-129,0-3-672,0 1-640,0-19-97,0 0 65,19 0-1186</inkml:trace>
  <inkml:trace contextRef="#ctx0" brushRef="#br1" timeOffset="13163.753">1639 8957 11723,'59'-79'256,"-19"79"1506,-20-20-161,-1 20 129,2 20 288,-1 19-641,-1 1-192,1 20-416,-20-1-225,0 1-512,0 20 64,0-22 65,0 3-129,0-3-449,-20-17-640,20 0-897,-19-23-1889,19 1-6567</inkml:trace>
  <inkml:trace contextRef="#ctx0" brushRef="#br1" timeOffset="14496.8292">3087 9017 11370,'21'-40'192,"-21"20"449,0 20 1089,0 0 31,0 0-479,0 20-738,0 0 481,0 19 0,0 22-96,-21-22-449,2 21-352,-1-1 33,1 1 31,19-19-160,0-23 32,-21 1 0,21-19 64,0 0-32,0 0 160,0-19 1,21 1-321,-2-23 64,1-19-64,-1 1-225,22-1 161,-22-20 32,22 21-192,-22-21 224,20 21-128,2 19 95,-22 20 162,0 1-130,-19 19 322,20 19-65,-20 1 288,0 20 1,0 19-257,0 1 192,-20 19-352,1 1 33,19-20-65,-19-1-32,19 1-32,0-19-257,0-23-383,0 1-481,0-19-865,-20 0-833,20 0-2498</inkml:trace>
  <inkml:trace contextRef="#ctx0" brushRef="#br1" timeOffset="14647.8377">3068 9136 11242,'0'-20'2499,"0"20"-2756,19 0 962,2 0 160,-1 0-257,19 0-159,1 20-225,-1-20-64,2 19-128,17-19-480,-17 20-1154,-3-20-1633</inkml:trace>
  <inkml:trace contextRef="#ctx0" brushRef="#br1" timeOffset="14913.853">3822 8639 13324,'21'-20'1153,"-42"20"-897,21 20 641,-20 20 705,1-1 192,-22 22-353,22 18-544,-20-20 128,18 21-545,1 20-352,1-22 32,19-18-288,0 0 96,19-20-352,-19-1 64,41-20-898,-41-19-928,19 0-352,1 0-385,-1-19-4388</inkml:trace>
  <inkml:trace contextRef="#ctx0" brushRef="#br1" timeOffset="15127.8652">3843 8917 12491,'19'0'64,"1"0"1890,-1 20-256,2 20-289,-1 0 129,-1-1-353,0 2-256,22-2-929,-21 0 288,18 21-320,3-40 64,-22 20-673,22-20-320,-22-20-608,1 20-321,21-40-704,-22 20-2403</inkml:trace>
  <inkml:trace contextRef="#ctx0" brushRef="#br1" timeOffset="15331.8769">4318 8917 10954,'-39'0'1697,"-2"20"417,22 20-576,-20 0-129,-2 19 289,-19-19-545,22 19-288,-3-18-417,2-2-192,0-20-288,18 2 0,21-1-96,-19-20-865,19 0-832,19-20-674,-19-1-31,21-18-2787</inkml:trace>
  <inkml:trace contextRef="#ctx0" brushRef="#br1" timeOffset="15547.8892">4339 8639 14061,'58'0'352,"-37"40"1602,-21-1-64,20 1-32,-20 20-129,0 20-800,-20 19-160,-1-20-353,-18 20-256,-1 0 0,1-17-63,20-24-97,-3-18-64,3-1-257,19-20-448,-20 2-736,20-21-641,20-21-1185,-20 2-1185</inkml:trace>
  <inkml:trace contextRef="#ctx0" brushRef="#br1" timeOffset="15785.9028">4616 8977 15438,'20'20'577,"1"-20"-1,-2 0 1346,20 0-609,2 0-64,-3 0-320,3 0-769,17 0 1,2-20-129,-19 20-64,-2 0-737,1 0-256,-20-20-1249,-1 20-1089,-19 0-2211</inkml:trace>
  <inkml:trace contextRef="#ctx0" brushRef="#br1" timeOffset="15938.9117">4696 9116 14221,'-20'20'320,"20"-1"961,20-19-448,-1 0 0,22 0-32,-3 0-545,3 0-352,-2 0 64,21-19-833,-21 19-961,21-20-1313</inkml:trace>
  <inkml:trace contextRef="#ctx0" brushRef="#br1" timeOffset="16154.924">5370 8779 15790,'21'0'1089,"-21"39"1058,-21-19-610,2 40 161,-20-1 31,-2 1-448,2-1-576,-1 20-385,1-18-191,18 18 63,1-18-417,1-24-223,19-16-257,0-1-576,0 0-961,19-20-1954</inkml:trace>
  <inkml:trace contextRef="#ctx0" brushRef="#br1" timeOffset="16700.9553">7236 9036 16976,'0'20'96,"-19"0"448,19 1 737,0 18-95,0 0-129,-20 2-641,20-2-320,20-20-64,19 2-448,-18-1-1634,18-20-1794</inkml:trace>
  <inkml:trace contextRef="#ctx0" brushRef="#br1" timeOffset="16857.9643">7436 8878 13997,'-41'-40'2370,"22"20"-2114,19 0 1025,-20 20-928,20 0-257,0-19-160,0 19-1025,0 19-897,20-19-1217</inkml:trace>
  <inkml:trace contextRef="#ctx0" brushRef="#br1" timeOffset="17190.9833">8070 8699 14221,'40'-39'512,"-40"18"962,0 21-257,-19 0-288,-2-20 320,-18 20-320,-2 20-288,2-20-481,-1 0 160,1 21-320,-2-21 256,22 19-416,-1-19 192,1 20 32,-2-1 32,21 2 0,0 19-32,0-1 449,0 21 63,0-1-95,0 1 31,0 19-319,0-19 63,0 20-96,0-22 64,0 3-160,0-22 32,-20 1-384,20-20-353,0-20-512,0 20-961,-19-40-1249,19 0-833</inkml:trace>
  <inkml:trace contextRef="#ctx0" brushRef="#br1" timeOffset="17341.9919">7554 9097 11723,'19'0'4900,"1"0"-4868,20 0 929,-20 0-737,40 0-160,-21 0-32,1 19-448,-1-19-1057,21 0-1666</inkml:trace>
  <inkml:trace contextRef="#ctx0" brushRef="#br1" timeOffset="17718.0134">8705 8660 16143,'20'-41'448,"-20"41"1410,-20-20-1185,1 20-33,-1 0 289,-20 0-448,1 0-257,-2 20-64,2-20-32,18 20-32,-18-20 128,20 21-192,-2-2-160,21-19 256,-20 20-160,20 20 192,-19-21 129,19 21 319,0 20 161,0-20-160,19 19-161,-19 1-288,0 20 96,0-22 1,0 3-257,0-22 0,-19 1 96,19 0 0,0-19-224,0-3-513,-19-18-544,19 0-256,0 0-545,0-18-1153,0-3-993</inkml:trace>
  <inkml:trace contextRef="#ctx0" brushRef="#br1" timeOffset="17871.0221">8190 9036 17296,'19'-19'1121,"0"19"769,22 0-673,-2 19-384,2-19-1,-3 0-447,3 20-385,-2-20 32,21 20-384,-21-20-1250,1 21-2017</inkml:trace>
  <inkml:trace contextRef="#ctx0" brushRef="#br1" timeOffset="19554.1184">10711 8381 6662,'0'-79'2883,"0"59"-545,19 20-128,-19 0-641,0 0-352,0 39 417,0 1-257,0 40 97,0-1-577,0 20 96,-19 0-449,-2 41-224,1-21 1,1 40-129,-22-40 0,22 19 32,-1-19 0,-20-19-160,20-19-31,20-2-66,-19-21-31,19-17-288,0-21-385,0-20-544,0 0-416,19 0-1186,1-40-1281</inkml:trace>
  <inkml:trace contextRef="#ctx0" brushRef="#br1" timeOffset="20063.1476">11525 8739 6181,'19'-60'577,"-19"20"1761,20 20 289,-20 0-834,0 20-31,0 0-545,0 20-64,0 21-128,0 17-96,-20 3-256,1-2 31,-2 1-287,21 19-97,-20-20-256,1 21 0,-1 0 128,-1-21-288,2 1 32,19-19-160,-20-4 32,20-37-769,20 0-320,-20 0-97,19-19-191,2 1-1,-1-23-447,19-19-1603</inkml:trace>
  <inkml:trace contextRef="#ctx0" brushRef="#br1" timeOffset="20280.1599">11802 8540 13164,'19'-20'705,"-19"40"928,0 20 1,-19 19-257,19 1 96,-39 20-191,18-1-738,-18 20 65,20-20-353,-22 1-256,22 0 32,-1-21-32,20 1-96,-21-40-192,21 1-289,0-21-896,21 0-481,-21 0-961,0-21-2370</inkml:trace>
  <inkml:trace contextRef="#ctx0" brushRef="#br1" timeOffset="20509.173">11265 8878 13901,'0'0'256,"21"0"1345,-1 0 193,19-20-705,21 20 353,0 0-450,0 0-415,-2 20-129,21-20-31,1 0-417,-20 0 96,0 0-224,-21 0-321,1 0-415,-20 20-1282,-20-20-929,0 0-1153</inkml:trace>
  <inkml:trace contextRef="#ctx0" brushRef="#br1" timeOffset="20690.1834">11424 8977 14413,'0'20'320,"0"0"2179,41-20-705,-22 0-481,22 19-577,17-19-415,2 0-257,0-19-64,0 19-224,20 0-1602,-22 0-1762,2 0-5380</inkml:trace>
  <inkml:trace contextRef="#ctx0" brushRef="#br1" timeOffset="21080.2058">12219 9136 15534,'-39'-39'256,"18"-2"609,21 2 416,0-1-608,21 0 224,-2 20-160,20-19-609,2-1 288,-3 20 65,23 20-385,-21 0 192,-1 0 128,2 40 1,-22-20-289,0 39-128,-19-19 224,0 19-160,-19 2-64,-22-22 64,3 0 32,-22 2-64,21-22 0,-21 1 161,0-20-322,21-20-127,-2 1-224,2-1-257,18-1-288,21 1-865,0 1-704,21-1-609</inkml:trace>
  <inkml:trace contextRef="#ctx0" brushRef="#br1" timeOffset="21361.2218">13033 8560 9929,'60'-60'1441,"-41"40"1506,-19 20-929,0 0 320,-19 0-864,-1 40-129,-40 0-480,19 19 256,-17 1-160,-2 19-225,0 1-159,0-1-353,21 21-160,-1-20 32,20-22-736,20 3-706,20-22-736,20 1-1409,-1-20 256</inkml:trace>
  <inkml:trace contextRef="#ctx0" brushRef="#br1" timeOffset="21743.2437">12934 8838 14381,'38'-20'1089,"3"20"1602,-21 20-1026,20 20-351,-20-20 95,18 19-416,-16 1-545,-3-20-63,0 19-321,1 1-32,-20-19-128,21 18-385,-1-20-544,-20 1-448,19-20-225,-19 0-672,19 0-545,-19-20-2402</inkml:trace>
  <inkml:trace contextRef="#ctx0" brushRef="#br1" timeOffset="21943.2551">13370 8838 8456,'0'-20'3299,"-20"40"-801,1 0-608,-22 20-481,3-1 161,-3 21-353,-17-21-32,17 22-641,-19-22-223,21 0-225,20 2-96,-3-22-160,22 1-385,0-20-576,0 0-961,22-20-640,-3 1-866</inkml:trace>
  <inkml:trace contextRef="#ctx0" brushRef="#br1" timeOffset="22154.2672">13569 8441 5829,'58'39'10826,"-36"-19"-10345,-22 40 1889,19-1-865,-38 1 289,-3 19-513,3 1-640,-20 19-385,-21 0 64,0 1-320,21-40 65,-21-1-226,41 1-191,-2-40-769,21 1-1345,0-21-1923</inkml:trace>
  <inkml:trace contextRef="#ctx0" brushRef="#br1" timeOffset="22537.2891">13986 8997 15310,'39'0'1121,"-39"0"1698,40 0-1410,-20 0-96,19 0-704,1 0-65,-1 0-544,2 0-32,19 0-416,-21 0-1474,1 0-1569,-1 0-6471</inkml:trace>
  <inkml:trace contextRef="#ctx0" brushRef="#br1" timeOffset="23018.3165">15197 8619 11146,'20'-39'609,"-1"19"736,-19 20 385,0 20-705,0-1 576,-19 21-352,-1 20-352,-1-1 128,2 1-288,19 20-257,-39-1-192,17-20-95,3 21-1,0-21-224,-1 1 0,-1 0-192,21-40-161,0 0-384,0-20 33,21 0-738,-1-20-63,18 0-289,-16-20-768,17 1-2275</inkml:trace>
  <inkml:trace contextRef="#ctx0" brushRef="#br1" timeOffset="23242.3293">15534 8500 14990,'0'20'352,"0"20"801,-21-1 609,2 22-193,-1 18-63,-20 0-385,20-19-449,-19 19-95,-1 0-257,20-18-96,-18 17-159,16-37-194,22 17 129,-19-37-608,19-1 127,0-20-576,0 0-1281,0 0-128,19-20-1186</inkml:trace>
  <inkml:trace contextRef="#ctx0" brushRef="#br1" timeOffset="23491.3437">14899 8878 14509,'19'0'449,"1"0"1344,40 0-191,-20 0-449,18 0 32,22-20-384,-1 20-64,1 0-513,-1 0-96,-19-20 0,20 20-64,-20 0-448,-21 0-161,1 0-1056,-20 0-609,-20 0-833,-20 20-2146</inkml:trace>
  <inkml:trace contextRef="#ctx0" brushRef="#br1" timeOffset="23680.3544">15038 9017 13997,'-40'39'1922,"40"-39"-1250,19 0 1602,22 0-928,-3 0-193,3 0-737,-2-20-192,21 20-160,0 0-32,0-19-608,-2 19-1410,2 0-801,0 0-1601</inkml:trace>
  <inkml:trace contextRef="#ctx0" brushRef="#br1" timeOffset="24219.3853">15891 8878 12043,'-19'0'480,"19"0"1314,19-20-513,-19 0-320,19 0 96,3 0-416,16 1-385,-18-2-160,21-19-64,-22 21 32,0-20-32,3 18-128,-3 1 128,0 0 0,-19 20 64,0 0 321,0 0-129,0 20 289,0 0 191,-19 20-63,19 20 0,-19-1 223,-22 21-543,22-21-1,-1 21-224,-21-21-96,22 20-32,0-38-256,19 18-448,-22-40-417,22 2-673,0-1-1089,0 0-1185</inkml:trace>
  <inkml:trace contextRef="#ctx0" brushRef="#br1" timeOffset="24399.3955">15693 9255 8520,'39'19'6245,"-20"-19"-4483,3 0 512,17 0-1057,1 0-128,18 0-576,2 0-321,-19 0-128,17-19-96,2 19-801,0 0-1697,-21 0-1538</inkml:trace>
  <inkml:trace contextRef="#ctx0" brushRef="#br1" timeOffset="24810.419">16924 8500 13420,'-21'0'961,"1"20"-384,1 20 1184,-20-1-31,-2 1 256,3 20-257,-3 20-607,-19-1-130,21 0-479,-21 1-33,21 0-255,18-22-161,21 3-192,0-3 128,21-17 0,-1-21-641,18 1-608,3-3-96,-22-18-1346,22 0-1345</inkml:trace>
  <inkml:trace contextRef="#ctx0" brushRef="#br1" timeOffset="25040.4323">16903 8779 14221,'0'39'544,"0"1"1410,21 0-128,-2-1-385,1 1 97,-20 0-641,40-1-449,-20-19-448,-1 20 128,0-20-352,3-1-320,17 1-545,-20 1-1186,2-21-479,-21 0-449</inkml:trace>
  <inkml:trace contextRef="#ctx0" brushRef="#br1" timeOffset="25260.4449">17341 8779 13484,'-61'39'1410,"23"1"896,-3 0-705,-19-1 257,2 21-385,-2-21-576,0 1-224,0 20-577,21-41-32,0 22-128,18-21-32,1-1-192,20-19-929,0 0-609,20 0-384,-20 0-737,21-19-2402</inkml:trace>
  <inkml:trace contextRef="#ctx0" brushRef="#br1" timeOffset="25487.4578">17519 8540 16944,'39'40'288,"-39"19"1634,0-19-1,0 20-159,-20 19-224,-19 1-834,20-1-576,-41 0-64,19 1-32,3-20-160,18-21-256,-21 0-609,41-18-865,0-1-1793,0-20-3684</inkml:trace>
  <inkml:trace contextRef="#ctx0" brushRef="#br1" timeOffset="26079.4917">18094 8083 11883,'20'-20'1025,"-20"20"1281,21 40-96,-21 0-32,0 40-384,-21 18-1,21 2-479,-20 39-353,1-20-289,0 40-223,-22-20 31,-19 20-256,2-40 1,17 19-322,-19-19 418,21-19-289,-1-19 64,1-2-96,19-21-96,-1-17-353,2-21-127,-1 0-129,20-20-800,0 0-321,20-20-1441,-20 0 416</inkml:trace>
  <inkml:trace contextRef="#ctx0" brushRef="#br1" timeOffset="26648.5241">19067 8818 11755,'39'-39'736,"-18"18"65,-21 21 512,0-19-288,0 19 257,-21 19-386,2 2-287,-20-2 32,-21 21 191,0 0-383,2-1 159,17 1-31,-19-20-33,21 20 97,20-21-32,19 1-161,0-20-416,19 20 288,0-20 33,42 21-33,-1-2-32,-2-19-352,2 20 96,0-20 160,-21 19-224,1-19-64,-1 20 64,-20-20-576,3 0-545,-3 0-513,-19 0-1793,0 0-257</inkml:trace>
  <inkml:trace contextRef="#ctx0" brushRef="#br1" timeOffset="27367.5654">18711 9235 11659,'0'0'1153,"0"0"64,19 0 1089,0 20-224,1-20-513,21 19-351,-3-19-450,22 21-351,0-21-65,-1 20-192,-19-20-704,-1 0-898,2 0-1504,-3 0-674</inkml:trace>
  <inkml:trace contextRef="#ctx0" brushRef="#br1" timeOffset="27791.5895">19821 8739 11434,'0'-40'737,"19"40"640,-19-20 513,0 40-449,0-20 417,0 40-416,0 0-417,0-1-97,-19 1-95,19 19 64,-19 1-673,-1-20 33,-1 19-193,21 1 160,-19-21-512,19 21-65,19-40-576,-19 20-448,21-20-1121,18-20-1154,-20 20-6245</inkml:trace>
  <inkml:trace contextRef="#ctx0" brushRef="#br1" timeOffset="28101.6074">19999 9155 12075,'0'-58'320,"0"17"577,22-18 544,16 19-448,-18 0 32,40 1 64,-19 19-128,-3 0 32,3 20-128,-2 0-320,2 20-161,-22 0 64,-19 19-352,0 1 193,0 0 287,-19-1-287,-3 1-193,-17 0 96,-1-20 160,1-1-448,-2 1 160,3-20-64,-3 0-128,2 0-352,20-20-417,-3 1-577,22 19-1505,0-20-1024</inkml:trace>
  <inkml:trace contextRef="#ctx0" brushRef="#br1" timeOffset="28597.6356">20654 8997 12235,'22'0'1089,"-22"0"513,0 0 736,0 0-544,0 0-385,0 0-961,0 0-288,0 0-95,0 0 127,0 0-288,0 0 256,0 0-96,0 0-64,0 0 0,0 0 96,0-20 96,0 20-128,0 0 64,0 0 257,0 0 191,0 0 97,0 0-257,-22 20-160,22-20 33,-19 0-1,19 0 64,0 0-159,0 0-193,-19 0 96,19 0-64,0-20 32,0 20-513,0-20-768,0 20-1025,0 0-2498</inkml:trace>
  <inkml:trace contextRef="#ctx0" brushRef="#br1" timeOffset="29242.6725">20994 9116 10505,'0'-19'1378,"0"19"-97,0 0 1089,0 19-544,0 1-96,0-1-513,0 1-449,0 1-159,0 18-161,0-19-191,19-1-321,-19 2 384,0-1-320,0-20 32,19 0 192,1 0-256,1-20-128,-21-1 64,19 2 96,-19-20-128,20-2 224,-20 2-128,19 0 32,-19-22 160,20 2-288,-20-1 160,21 21 0,-21-21-32,19 21 64,1-1 64,-1 19 160,2-18 65,-1 20 159,18 19-256,-16-21 161,36 21-385,2 0 128,0 0-32,19 0 64,1 0 1,19 0-161,-20 0 192,20 0-160,-19 0-224,-20-20 0,-22 20-577,3 0-416,-41 0-673,0 20-1121,0-20-960</inkml:trace>
  <inkml:trace contextRef="#ctx0" brushRef="#br1" timeOffset="29722.7001">21569 8917 13132,'0'-19'897,"0"-1"384,0 20 705,0 0-256,0 0 95,0 20-544,-21 19-256,1 1-96,20-20-128,-19 19-320,0 1-97,19 0-160,0-1-320,-22-19 160,22 21-32,0-41 160,0 19-384,0-19 128,22 0 64,-3-19-32,0-1-32,1-1-64,1-18 96,18 19-32,2-20 0,-3 20 0,3-19 160,-2 39-256,-20-20 128,2 20 128,-1 20 128,-1-1 32,-19 21 0,0-19-31,0 18-129,0 0-64,0 2 0,0-22-321,-19 20-672,19-18-1313,0-1-2979</inkml:trace>
  <inkml:trace contextRef="#ctx0" brushRef="#br1" timeOffset="30704.7561">1262 11023 15214,'0'-19'96,"0"-2"256,-20 21 1314,20 0-769,-21 0 32,2 21 128,-1 18-64,-21 20-129,22-19-127,0 40-160,-20-21-225,39 1-192,-21-1-224,1 1 64,20 0-128,20-20 0,1-21-769,-2 21-576,20-40-1026,2 20-864</inkml:trace>
  <inkml:trace contextRef="#ctx0" brushRef="#br1" timeOffset="31054.7763">1341 11182 10570,'-19'0'3843,"19"0"-4548,0 0 641,0 0 545,0 0 384,19 0 64,20 0-129,1 20-95,-1-20 0,2 20-257,-2 0-256,-18-20-128,-2 19 257,1-19 479,-1 20-255,-19 0-97,-19 0-63,-1 20-65,-20-21 0,1 21 97,20-19-161,-22-2-224,21 1 0,20 0-128,0 0 224,0-20-256,20 19 320,21-19-608,-3 0-417,3 21-448,-2-21-961,1 0-353,-1-21-2434</inkml:trace>
  <inkml:trace contextRef="#ctx0" brushRef="#br1" timeOffset="31307.7907">1798 10924 13773,'59'0'736,"-40"0"-512,2 20 962,-1 19 799,-1 1-191,0 0-224,3 20-738,-3-1-255,0 20-321,-19 1-128,0-1 97,0 1-1,-19-20-64,0-1 32,-3 1-704,3-41-513,0 21-1602,-1-40-1793</inkml:trace>
  <inkml:trace contextRef="#ctx0" brushRef="#br1" timeOffset="31957.8279">3267 11083 16559,'0'-20'32,"0"0"-96,0 20 320,0 20 769,0 0 513,0 20-609,0 19-129,-21 1-63,2-1-288,-1 1 95,1 20-544,-2-21 96,1 1 160,1-21-192,19-19 129,-20 0 191,20-20-192,0-20-160,0 0-288,0-19 64,0-1 0,20-20-65,-1 0-255,22 1 63,-22-21 33,20 1-96,21 20-1,-21-1 257,2 20 256,-3 21-64,-16-2 352,16 42 193,-18-2 31,-20 21 257,21-1-353,-21 41 193,0-20-289,0 19-96,-21 0 129,21 1-289,-20-21-32,1 1-225,19-20 97,0-21-736,-19 2-289,19-21-1025,-22 19-1570</inkml:trace>
  <inkml:trace contextRef="#ctx0" brushRef="#br1" timeOffset="32131.8378">3188 11341 11274,'0'-20'6919,"19"20"-7656,1 0 897,-1 0 257,2-20 191,18 40-159,0-20-417,2 20 64,19 0-192,-22-20-1186,3 19-1056,-2-19-2274</inkml:trace>
  <inkml:trace contextRef="#ctx0" brushRef="#br1" timeOffset="32412.8538">3980 10825 16431,'20'0'961,"-40"19"-1025,1 1 801,19 20 864,-19 0 481,-1 39-448,-1 0-705,-18 1-1,-1 19-383,1 0-385,-2-19-64,22-1 0,19-19-288,19-1-128,2-19-545,-1-20 64,19 0-768,1-20-385,-1-20-961,2 0-897</inkml:trace>
  <inkml:trace contextRef="#ctx0" brushRef="#br1" timeOffset="32631.8665">4101 11162 15534,'19'-20'897,"0"40"-384,1 0 928,1 0-320,-2 20 352,1-1-288,-1 1-352,3 0-480,-3-1-385,0 2 192,1-2-288,20-19-193,-20 0-672,-1-20-928,22 19-578,-22-19 1,1-19-2179</inkml:trace>
  <inkml:trace contextRef="#ctx0" brushRef="#br1" timeOffset="32844.8787">4556 11162 14029,'-58'20'256,"37"20"1346,-18-1 351,-21 1 193,21 20-576,-21-1-577,0-19-481,21 0-480,-2-1-32,22-18-160,19-21-96,0 0-609,0 19-1217,19-38-416,1-2-417,1 2-5637</inkml:trace>
  <inkml:trace contextRef="#ctx0" brushRef="#br1" timeOffset="33064.8911">4657 10825 12139,'58'0'5413,"-58"19"-5413,19 1 1762,-19 20-513,0 19 385,0 21-129,-19-21-480,0 21-320,-20-1-289,-2 21-32,2-20-448,-1-1 224,1-20-256,-2 1-256,22-20-385,19-21-800,0 1-1154,0 0-1985</inkml:trace>
  <inkml:trace contextRef="#ctx0" brushRef="#br1" timeOffset="33480.915">4934 11321 15566,'-41'0'737,"41"0"512,0-20-192,22 20 64,-3 0-64,20 0-256,21 0-577,-20 0 32,19-20-127,1 20-65,0 0-32,0 0-929,-21 0-513,1 0-736,-20 0-768,-20 0-2051</inkml:trace>
  <inkml:trace contextRef="#ctx0" brushRef="#br1" timeOffset="33640.9242">5073 11361 11659,'-60'19'2754,"41"1"-1825,19-20 769,0 20-609,19-20-96,1 0-385,20 21-127,-1-21-161,2 0-480,17-21-513,2 21-1473,0 0-544,0-20-2083</inkml:trace>
  <inkml:trace contextRef="#ctx0" brushRef="#br1" timeOffset="33858.9366">5668 11023 16399,'0'0'865,"0"20"-96,0 20 928,0 0 225,0-1-160,-19 21-513,-2-1-448,1 1-449,1-1-128,0 1-224,-3-20-384,22-1-577,0-18-480,0-2-1634,0 1-1185</inkml:trace>
  <inkml:trace contextRef="#ctx0" brushRef="#br1" timeOffset="34228.9578">7118 11301 19602,'-21'60'64,"1"-21"705,20 21 512,0-20-576,20-1-353,-20-18-416,21-2-288,18 1-930,1 0-2337,-1-20-929</inkml:trace>
  <inkml:trace contextRef="#ctx0" brushRef="#br1" timeOffset="34370.9658">7277 11063 16655,'-41'-20'-64,"22"0"0,19 20-1121,0 0-961,0-19-1025</inkml:trace>
  <inkml:trace contextRef="#ctx0" brushRef="#br1" timeOffset="34735.9868">8149 10944 16687,'0'-20'257,"-19"20"735,-1-20-607,-20 20 384,20 0 224,-40 0-513,21 0-480,-1 0 224,1-19-224,19 19-160,-20 19 96,20-19 64,1 20 0,-2 0 96,21-1-64,0 22 352,-20-2 770,20 20-194,0 1 65,0 0-448,20-1-129,-20 1-95,0-21-385,0 22 32,0-22 96,0 1-288,0-21-801,0-19-865,-20 21-1025,20-21-800,-19-21-705</inkml:trace>
  <inkml:trace contextRef="#ctx0" brushRef="#br1" timeOffset="34882.9951">7494 11301 15919,'21'-20'640,"-21"0"1218,39 20-1185,0 0-193,-18 0-160,37 0-63,-17 0-418,19 0-415,-2 0-1698,-17 0-2467</inkml:trace>
  <inkml:trace contextRef="#ctx0" brushRef="#br1" timeOffset="35266.017">8725 10885 15566,'0'-41'2883,"-20"41"-1538,1-19-160,-1 19-512,-1 19 416,-18-19-256,-1 20-129,1 1-639,-2-2-65,22-19 256,-20 20-352,18 0 64,1 19-161,1-18-127,0-2 256,19 21 64,0-1-160,0-18 128,0 38 64,0-19 224,0-1-352,19 1 320,-19 20 65,0-21-1,0 21 0,0-20-224,0 20 0,0-21-96,-19-19-32,19 0-320,0-1-417,0 2-704,0-21-545,-22-21-929,22 2-673</inkml:trace>
  <inkml:trace contextRef="#ctx0" brushRef="#br1" timeOffset="35414.0255">8149 11321 17232,'0'0'1313,"0"0"-640,21 0-193,-1 20-288,18-20-224,3 20 32,-2-20 32,2 19-1473,-3-19-2403</inkml:trace>
  <inkml:trace contextRef="#ctx0" brushRef="#br1" timeOffset="36084.0638">10670 10666 12716,'0'-40'1057,"0"20"1345,0 20-544,0 20-129,0 20 33,0 19-161,0 21-544,-19 0 225,19 18-578,-20 21-63,-20 1-33,20-1-159,1 0-257,-22 0-96,22 0 32,19-19 0,-19-1-224,19-39 288,0-21-224,0-19 0,0 0-192,19-20-224,-19 0-193,0 0-63,19-20-353,-19 0-321,0 20-1056,0-20-2403</inkml:trace>
  <inkml:trace contextRef="#ctx0" brushRef="#br1" timeOffset="38135.1811">11504 11063 5925,'0'-59'2659,"0"38"-97,0 1-416,0 20-384,0 0-673,0 20-64,0 20 224,-20 0-128,20 20-320,-19-1-161,-1 20-223,-1 1-97,2 20-96,-20-21-224,18 20-64,1-20 224,1 1-384,-1-20 32,20-1-160,0-39-225,0-1-512,20-19-256,-20-19-225,19-21-416,22 1-1024,-22-1-2852</inkml:trace>
  <inkml:trace contextRef="#ctx0" brushRef="#br1" timeOffset="38368.1945">11783 10944 14285,'19'0'192,"-19"19"545,0 22 768,-19 18 129,-1 1-225,-20 19-448,20 0-352,-21 1-33,3 0-416,-3 18-96,2-18 1,-1-20-65,20-1 128,1 1-481,-1-41 97,20 2-801,0-21-512,-21-21-1250,21 21-865</inkml:trace>
  <inkml:trace contextRef="#ctx0" brushRef="#br1" timeOffset="38597.2076">11186 11301 10570,'-20'0'4292,"20"0"-4196,0 0 801,20 0 832,20 0-191,-1 0-481,2 0-385,38 0 97,-19 0-449,20 0 161,-22 0-385,21 0-192,-18 0 256,-1 0-737,-22 0-352,3 20-704,-22-20-1474,-19 0-1249</inkml:trace>
  <inkml:trace contextRef="#ctx0" brushRef="#br1" timeOffset="38775.2178">11286 11500 15342,'-40'20'96,"40"-20"961,0 0 1089,19 19-704,22-19-418,-2 0-543,21-19-225,19-1-416,1 20 224,-1-20-1249,1 20-1986,-20 0-1057</inkml:trace>
  <inkml:trace contextRef="#ctx0" brushRef="#br1" timeOffset="39353.2508">12199 11579 10409,'-40'-19'1314,"1"-2"1376,39 2-960,-20-1-65,-1 0-415,21 0-610,21 1-159,-1-22-193,-1 21 32,22 1-224,-2-1-64,1 0 128,-20 20 225,18 0-161,3 0 32,-21 20-160,-1 19 257,-19 1-193,0 0-32,0 20 0,-19-20-128,-20-1 32,17-19-32,-16 0 64,-3-1 160,2-19-320,-1 0 160,1-19-160,-2-1-64,22 0-288,19 0-289,0 1-640,0-2-962,19 21-479,2-19-2083</inkml:trace>
  <inkml:trace contextRef="#ctx0" brushRef="#br1" timeOffset="39924.2835">12715 11579 10473,'-20'-40'1602,"1"21"1153,19-1-1058,0 0 65,19 0-545,1 1-288,-1-22-321,22 2 65,-2 19-64,21 0-65,-20 0-63,-1 20 191,21 0-416,-40 20 161,20 0-321,-40 0 128,0 19-96,0 2-128,-21-22 96,-18 21-64,-2-1 161,-17 1-193,-2-20-96,0 0 96,0-20 0,2 0 96,17-20-321,22 0-31,0 1-128,19-2-737,0 2-865,19-1-1217,20 0-224</inkml:trace>
  <inkml:trace contextRef="#ctx0" brushRef="#br1" timeOffset="40406.311">13688 11102 7014,'0'-39'1377,"0"19"2179,-20 20-1474,1 20-353,-22 0-159,2 20-193,-1 19 97,1 1-1,18-1-256,-18 20-384,-2-18-224,2 18-449,20-20 64,19 1-224,0-1 0,19-19-96,-19-20-577,39 0-384,-18 0-1185,18-20-1473,-19-20-129</inkml:trace>
  <inkml:trace contextRef="#ctx0" brushRef="#br1" timeOffset="40621.3233">13748 11301 15214,'0'40'256,"0"-20"161,19 19 1216,-19-19-224,19 20 129,-19-20-769,22 0-513,16 19-192,-18-18-96,1-2-705,18 1-1153,-20 0-1569,3-20-5830</inkml:trace>
  <inkml:trace contextRef="#ctx0" brushRef="#br1" timeOffset="40832.3355">14104 11301 13516,'-79'60'321,"21"-21"960,17 2 833,-19-2-160,2 1-449,-2 19-704,19-19-385,2-1-320,20 1-288,-3-40-160,22 20-545,0-20-1281,22-20-481,-3 20-1505</inkml:trace>
  <inkml:trace contextRef="#ctx0" brushRef="#br1" timeOffset="41067.349">14224 11023 16431,'59'40'416,"-38"-20"257,-21 20 1633,19 19-608,-19 1 288,-19-1-641,-2 1-897,-18 20-63,-21-1-129,21 0-160,-21-20-96,19 1-96,2-20-577,20 0-384,19-40-928,0 19-1763,0-19-2370</inkml:trace>
  <inkml:trace contextRef="#ctx0" brushRef="#br1" timeOffset="41480.3726">14800 11460 12908,'-21'0'1857,"42"0"1058,-21 0-865,39 0-416,-20 0-673,22 0-289,-2 0-255,21 0-129,-20 0-96,18 0-384,-17 0-481,-2 0-1120,2 0-2275</inkml:trace>
  <inkml:trace contextRef="#ctx0" brushRef="#br1" timeOffset="42153.411">16129 10885 12876,'20'-41'1665,"-20"41"1026,0 0-1122,0 20 193,0 1-385,0 18-672,-20 0 160,1 2-289,19 18 129,-19-20-385,-3 1-160,3 0-63,0 0-1,-1-1-96,20-19 32,0 0 128,0-20-352,0 0 192,20-20 64,-1 0-321,22 1 418,-22-1-354,0-20 161,20 20 32,-18-19 0,18-1-128,-19 0 288,1 20-192,-2 1-96,1 19 128,-20 0 192,0 19-224,0 1 193,0 20-33,-20 0 96,20-1-128,-19 1 96,19 0-256,-21-21 192,21 21-608,0-20-225,-20 0-512,20-20-513,0 20-1633,-19-20-865</inkml:trace>
  <inkml:trace contextRef="#ctx0" brushRef="#br1" timeOffset="42396.4249">15713 11460 16143,'0'20'1473,"38"-40"673,3 20-288,-2 0-1153,21-19-33,19-2-191,1 21-65,-1-20-224,-19 0-32,-1 20-128,1 0 1,-20 0-418,-20 0-352,-1 0-320,-19 20-1665,0 0-257,-19 1-897</inkml:trace>
  <inkml:trace contextRef="#ctx0" brushRef="#br1" timeOffset="42739.4446">16069 11500 13004,'22'0'1409,"-22"0"-64,0 20 1602,0-1-1121,-22 21-609,3-20-352,-20 20-160,18 0-289,-18-21-32,20 21-384,-22 0 193,22-20-258,-1-1 290,20 2-97,0-21-32,20 0 96,18 19 32,3-19-160,19 0 0,-2-19-32,-17 19-64,17 0-32,-17 0 64,-2 0-288,1 0-321,-20 0-287,-1 0-450,-19 0-1184,0 0-1025,0 0-1923</inkml:trace>
  <inkml:trace contextRef="#ctx0" brushRef="#br1" timeOffset="42929.4555">16269 11679 15630,'-41'39'289,"22"1"2369,-1-20-1056,-1 40-33,2-41-608,-1 21-673,1-1-288,0-18-384,19-2-289,0 21-1697,0-40-1666</inkml:trace>
  <inkml:trace contextRef="#ctx0" brushRef="#br1" timeOffset="43453.4853">16982 10547 12075,'0'-21'929,"21"42"288,-21-1 1345,0 19-448,0 41 321,0-1-449,0 20-769,0 20 0,-21 0-416,2 21-257,-1 18-256,1-19 97,-22 1-97,2-2 96,-1-19-416,20 1 289,1-21-321,0 0-33,19-39 65,-22 0-320,22-21-96,0-39 95,0 20-864,0-40-160,22 1-417,-3-1-1665,0-20-2403</inkml:trace>
  <inkml:trace contextRef="#ctx0" brushRef="#br1" timeOffset="44158.5257">18393 11281 12587,'39'-20'193,"-39"20"-65,0-19 1185,-20 19-320,1 19 128,-2-19-256,-18 20-96,-21 20 191,21-20 194,-21 19-290,21-19-255,-2 21 256,3-22-97,16 1-447,3-20-33,19 0 32,19 20-256,3-20 65,36 20-65,-18-20-64,21 0-97,-23 19-223,22-19-352,-21 0-514,-19 21-1184,1-21-224,-2 0-1058</inkml:trace>
  <inkml:trace contextRef="#ctx0" brushRef="#br1" timeOffset="44343.5362">17976 11658 15118,'-21'21'1121,"21"-21"1121,0 0-192,41 0-705,-3 0-608,3 0-449,-2 0-96,21 0-288,0 0-288,-21 0-961,1 0-1154,-1 0-31</inkml:trace>
  <inkml:trace contextRef="#ctx0" brushRef="#br1" timeOffset="44757.5599">19087 11202 14029,'-20'-20'576,"20"40"1506,20-20 224,-20 40-640,0-1-321,-20 1-160,20 19-352,-19 2 96,19-2-288,-21-20-481,1 21-64,1 20-96,-1-21-32,20-19-160,0 20-641,0-41-865,20 1-928,-1 0-1698</inkml:trace>
  <inkml:trace contextRef="#ctx0" brushRef="#br1" timeOffset="45093.5792">19207 11679 13260,'0'-60'545,"0"40"800,0-19 833,39-1-865,-20 0-288,22 20-192,-3 1-64,22-2 160,-19 1-257,-2 20-63,2 20-193,-22 1-320,0 18 225,-19-19-33,0 19-96,-19 21-32,-22-40-96,3 19-96,-3 1 192,-17-20-192,17 0 64,2-20-64,-1 0 96,1 0-192,17 0-128,3-20-449,19 0-224,0 1-1441,19 19-1377,3-21-385</inkml:trace>
  <inkml:trace contextRef="#ctx0" brushRef="#br1" timeOffset="45451.5996">19742 11560 14029,'19'-21'1185,"2"21"1986,-1 0-993,-20 0-480,0 0-449,19 0-577,-19 0-159,0 21-321,0-21 0,0 19 32,-19-19-288,19 0 128,-20 0 65,20 0 31,-21 0-96,21 0-160,-19 0 288,19 0 64,0-19-96,-20 19-96,20-21-32,20 21-192,-20 0-288,19-19-769,-19 19-1250,21 0-2658</inkml:trace>
  <inkml:trace contextRef="#ctx0" brushRef="#br1" timeOffset="46016.6319">20180 11619 8231,'19'-20'6695,"0"20"-5734,-19 20 1473,20 0-672,-20-1-385,0 21-256,0-20-513,0 20 65,0-20-481,0 19-128,21-18 96,-21-21-256,0 0 192,0 0-192,19-21 0,-19 2-32,20-1-128,-20 0 0,19-20 192,-19 1-97,0-1 33,0-20 128,22 1 0,-3-1 0,0 0 96,1 1-96,-1-1 0,2 1 225,-1 19-33,18 20 352,3 0-191,-2 1-97,2-2 160,19 21-159,-2 0-33,21 0 352,1 0-512,40 21 161,-21-21-225,-20 19 0,20-19-161,-19 20-543,-20-20-257,-22 20-1121,3-20-1409,-41 20 288</inkml:trace>
  <inkml:trace contextRef="#ctx0" brushRef="#br1" timeOffset="46534.6616">20835 11420 10281,'0'-20'3588,"0"20"-2019,-22-20 1186,22 40-577,0-20-320,-19 20-385,0 20-320,-1 0-320,-1-1 192,21 1-385,-20 20-191,-18-1-321,16-19 0,3 0-96,0-1 0,-1 1 0,20-20-32,0-20 32,0 0-64,20-20-192,-1 1 256,22-21-320,-22 20 352,20-40-224,2 21-1,-3-1-223,22-20 256,0 20 128,-21 21-192,2-1 320,-2 0-192,-18 20 288,-2 20 192,-19 19 1,0 1-97,-19 0-160,-2-1 32,1 1 97,20 0-417,-19 0 64,19-20-641,0 20-608,0-21-1378,0-19-1985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6T10:12:10.72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1182 5242 11627,'-19'-19'-129,"-3"19"706,3-19 1153,0 19-641,-1 0 64,1 19 288,-2 21-224,1 20-256,1-1-64,-1 20-256,-20 2-193,20-3-256,1 2-160,-2-1 0,21 2 0,21-23-288,-2-17-288,1-3-546,20-17-447,19-21-737,-19 0-545</inkml:trace>
  <inkml:trace contextRef="#ctx0" brushRef="#br0" timeOffset="409.0233">1360 5461 13484,'-38'-20'96,"16"2"545,22 18-417,0 0-128,0-21 225,22 21-33,-3 0-32,20 0-32,1 0-96,21 0-64,-23 21-31,3-3 63,-2 2 0,1-20 160,-40 21 320,0-2-127,-21 1-161,2 1 161,-20-3-33,-2 3-96,3-1-31,-3-20-193,21 19-481,1-19 225,19 21 128,19-3 32,1 2 0,21 1 32,-3-1-32,3-1 64,-22 21-32,20-20 64,-18 0 193,-21 0 287,0-20-95,0 21-193,-21-2-32,-18-19-96,-1 19-352,1-19-609,20 0-640,-22 0-673,2-19-609</inkml:trace>
  <inkml:trace contextRef="#ctx0" brushRef="#br0" timeOffset="632.0361">1639 5143 14733,'119'-39'-224,"-59"39"801,-21 0 576,-20 0 320,2 39 417,-1 1-1121,-1 19 320,0 1-545,-19 40-255,0-1 31,0 20-224,-19-19-32,0 19-256,-22-40-513,22-18-384,-20-2-1345,19-19-1634</inkml:trace>
  <inkml:trace contextRef="#ctx0" brushRef="#br0" timeOffset="1261.072">2928 5482 14830,'0'-41'128,"0"41"384,0 0 353,0 0-545,0 41 1186,-19-2-417,-1 0-417,1 21-63,-2 20-33,1-20-319,1-1-257,19-18 448,-19-3-608,19-18 416,-22 0-224,22-40 160,22 20-63,-22-39-1,19-1-128,20-20-32,1 1-64,-1-20-225,2-2 33,-2 3-96,1 19 95,-1-3 1,2 24 96,-22 17-289,22 21 738,-41 21-65,19-2 256,-19 41 97,0-1-545,0 22 480,-19-3-256,19-19-288,-21 22 289,1-22-418,20 1-543,0-41-642,-19 1-351,19 0-1186</inkml:trace>
  <inkml:trace contextRef="#ctx0" brushRef="#br0" timeOffset="1430.0817">2849 5659 14509,'21'-18'-288,"-2"18"576,20 0 1,2 0 31,-2 0 96,21 18-224,-20 2-96,19-20-256,-19 21-1185,20-1-2435</inkml:trace>
  <inkml:trace contextRef="#ctx0" brushRef="#br0" timeOffset="1698.097">3822 5104 16015,'-20'39'-193,"-19"1"418,18 0 896,2 20 737,-20 18-193,-2 22-704,-19-1-320,21 0-161,20-19-512,-2 20 96,21-41 32,0 2-640,21-23-225,-2 3-833,20-41-383,-17 19-1026,16-38-6342</inkml:trace>
  <inkml:trace contextRef="#ctx0" brushRef="#br0" timeOffset="1915.1095">3843 5461 12684,'19'21'3491,"1"-21"-4132,-20 19 1314,19 1 384,2 19 384,-1 2-416,-1-1-288,20-2-257,-18 3-352,18-1 33,2-1-578,-22-19-704,20 0-1217,1 1-577,-1-21-2274</inkml:trace>
  <inkml:trace contextRef="#ctx0" brushRef="#br0" timeOffset="2120.1213">4418 5402 14061,'-40'21'672,"1"-3"161,-2 23 609,3 19-33,-23-1 160,1-1 1,0 3-769,2-2-385,17 1-480,3-20 448,18-21-576,20 1-160,-21-20-577,21 0-1409,21 0-897,-21-39-641</inkml:trace>
  <inkml:trace contextRef="#ctx0" brushRef="#br0" timeOffset="2342.134">4457 5104 15342,'41'39'-32,"-22"1"1377,1 19 321,-20 1-353,0 20 353,0 20-737,-39-1-65,18-1-575,-18 2 63,-2-19-224,22-23-256,-20 3 384,18-43-960,21 3-225,0-1-1057,0-20-2242,0-20-737</inkml:trace>
  <inkml:trace contextRef="#ctx0" brushRef="#br0" timeOffset="2606.1491">4676 5560 18225,'0'0'576,"0"0"-672,0 0 0,20 0 673,-1 21-161,22-21-128,-3 0-384,23 0 128,-23 0 160,3-21-1569,-2 21-96,1 0-897,-20 0-2819</inkml:trace>
  <inkml:trace contextRef="#ctx0" brushRef="#br0" timeOffset="2759.1577">4775 5620 13228,'-41'39'1089,"41"-39"-769,0 20 161,22-20-65,-22 0 513,38 0-352,3 0-385,-2 0-288,21 0-801,-21-20-929,21 20-1857</inkml:trace>
  <inkml:trace contextRef="#ctx0" brushRef="#br0" timeOffset="2990.171">5510 5164 17648,'0'40'0,"0"-2"1858,-20 3-737,-1 37 481,-18-16 544,20 16-993,-22-19-449,22 22-319,-1-2-161,1-20-224,19-19 32,0 20-480,-21-41 63,42 1-608,-21 0-768,0-20-1218,19 0-1602</inkml:trace>
  <inkml:trace contextRef="#ctx0" brushRef="#br0" timeOffset="3460.1979">6502 5601 16879,'19'-20'1057,"-19"20"-1633,0 20 640,0-1 545,0 2 864,0 17-448,0 3-769,0-22-256,21 21-160,-21-20-673,39 20-1409,-19-40-1249</inkml:trace>
  <inkml:trace contextRef="#ctx0" brushRef="#br0" timeOffset="3599.2058">6721 5382 16687,'-41'-40'0,"41"40"96,0 0-448,-19 0-1121,19 0-1122</inkml:trace>
  <inkml:trace contextRef="#ctx0" brushRef="#br0" timeOffset="3955.2261">7515 5164 16399,'0'0'-32,"-21"-21"801,2 21-609,-20 0-128,-2 0 288,-19 0 65,21 0-65,-21 0 0,21 0-352,-1 0 128,20 0 225,20 0-353,-19 0 96,19 21-289,0-2 386,0 2 95,0 17 673,0 22-161,0-1-191,0 3 288,0-3-353,-21 1-512,21-1 160,0-1-64,0 3 161,-20-42-642,20 21-63,0-40-705,-19 20-737,19-20-1313,-19-20-1537</inkml:trace>
  <inkml:trace contextRef="#ctx0" brushRef="#br0" timeOffset="4094.2341">6899 5581 17552,'0'-21'192,"0"21"513,19 0-513,22 0 321,-22 0-65,20 21-256,2-21-256,19 0-192,-2 20-769,2-20-2210</inkml:trace>
  <inkml:trace contextRef="#ctx0" brushRef="#br0" timeOffset="4480.2563">8050 5104 6149,'20'0'12973,"-20"-20"-12845,-20 20 865,20-20-577,-39 20-544,18 0 801,-18 0-321,-1 20-448,1-20 288,-2 0-480,22 20 608,-1-20-480,1 0 288,-2 19-384,21-19-97,0 20 642,0 1-225,0-2 192,0 21 32,0 20 193,0-1-1,0 1-95,0-1 511,0 22-543,-20-22-1,20-1-160,-19 3-384,19-2 448,0-19-128,0-20-480,-19 1-321,19-21-864,0 0-225,0-21-1088,-22 1-1122</inkml:trace>
  <inkml:trace contextRef="#ctx0" brushRef="#br0" timeOffset="4633.265">7535 5521 18065,'19'-20'480,"0"20"1442,22 0-1121,-2 0 192,2 20-609,17-20 449,2 0-769,0 21 192,0-21-1025,-2 18-2338,2-18-2498</inkml:trace>
  <inkml:trace contextRef="#ctx0" brushRef="#br0" timeOffset="7543.4314">9996 5263 7014,'0'-59'2370,"0"38"-416,0 2 256,0-2-640,0 21-257,0 0-32,0 0-448,0 0-352,0 21 608,0 19-32,0-2-417,19 3-352,-19-1 321,0-2-321,0 24-128,-19-24 33,19 2-450,0 1 642,0-23-449,0 3 64,0-1-96,0-20 96,0 0 64,19-20 224,-19-1-672,20-18 480,1 0-96,-2-2-225,20 2-127,-18-21 64,-1 20 320,-1 1-32,0-1-96,3 21-128,-3 19 192,-19 19-193,0 0 482,20 22 351,-20-1-352,0-2-160,0 24-128,0-24 577,0 2-481,-20 1 64,20-23 32,0 3-384,0-1 256,0-20 352,0 0-384,20-20 0,-20-1-160,19 3 96,2-23 320,-1 22-320,-1-22 0,0 2-32,3 19-160,-3-1 224,0 2-160,-19 19 64,20 19-64,-20 2-65,0-1 514,0 19-418,0 2 546,0-22-674,0 22 610,0-23-545,0 3-321,0-1-960,0-1-289,0-19-1281,19 0 0</inkml:trace>
  <inkml:trace contextRef="#ctx0" brushRef="#br0" timeOffset="7939.454">10730 5361 9288,'20'-38'1506,"-20"38"1601,-20 0-1250,1 0-736,19 19 97,-21 0-386,-18 22 418,19 18-225,-20-19-353,20 1 225,1-2-384,19-19-353,0-1-545,0 2 289,0-21 32,19 0 64,20 0-737,-18-21-448,18-18 192,-19 0-448,1 18 320,-2-18 288,-19 18 417,0-17 192,0 17 224,0 1 160,0 20 224,0 0 417,0 0-385,20 20 321,-20 19 224,0-19-128,0 20-193,0-20-223,19 19-353,-19-18 0,21-1-352,-1-1-129,-1 2-800,1-3-833,1-18-416</inkml:trace>
  <inkml:trace contextRef="#ctx0" brushRef="#br0" timeOffset="8169.4672">11029 5242 15022,'19'21'160,"-19"-1"320,0 20 609,0-2 289,19-17 95,1 20-288,1-23-993,-1 2 97,18 1-225,-18-2-128,20 22-513,-20-23-1024,20-18-930,-20 21-768</inkml:trace>
  <inkml:trace contextRef="#ctx0" brushRef="#br0" timeOffset="8396.4802">11424 5183 14221,'-39'40'384,"-1"0"737,20 20-288,-19-22 448,-21 24 962,20-3-834,-18 1-704,-3-21-417,42 0-384,-22-18 256,41-3-256,-19 2-545,19-20-1249,0 0-1185,19 0-320</inkml:trace>
  <inkml:trace contextRef="#ctx0" brushRef="#br0" timeOffset="8578.4907">11325 5461 16207,'0'0'-385,"0"0"1154,20 0-384,1 0 543,18 21-223,-20-21-385,41-21-800,0 21-2339</inkml:trace>
  <inkml:trace contextRef="#ctx0" brushRef="#br0" timeOffset="9082.5195">11862 5242 15054,'19'-19'480,"-19"19"-480,0 19 609,0 2 512,20 18 608,-20 1-607,0 0-418,0-20-287,0 19 255,-20 2-480,20-2-63,0 0-354,0-18 514,0-21-97,0 20-288,-19-20 768,19-20-479,19 20-258,-19-39-31,20 18 289,-20 1-65,19-20 0,2 20 192,-1 2-480,-1-3 160,1 1 160,1 20-448,-2 0 544,1 0-800,-20 0-33,19 0-928,2 20-193,-1-20-1377,-20 21-576</inkml:trace>
  <inkml:trace contextRef="#ctx0" brushRef="#br0" timeOffset="9357.5352">12279 5283 14029,'0'40'801,"-20"-21"-417,20 21 1121,0 1 353,-21-3 256,21-17-1089,21 18-801,-21-18 33,0-21-514,20 18 674,-1-18-417,0 0 320,3 0-672,-3-18 256,1-3-353,-1 1-256,2 1-928,-21-22-897,20 23-1026</inkml:trace>
  <inkml:trace contextRef="#ctx0" brushRef="#br0" timeOffset="9718.5558">12635 5223 16143,'-38'60'96,"16"-20"1505,22-2-864,-19 3 1089,-1-2-193,1-19-1120,19 20-481,0-20 352,-19 1-256,19-21-608,0 18 480,0-18-384,19 0 191,0-18-31,1-3 320,-1 1-224,3-20-256,16 20 672,-18-19-256,20-2-192,-20 22 352,-1 0-160,2 19 288,-21 0 1,20 19 255,-20 0-287,0 22-129,0-20 448,0-3-416,0 23-160,0-22-32,0 1-768,0 1 159,0-3-1120,19-18-1282,-19 0-705</inkml:trace>
  <inkml:trace contextRef="#ctx0" brushRef="#br0" timeOffset="9904.5664">12874 5423 16079,'19'-21'929,"-19"21"-1,0 0-383,0 0 0,21 21 896,-1-21-961,-1 0-416,22 0 0,-2 0-352,1 0-1890,18 0-1153</inkml:trace>
  <inkml:trace contextRef="#ctx0" brushRef="#br0" timeOffset="10332.591">13449 5521 18225,'-19'-20'352,"-1"1"-64,20-2 161,20 1-129,-20 2 769,19-3-993,-19 1 225,20 20-97,20-21 64,-20 21-512,-1 21 640,2-1-192,-1-20-384,-1 39 577,-19-19-321,0 1 256,-19-2-352,-1 22 416,-1-23-191,2-18 31,-20 21-448,-2-21 160,22 0-577,-1 0-480,-1-21-544,2 3-1282,19-3-641</inkml:trace>
  <inkml:trace contextRef="#ctx0" brushRef="#br0" timeOffset="10667.6102">14104 4965 16655,'0'-20'289,"-19"20"447,-1 0-800,-20 0 577,20 20-33,-18-20 737,-3 20-1025,22-20 513,-22 19-737,21-19 256,1 20-160,0 1 32,-3-2-96,3 21 545,19-21 32,-19 22-321,19-1 288,0 19 353,0-20-609,0 20-31,0-18-353,0-2 512,0 2-704,19-22 256,-19 1-257,0 1-255,0-21-865,0 0-770,-19 0-1216,19 0 0</inkml:trace>
  <inkml:trace contextRef="#ctx0" brushRef="#br0" timeOffset="10816.6187">13569 5323 18929,'0'0'-96,"0"0"673,20 0-545,-1 0-64,22 0 352,-2 19-288,1-19-288,18 19-929,-17-19-2018</inkml:trace>
  <inkml:trace contextRef="#ctx0" brushRef="#br0" timeOffset="11085.6341">14145 5361 20275,'0'21'672,"0"-21"129,19 0-417,1 0-127,-1 0 543,22 0-479,-22 0-321,22 0-481,-2 0-319,1 0-802,18 0-2306,-17 0 97</inkml:trace>
  <inkml:trace contextRef="#ctx0" brushRef="#br0" timeOffset="11568.6617">14660 5521 11050,'-19'-39'7271,"19"18"-7367,19-17 864,1-3-255,20 1 64,-20 21 608,19-21-1025,1 20 641,-1-20-481,2 40-160,-2 0 32,1 0-320,20 0-64,-21 40 480,-20-20-352,3 20 448,-22 19-127,-22-18-129,-16-3 160,-3 2-256,2 1 160,-21-23 129,21 3-193,-21-21-160,20 0 384,-19-21-800,19 3-161,1-3-1089,20 1-704,19 1-352</inkml:trace>
  <inkml:trace contextRef="#ctx0" brushRef="#br0" timeOffset="12029.688">16050 4805 14285,'-19'-39'801,"-1"39"-65,-1 0-351,1 20-353,-18 20 1473,-22 19 449,0 21-384,-1 0 159,3-2-736,-2 22-160,0 0-353,21 0-512,-1-2 257,1-18-450,39-22 482,0 3-514,0-21-575,19-1-962,20-19-672,-18-20-1698,18-20-4228</inkml:trace>
  <inkml:trace contextRef="#ctx0" brushRef="#br0" timeOffset="12269.7018">15970 5004 15790,'0'41'2435,"20"-2"-2531,-20 0 993,41 2-193,-22 18 257,0 1 256,3-20-1089,16-2 353,-18 3-353,-1-2-384,2 2-609,-1-22-609,-1 1-1184,-19 1-417,20-21-4676</inkml:trace>
  <inkml:trace contextRef="#ctx0" brushRef="#br0" timeOffset="12489.7144">16406 5064 14029,'-19'20'1697,"-20"0"-319,-1 19 127,1 1-608,-21 19 961,0 1-321,-20-1-736,22 3-128,-2-3-770,0-20 97,21 0 161,18-18-578,2-1-448,19-20-256,0 0-1313,19 0-1121,2-41 576</inkml:trace>
  <inkml:trace contextRef="#ctx0" brushRef="#br0" timeOffset="12716.7274">16606 4707 19794,'60'59'-32,"-60"-20"1377,20 21-576,-1 20 256,-19-21 449,0 21-802,-19 0 353,-22-2-608,-17 22 95,17-19-448,-19-3 96,2-19-192,17-18-352,22-1-737,-1-22-577,-1 2-1024,2-20-1410</inkml:trace>
  <inkml:trace contextRef="#ctx0" brushRef="#br0" timeOffset="13339.763">17499 5164 12363,'39'-21'1281,"-19"1"-95,-20 20 255,0 0-288,0 0 705,0 0-1122,0 0 289,-20 20-768,-19 1 319,-1 19 65,1-2-545,-21-17 416,21 18-63,-2-18 63,3-2-416,16-19 609,3 19-897,19-19 608,0 0-736,0 0 448,19 0 96,-19 0-32,41 21-384,-2-21 417,2 20-33,-3 1-96,3-21-256,-22 18 288,22-18-769,-22 20-320,-19-20-1313,20 21-1954,-1-21-7815</inkml:trace>
  <inkml:trace contextRef="#ctx0" brushRef="#br0" timeOffset="25748.4727">18372 5004 10730,'21'-59'512,"-21"39"833,0 20 833,0-20-448,0 20 96,19 0-1154,-19 20-255,0 0 576,0 20 384,0-1-896,-19 21-257,19 20 480,-21-21-127,1 20-353,1 21-160,-1-20 64,-1-2 65,2 3-290,19-43 1,-20 3-256,20-1-321,0-40-544,20 19-865,-1-19-1249,2 0-1217</inkml:trace>
  <inkml:trace contextRef="#ctx0" brushRef="#br0" timeOffset="26085.492">18552 5641 12716,'0'-60'1473,"0"39"-1441,0-18 641,19-21 31,1 1 449,20-1-256,-1 20-609,2-20 97,17 22-33,2-2 97,0 40 383,-21-21-383,21 42-65,-41-2-384,1 2 256,1 38 257,-21 1-225,-21-1 193,1 0-353,-19 1 128,-1-19-224,-18-2 448,-2 0-512,19-39 609,2 21-577,-2-21-32,3 0-513,18-21-447,-1 2-418,21 19-1505,0-20-1056</inkml:trace>
  <inkml:trace contextRef="#ctx0" brushRef="#br0" timeOffset="26552.5187">19226 5441 13100,'20'-18'1217,"-20"18"-32,0 0 417,0 0-161,0 0 449,0 0-1474,19 0-160,-19 0-191,0 0 287,0 18-320,-19-18-32,19 0-128,0 0 288,0 0 192,0 0-160,0 0-288,0 0 385,0-18-193,19 18-64,-19 0 0,0 0-64,0 0 352,0 0-384,0 0 352,0 18 161,-19-18-97,19 20 64,0-20-512,0 0 769,0 21-449,-20-21 225,20 0-289,0-21-352,0 21-1,0 0-864,0-20-1153,0 20-3075</inkml:trace>
  <inkml:trace contextRef="#ctx0" brushRef="#br0" timeOffset="27188.5551">19881 4826 13933,'20'-40'288,"-20"20"641,0 20 96,0 20-288,0 20 1056,0-1-512,-20 21-512,20 0 512,-19 19-768,-3-20-65,3 22-159,0 17-97,-1-18-256,-1-1 192,21-19 128,-19-21-32,19 2-544,0-1 416,19-22-608,-19-18-738,21 20-703,-1-20-1283,-1 0-703</inkml:trace>
  <inkml:trace contextRef="#ctx0" brushRef="#br0" timeOffset="27513.5737">20079 5641 12876,'0'-60'-257,"0"21"1058,21 18 416,-1-18 257,-1-2-289,22 2-769,-22-2 129,20 22-161,-18 19 193,-2 0-321,1 0 0,-1 19-160,-19 22 385,0-2-33,-19 2-224,-1 19 65,1-21-97,-22 0 192,3-18-384,-3-3 256,22-18-192,-1 0-448,-1 0-128,21 0-1026,0-18-1729,21-3-833</inkml:trace>
  <inkml:trace contextRef="#ctx0" brushRef="#br0" timeOffset="28087.6064">20416 5581 11370,'-19'-39'1314,"19"18"-1186,0-18 1537,19-2-704,2 2 160,18 19-384,2-20-449,-22 21 353,20-2-161,2 2-288,-22 19-192,-19 0 193,19 19-65,-19 2 64,-19 17 192,0 3-512,-1-20 577,-1 17-385,2-17 32,-20-2-192,17 1 320,3-20 32,19 0-224,0-20-192,-19 1-160,19-2 224,19 1-161,0 2 97,3-23-128,-3 20 192,1 2 0,-1 19 160,2 0-513,-21 0 513,20 19-32,-20 22 129,0 18 191,0 1 192,-20 20-415,-1-2 287,2 3-32,-20-2-95,-2 0 255,-19 0-256,21-38 65,20-1 544,-22-2-97,41-38-255,-19 0 224,19 0-545,0-18 96,-20-2-416,20-1 160,0-18-256,20 0-32,-1 19-257,3-21-95,-3 21-674,20 1-63,-20 0-1025,22 19-449,-22 0-640</inkml:trace>
  <inkml:trace contextRef="#ctx0" brushRef="#br0" timeOffset="28444.6268">20676 5779 9929,'0'-40'2498,"19"21"-1825,-19 19 1345,0-20-257,19 20-319,1 0-866,1 0-31,-1 0-193,-20 0 225,19 20 63,0-1-383,-19 2-65,0-2 64,0 1-64,-19 0 225,0 0-193,-1-20 192,-1 21-384,1-21 160,1 19-31,19-19 415,-19 0-320,19 0-63,19 0-290,-19 0 1,19 0 289,22 0-257,-21 0-33,18 0-639,3 0-802,19 0-1569,-21 0-1249</inkml:trace>
  <inkml:trace contextRef="#ctx0" brushRef="#br0" timeOffset="28812.648">21627 5084 16207,'0'0'-256,"0"0"672,-19 0 129,-20 20 1024,-2 19 225,3 1-385,-3 19-736,2 22 480,-21-2-64,19 1-481,3-20-447,-3 18-33,22-19-160,19 1 96,0-20-160,0 0-193,19-20-479,2 1-674,18-21-512,-20 0-960,3 0-546</inkml:trace>
  <inkml:trace contextRef="#ctx0" brushRef="#br0" timeOffset="29205.6704">21687 5302 13324,'20'-19'2627,"-20"19"-1122,0 0-928,0 19 896,-20 21 257,1 0-353,0 1-672,-3 18 31,3-20-31,-1 0-481,1 2-256,-2-1 256,21-2-352,0-17 128,-20-1-160,20-1 0,0-19-256,0-19 287,20 19 129,1-41-192,-2 21 64,20-19 32,-17-21 64,16 21-160,-18 0 160,20 18-128,-20 1 96,-1 20 128,2 0 320,-21 20-256,0 1 192,0 18-224,0 0 97,-21-18 31,21 18-128,-19 0-96,19-19-416,-20 21-866,20-22-383,0-19-1282,0 0-1153</inkml:trace>
  <inkml:trace contextRef="#ctx0" brushRef="#br0" timeOffset="29435.6836">22244 5123 18097,'38'20'64,"-38"1"1345,22 19-256,-3 19 256,-19 1 289,-19 19-321,-3-20-544,-16 22-352,18-3 63,-21 2-480,22-1 64,-22-19-352,3-20-481,-3 19-736,2-18-1217,20-23-1410</inkml:trace>
  <inkml:trace contextRef="#ctx0" brushRef="#br1" timeOffset="32931.8836">8407 6852 11466,'0'-40'-96,"21"20"288,-2 20 193,20 0 287,-18 0 321,-21 0-320,20 0 160,-20 20-96,0 0-353,0 0-192,0 0 0,-20 0 32,20-1 65,-40 2-65,20-21 32,1 0-32,-22 0-63,22 0-33,0 0-32,19-21 0,-22 2-128,22-1-32,22 0-32,-3 0 0,0-20-1,1 21 97,1 19-64,-2-20 0,1 20 96,-1 0 64,2 20 65,-21-1-33,0 1 64,0 0-32,0 0-64,-21 20 96,21-40 257,-19 19-257,-1 2 96,1-21-64,-2 0 1,1-21 95,1 21-384,19-19-96,-19-1 512,19 0-640,19-20 32,0 20 192,1 1-65,1-1 258,-21 20-65,19 0-289,-19 0-63,0 39 256,0-19 448,0 20-255,0-20 63,-19 19 96,-2-18 97,21-21 287,0 19-319,-20-19-257,20 0 512,0-19-640,0-2-192,0 21 224,0-19-1249,0-1-1153,0 20-1826</inkml:trace>
  <inkml:trace contextRef="#ctx0" brushRef="#br1" timeOffset="33657.925">8308 7607 14029,'0'-20'96,"19"20"288,-19 0 321,22 0 0,-22 0 448,19 0-224,0 20-385,-19 0 1,20-1-193,-20 1-256,0 0 224,-20 20-256,20-20 193,-38 0-161,16-20 64,-16 19 96,18-19-224,1-19 64,-3-1-256,22 0 160,0 0 128,22-20-352,-3 20 288,20 1-192,2-1 96,-22 0 0,0 0-64,1 20 0,1 20 64,-21-20 160,19 40 0,-19-21 32,-19 1-32,19 20 32,-21-20 97,1 0-161,-18 0 224,16-20-352,22 0 160,-19 0 32,0 0-96,19-20-64,0 0 32,19 0-224,0 0 288,22 0-160,-22 0-160,1 1 288,1-1-64,-2 20-256,-19 0 256,0 0 128,0 20 224,0 19-160,-19-19 97,-2 0 159,1 0-352,20 0 64,-19 0-96,19-20-288,0 0-897,0 0-1762,0 0-1249</inkml:trace>
  <inkml:trace contextRef="#ctx0" brushRef="#br1" timeOffset="34443.97">8228 8660 13420,'22'-41'32,"-3"21"1121,1 20-256,-1-19 224,-19 19 257,19 0-674,3 19 1,-22 1-225,19 0-287,-19-20-33,0 21 64,-19-2-128,-3 1 64,3-20 0,-20 19-160,20-19-32,-3 0 32,3-19-32,19-1 32,-19 1-64,38-2 32,0-19 0,3 1 32,17 19 160,-1 0-224,3 0-32,-22 20-32,1 0 192,1 0 96,-21 20-96,0 20 32,0-20 225,-21 19-289,21-19 128,-39 1 96,20-2-288,-22 1 160,22-20-96,-1 0 128,1 0-32,19 0-128,0-39-64,0 18 160,19 1-224,1 0 160,-1-19 97,0 19-290,3 20 193,-22 0 0,19 0 225,-19 20-129,0 0 96,-19-1-128,19 21 0,-22-19-64,22-2-160,0 1-1121,0-1-1890,0-19-3299</inkml:trace>
  <inkml:trace contextRef="#ctx0" brushRef="#br1" timeOffset="35129.0092">8269 9374 11915,'0'-39'64,"0"19"2306,20 20-864,-20 0-97,0 0-64,19 0-576,-19 20 128,0 1-513,-19-3 129,19 1-321,0 2 96,-20 19-320,1-19 128,-3-3 128,22-18-160,-19 0 32,0 0-224,19-18 160,0-3-64,0 1-352,0-21 704,0 22-480,19 1 128,0-3 32,3 1-224,-3 0 576,-19-1-448,0 21 96,20 21 160,-20-1 0,0 0 1,-20 1-1,20-3-96,-19 1-64,-3 22-64,3-21 448,19-20-448,-19 21 160,19-21-32,0 0 32,0-21-64,0 1-96,19 0-128,0-1 480,3 2-320,-3 1-128,1-3 128,-1 21-160,0 0 416,-19 0-544,0 0 640,0 21-544,0-3 672,-19 22-480,0-20 96,19 0 129,-20 1-578,20-3-1088,0-18-2819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6T10:12:57.614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3068 6991 11370,'0'-19'385,"0"19"191,0 0 1314,-20 0-449,20 0-576,0 19-160,-19 20 32,-2 2 95,1-2-31,1 21-353,0-1-287,-3-19 191,3 20-256,-1-1 96,1-19-256,19-20 160,0 0 0,0-20 97,0 0 191,0-20 32,0 0-352,0 0 0,19-19-192,1-21 64,-1 0 32,22 1-352,-2-21 160,1 0-289,-1 1 321,2 20-64,-22 19-33,22 20 257,-22 0 96,1 20-96,-20 20 481,0 0 31,0 20 129,0 19-257,0 20 1,-20 1 127,20 0-320,-19-1-64,-2 0-160,21-19 288,-20 0-352,20-40 96,0 19 0,0-39-608,-19 0-161,19 0-352,0 0-449,0-20-1537,-20 1-1825</inkml:trace>
  <inkml:trace contextRef="#ctx0" brushRef="#br0" timeOffset="155.0088">2909 7229 13516,'-20'0'289,"20"0"-97,0 0 32,0 0-32,0 0 577,20 0-161,-1 0-287,22 20-193,-2-20-32,1 0-576,20 20-1218,-21 0-1729</inkml:trace>
  <inkml:trace contextRef="#ctx0" brushRef="#br0" timeOffset="637.0363">3624 7170 12363,'-19'-20'192,"-3"20"1410,3 20-833,-1 0 352,-20 19 544,20 21-576,-18-20-64,-3 19-224,41-19-545,-19-20-32,19 20-320,19-40 64,-19 19 32,19-19-64,3-19 256,-3-21-192,20 0-256,-18-20-32,-2 21 96,1-21 96,21 1 96,-41-1-385,19 1 97,0-21 0,1 21 192,1-1-32,-2 20 64,-19 20 256,0 20 320,0 0 225,0 0-769,0 20 576,0 20 161,-19-1-128,-2 22-65,21-3-160,-20 3-223,20-2 95,-19 1-320,19-1 0,0-19-385,0-1-480,19 1-480,-19-20-1314,0-20-672,20 0-3684</inkml:trace>
  <inkml:trace contextRef="#ctx0" brushRef="#br0" timeOffset="907.0517">3802 7030 12684,'20'41'832,"-20"-21"-191,-20 19 736,20 1 225,0 19 95,0-19-640,0 0-736,0-1 31,0-18-192,20-2-224,1 1 256,-21-20 193,19-20 383,1 1-383,-1-2-257,2-18 0,-1-1 32,-1 0-96,20-19 128,-18 19-480,-21 1-224,20 19-449,-1 0-673,0 20-832,3 0-129,-3 0-2786</inkml:trace>
  <inkml:trace contextRef="#ctx0" brushRef="#br0" timeOffset="1450.0828">4139 7666 12363,'0'40'32,"0"-20"2178,0 0-544,-19 19-225,19 1-31,0-20-898,0 20-352,0-20 32,0 19-95,-19-39-33,19 20 64,0-20 384,0-20-416,0 0-64,0-19 0,19-1-64,-19 0 32,19-19-32,1-1 0,1 1-32,-2-1-224,1 0 128,-1 1 64,22 19 32,-22 20 160,1 20 0,1 0 0,-21 20 320,0 0-31,0 20 31,-21-1-128,1 21 129,1-20-449,0-1 192,-22 1-96,21-20 32,1 0-32,-2 0-608,21-20-353,-20 0-673,20 0-992,0-20-801</inkml:trace>
  <inkml:trace contextRef="#ctx0" brushRef="#br0" timeOffset="1922.1098">4378 7567 11627,'0'40'224,"0"-1"1762,0-19-385,0 20 97,-20 0 95,20-20-736,-19 19-864,19-19 95,0 0-320,0 0 64,0-20 224,0 0 64,0-20-416,0-20 32,19 20 32,1-19-32,-1-21 0,22 20 128,-22-19-384,22-1-64,-2 21 319,-20-1 33,22 20 193,-22 20-193,1 0 192,-20 0 32,0 20 128,0 0 65,-20 19-257,1 1-128,-1 0 160,-20 0-256,20-1 224,-20-19-64,20 20 288,1-40-31,-1 20 95,20-20-288,-21 20 192,21-20-256,21 0-96,-21 0 257,20 0-289,-1 19 192,1-19-224,1 0 256,-2 0-352,1 0-193,-20 20-384,19-20-384,2 20-544,-1-20-962,-20 0-352</inkml:trace>
  <inkml:trace contextRef="#ctx0" brushRef="#br0" timeOffset="2299.1315">4855 7488 13100,'0'0'224,"-20"19"1762,-21 1-705,22 20 353,0 0 224,-22 19-513,22-19-384,-1 20-705,1-21-96,19 1-128,19-20 32,-19 0-96,20-20-96,-1 0-32,0 0-385,3-20 1,-3-20 224,0 20 127,-19 0 193,0 1 0,0-1 32,0 0 225,0 20 159,0-20 64,0 20-31,0 0-353,0 0 96,20 20-320,1-20 96,-1 20-320,18-20-1218,3 0-2017,-2 0-7944</inkml:trace>
  <inkml:trace contextRef="#ctx0" brushRef="#br0" timeOffset="3077.1759">5628 6713 10954,'0'-20'961,"0"0"768,0 20 449,0-19-832,0 19 191,-20 0-576,20 0-256,-19 0-449,0 0-32,19 0-352,-22 0 384,3 19-160,0-19-256,-1 20-64,20 0 160,-21 0 0,1 20 224,1-1-192,0 21 32,19 0 0,-20-1 128,-1 21-384,-18-1 320,20-19-384,-22 19 192,22-20 128,-22 1 0,22-20 192,-1 0-320,1-1 256,19-19 288,-21 0-128,21 0 97,21 0 31,-21-20 1,39 0-33,-20 20-256,22-20-32,-2 0-64,-18 0-32,18-20-288,-20 20-513,22 0-576,-22 0-769,0-20-513,1 20-736</inkml:trace>
  <inkml:trace contextRef="#ctx0" brushRef="#br0" timeOffset="3501.2001">5767 7051 12780,'0'-21'1249,"0"42"448,-19-1-415,19 19 319,-19 1-31,-3 20-706,3-21-159,-1 21-128,1 0-225,-2-1-224,1 1 128,20-21-384,0-19 192,0 0-64,0-40 128,0 0-96,20 0 65,1-39-354,-2 19 129,20-20-32,-17-19 160,16 20-480,3-21 351,-2 21-223,1-21 320,-20 40-64,19 21 256,-18-2-64,-2 42 96,-19-2 65,0 21 319,0 20-288,-19-1 65,-2 21 63,1-21-192,-19 1-128,18 0-63,21-1 159,0-39-320,-19 20-545,19-40-416,0 19-1185,0-19-1314,-20-19-1184</inkml:trace>
  <inkml:trace contextRef="#ctx0" brushRef="#br0" timeOffset="3663.2094">5608 7329 14317,'-19'0'224,"19"19"961,19-19-128,1 0-512,20 21 320,-20-21-545,21 19-256,-3-19-128,22 20-1089,-21-20-1281,2 20-2627</inkml:trace>
  <inkml:trace contextRef="#ctx0" brushRef="#br0" timeOffset="3842.2197">6165 7468 13004,'0'39'1313,"-20"-19"-192,1 20 641,19-20-737,-41 0 448,22 0-704,-1 19-513,-1-39-192,2 20-32,19-20-384,-20 0-545,20 0-833,0 0-736,20-20-1025</inkml:trace>
  <inkml:trace contextRef="#ctx0" brushRef="#br0" timeOffset="4199.24">6562 7030 14669,'-20'21'833,"-20"-1"0,20 39 544,-20-19-192,1 19 897,-2 21-448,2-20-961,20-1-257,19-19-256,0-1 32,0 1-352,39-40 160,-20 0-96,3 0-384,16-20-65,-18 0-64,1-19 193,-2-1 32,-19 20 288,0-19 64,0 18 64,-19 2 64,19-1 128,0 0 128,-21 20 97,21 0-129,0 0-224,21 0-224,-2 0 288,1 20-288,20-20-160,-20 0-609,19 0-1025,1 0-1537,-20 0-321</inkml:trace>
  <inkml:trace contextRef="#ctx0" brushRef="#br0" timeOffset="4906.2806">6680 6753 10666,'-19'-20'1953,"19"0"-896,0 20 609,0-20-897,0 20 864,19-20-480,-19 20-448,21-19-32,-1 19-385,-20 0 96,0-20-320,19 20 417,-19 0-129,0 0-160,0 0-192,-19 0 385,19 0-289,0 0 96,0-20 192,0 20-480,-20 0 417,20 0-257,20 0 128,-20 0-192,19 0 224,0 0-320,3 0 128,-3 0-224,1 0 544,-1 0-416,0 0 0,3 0-128,-3 0 480,0 0-384,-19 0 288,20 0-256,1 0 64,-21 20-96,0-20 192,19 0-448,-19 20 384,0-1 288,0 21-224,0 0-160,-19 19 288,19 1-352,0 19 481,-21 21-1,21-1-352,0-20 64,0 1-32,0-1 192,0-19-352,0-20 192,21 19 128,-21-19-320,19 0 320,-19-21-320,20 21 320,-20-20-320,0 20 288,-20-20-224,20-20 161,-19 19-1,-2-19 0,-18 0-32,20 0 0,-22 0-32,22 0-32,-20 0-128,17-19-417,3 19-832,19-20-1538,-19 0-3075</inkml:trace>
  <inkml:trace contextRef="#ctx0" brushRef="#br0" timeOffset="5387.3081">7277 7110 13612,'-21'0'1153,"21"0"129,0 0 95,21 0-320,-2 0 641,20 0-641,2-19-449,-2 19-223,21-20-1,-20 20-288,18 0-96,-17 0-128,-2-20-321,-20 20-319,3 0-1090,-3 0-512,-19 20-225,0-20-1793</inkml:trace>
  <inkml:trace contextRef="#ctx0" brushRef="#br0" timeOffset="5983.3422">7236 7369 14733,'0'0'1186,"20"0"-65,1-21 640,18 21-672,1-19 449,-1 19-641,2 0-513,17-20-192,-17 20-64,-3 0-160,3 0-192,-22 0-417,1 0-736,-1 0-1025,-19 0-737,0 0-2146</inkml:trace>
  <inkml:trace contextRef="#ctx0" brushRef="#br0" timeOffset="6295.36">7097 7190 9064,'0'20'5093,"0"-20"-5221,0 0 32,0 0-321,0 0-191,0 0-962</inkml:trace>
  <inkml:trace contextRef="#ctx0" brushRef="#br0" timeOffset="6395.3657">7097 7289 8007,'0'20'192,"0"-20"-128,0 0-160</inkml:trace>
  <inkml:trace contextRef="#ctx0" brushRef="#br0" timeOffset="8232.4707">7971 5997 11562,'19'-59'97,"-19"19"351,0 21 705,21 19 0,-21 0-96,20 0-192,-20 39 416,19 22 129,-19 17-161,0 42-417,20 39-95,-20 20-256,-20 19-1,20 21-192,-19-1 65,-1-20 191,-1 1-256,-18 0 193,20-21-193,-2-19 33,1-19 127,20-2-416,-19-38 128,-1-21-32,20 0-128,0-38 224,-21-22-448,42-19-256,-21 0 159,20-40-639,-1-19-226,1-1-479,1-39-1410,-2 20-352</inkml:trace>
  <inkml:trace contextRef="#ctx0" brushRef="#br0" timeOffset="8967.5128">8666 6991 8327,'0'-40'449,"-21"21"1216,21-2 65,0 21-385,0 0-448,0 21 32,0 19-32,0-1 32,0 1 0,0 19-609,0-19 513,0 20-609,0 19 32,0-20-224,0-19 96,-19 0-128,19-20 160,0-20 257,-20 0-97,20-20-416,0 0 192,0-19-32,-19-1-192,19 0-32,0-20 320,19 1-224,-19-20-448,20-1 63,-1 20-127,22-19 63,-2 19 353,-18 21 32,18 19 64,-20 0 224,2 0 64,-1 40 64,-1-20 289,0 20-129,-19 19-223,0 1 159,0 0 32,-19-1-223,0 1 31,-1 0-96,-20-1-224,20-18 160,1-1 96,-2-20-608,21 20-545,-20-20-897,20 0-609,0 0-1312</inkml:trace>
  <inkml:trace contextRef="#ctx0" brushRef="#br0" timeOffset="9249.529">8883 7030 10858,'0'61'128,"0"-22"865,0 1 128,0-20-96,0 19 384,0 1-448,0-20-448,0 20-161,0-21-192,0 2-64,0-2 0,0-19 128,0-19 161,0 19-97,0-40-96,22 20 65,-22 0 95,19-20 224,1 1-287,-1 19-193,2 0 224,18 0-192,-20 0-320,1 20-32,1 0 32,18 0-1634,-20 0-1537</inkml:trace>
  <inkml:trace contextRef="#ctx0" brushRef="#br0" timeOffset="10368.593">8705 8004 10954,'0'0'929,"0"0"896,0 0-63,20 0 0,20 0 384,-1 0-1057,2 0-192,19 0-32,-21 0-481,21 0 128,-2-20-544,2 20 96,-19 0 65,-3 0-386,3 0-191,-22 0-481,-19 0-640,0 0-610,0 0 1,0 0-993</inkml:trace>
  <inkml:trace contextRef="#ctx0" brushRef="#br0" timeOffset="10940.6257">8765 7905 6085,'0'-20'3171,"0"20"-1089,0 0-416,0 0-353,0 0-512,0 20-129,-19-20 33,19 19-64,-21 1 63,1 0-95,1 0 64,19-20-257,-20 20 161,20 0-65,-21-20-64,21 20-159,0-20 159,0 0-128,0 19 65,0 1-225,21-20 32,-21 20-64,20-20-32,-1 20 65,1-20-129,-20 20-289,21-20-95,-2 0-609,-19 20-384,20-20-705,-20 0-352,19-20-609</inkml:trace>
  <inkml:trace contextRef="#ctx0" brushRef="#br0" timeOffset="12103.6922">9480 7785 12043,'20'20'448,"-20"0"1442,0-20-1057,0 20 288,-20 0 384,20 0-544,-21-20-480,2 20-353,19-1 0,-20-19 32,20 0-32,-19 0 32,19 0-288,0 0 160,0-19 32,0-1-160,0-20 160,0 20-192,0-20 224,19 21-96,1-21-224,-1 20 192,22 0-32,-22 0 0,0 20 32,3 0 224,-22 0-288,19 20 224,-19 0 64,20 0 257,-20 20-225,0-1 256,0 1-159,0 20-97,-20-1-64,20-19-128,-19 19 128,-3 1-160,3-20 0,0-1 64,-1 1-64,-1 0-64,2-20 64,-1-1-32,1-19 32,-2 0-32,1 0 128,20-19-320,-19-1 192,19 0 0,0 0 0,19-20 128,-19 1-288,20 19 160,1 0 192,-2 0-160,1 0 32,-1 20 0,-19 20 160,21-20-32,-1 20 1,-20 0-1,0 0-64,19 19-128,-19-39 64,0 21-128,0-2-737,0-19-576,19 20-930,-19-20-575,0 0-1731</inkml:trace>
  <inkml:trace contextRef="#ctx0" brushRef="#br0" timeOffset="12519.716">9837 7785 13869,'0'0'608,"0"20"545,-19 0 64,19 20-224,-22 0 705,3-21-289,-1 21-736,1 0-225,-22 0-63,22-1-289,-20-19-32,18 20-64,2-40-96,-1 20 192,20-20-352,0 0 128,-19-20 128,19 0-289,0 0 193,19-20 192,-19 21-224,20-1 128,-1 0 128,2 20-256,-1 0 288,18 0 289,-18 20-33,-20 0-160,21 19 193,-2-19-1,-19 20 1,20-20-225,-20 19-96,19-18-224,-19-2 96,22 1-64,-22 0-961,19-20-769,-19 20-1537,0-20 384</inkml:trace>
  <inkml:trace contextRef="#ctx0" brushRef="#br0" timeOffset="13457.7697">10135 6554 7174,'0'-19'6342,"0"19"-6310,0 0 1121,-21 0-960,21 0 639,-19 0 193,-1 19-352,-20-19-257,20 20-127,1-20-225,-1 19-32,-1 2-128,21-21 64,-19 40-32,19-21 0,0 21 31,-20 0 33,20 19 0,0 1 33,0 19-66,-19 0 130,19 1-97,-21 0 64,21-1-64,-20-19 32,1-1 32,0-19-32,19 0 64,-22-1-32,3-19 32,19 0-64,0 0 96,0-20 257,0 0 95,0 0 449,19 0 32,3 0-225,16 0 65,3 0-545,-2 20-63,1-20 127,-20 0-448,19 0 128,-18 0-417,-2 0-1024,1 0-1698,-20-20-256</inkml:trace>
  <inkml:trace contextRef="#ctx0" brushRef="#br0" timeOffset="15258.8726">10412 6852 10858,'-19'-40'897,"19"20"1441,0 20-801,0 0 193,-19 20-545,19 0-512,0 0 224,0 20 352,-22 19-481,3-19-607,0 20 575,-1-1-415,-1 1-193,-18-1 0,20-19 64,19 0-96,-22-20-32,22-20 128,0 0 33,0-20-193,0 0 0,22-20-96,-3 1 64,1-21-97,-1 20-191,22-40 480,-22 22-672,22-3 288,-3 2-32,-18 19 31,21 20-127,-22 20 352,0 0-192,-19 0 448,20 40-128,-20 0 321,0-1-353,0 22 320,0-3-127,-20 3-257,20-2-96,-19 1 64,19-21-289,0 1 97,0-20-512,-19 0-417,19-1-801,-22-19-1121,3 0-416</inkml:trace>
  <inkml:trace contextRef="#ctx0" brushRef="#br0" timeOffset="15431.8825">10273 7110 13196,'-19'-19'705,"19"19"288,19 0-65,-19 0-95,21 0 384,-1 0-384,18 0-512,-16 19-289,16-19 32,-18 20-257,21-20-703,-22 20-706,0-20-832,22 0-2371</inkml:trace>
  <inkml:trace contextRef="#ctx0" brushRef="#br0" timeOffset="15716.8988">10969 6693 6213,'19'-39'7495,"-19"39"-7174,0 0 1505,0 0-1218,-19 19 673,-1 1 289,-1 20-513,-18 19-192,-1 1 128,1 20-609,-21-1 449,21 1-705,-2-1 416,2-20-576,18 1 32,21-1 0,0-19 64,0-20-640,21 20-225,-1-40-993,-1 0-672,1 0-160,20 0-706</inkml:trace>
  <inkml:trace contextRef="#ctx0" brushRef="#br0" timeOffset="16092.9204">11147 6852 14637,'0'0'705,"-19"0"640,-1 20-544,-1 19 512,-18 1 577,-2 20-705,3 0-256,-3 19-32,2-39-673,20 19-96,19-19-96,0-20 0,0 19 128,19-39-352,1 0 288,-1 0-384,2-19-385,-1-1 321,-1 0-224,-19 0 287,19-20 225,-19 21 256,0-1-384,0 0 192,0 20-96,22-20 577,-22 20-545,0 0 32,0 0 64,19 0 0,0 0-289,1 20 514,-20-20-866,21 20-608,-1-20-769,-1 0-673,0 0-800</inkml:trace>
  <inkml:trace contextRef="#ctx0" brushRef="#br0" timeOffset="16384.9371">11504 6773 13869,'0'-20'544,"0"40"865,-20-20-95,1 19 223,-1 21 417,-20 0-513,1 20-416,18-20-64,-18 39-224,-2-20-32,22 1-641,-1-1 0,20-19 64,0 0-256,20-1 192,-20 1-384,19-20-449,2-20-352,-1 20-160,-1-20-737,1-20-801,1 0 289,-2 1-2115</inkml:trace>
  <inkml:trace contextRef="#ctx0" brushRef="#br0" timeOffset="16587.9487">11564 6932 13420,'0'0'865,"0"19"1057,0 21-513,-20-20 97,20 20-225,-19 0-480,-2-1-129,21-19-544,-20 20-288,20-20 160,0-1-576,0-19-898,20 20-672,1-20-160,-2-20-577</inkml:trace>
  <inkml:trace contextRef="#ctx0" brushRef="#br0" timeOffset="16818.9619">11783 6932 13004,'0'0'1057,"-20"0"1057,-1 40-737,-18-21 385,20 20-97,-22 2-223,2-2-353,18 1-321,2-20-511,-1 0-97,20 0 64,0-1-384,20-19 192,-20 0-32,40 0-256,-20 0-385,18 0-480,3 0-416,-21-19-898,20-1-672,-20 20-1441</inkml:trace>
  <inkml:trace contextRef="#ctx0" brushRef="#br0" timeOffset="17073.9765">12000 6713 14445,'0'20'64,"0"0"1794,0 19-705,0 1 1121,0 0-512,-20 20-673,20-1-416,-19-20-1,-1 22-608,-1-2 64,2-19-128,19-1 0,-20 1-384,1-20-321,19 0-448,-19-20-608,19 0-674,0-20-415,0 0-2019</inkml:trace>
  <inkml:trace contextRef="#ctx0" brushRef="#br0" timeOffset="17301.9896">12139 6515 17488,'20'20'-352,"-20"19"2242,21 21-481,-21-1 481,-21 21-353,21-1-416,-39 1-672,19 18 223,-20-18-480,1 20 129,-2-21-257,22-20-128,-1-19-257,-1-20-640,21 0-832,0 0-1314,0-20-609</inkml:trace>
  <inkml:trace contextRef="#ctx0" brushRef="#br0" timeOffset="17644.009">12339 7051 15150,'0'-21'1537,"0"21"289,0 0-449,0 0-864,19-19 352,-19 19-449,20 0-256,-1 19 32,22-19-608,-22 0-289,0 0-1985,-19 0-737</inkml:trace>
  <inkml:trace contextRef="#ctx0" brushRef="#br0" timeOffset="17801.0181">12339 7091 14830,'-41'19'896,"22"-19"514,19 20-577,19-20-225,-19 0 385,19 0-448,3 20-577,-3-20 32,20 0-801,2-20-1537,-22 20-705</inkml:trace>
  <inkml:trace contextRef="#ctx0" brushRef="#br0" timeOffset="18028.0311">12794 6852 17360,'20'0'576,"-20"40"1378,0-21-480,-20 42 255,20-22-383,-39 21-225,18-1-449,-18 1-287,20-21-321,-2 21 32,1-40-192,20 0-225,0-1-479,0-19-482,20 0-287,1-19-1410,-2-1-1185</inkml:trace>
  <inkml:trace contextRef="#ctx0" brushRef="#br0" timeOffset="18768.0734">12219 7011 10473,'0'0'1698,"0"0"832,0 0-1088,0 0 672,19 0 0,2-20-641,-1 20-224,18 0-320,3 0-256,-2 0 0,2 0-65,-22 0-448,0 0-256,3 0 192,-3 0 257,0 0-578,-19 0-223,20 0-641,-20 0-64,0 0-673,0 0-929,0 0-736,-20 20-3043</inkml:trace>
  <inkml:trace contextRef="#ctx0" brushRef="#br0" timeOffset="19154.0954">12199 7190 9192,'0'0'2210,"0"0"-160,0 0 128,20 0 513,-20 0-449,19 20-448,2-20-801,-1 0 96,18 0-321,-16 0-575,-3 0 127,20 0-288,-18 0-416,18-20-449,-20 20-1185,22 0-1826,-22 0-5220</inkml:trace>
  <inkml:trace contextRef="#ctx0" brushRef="#br0" timeOffset="19810.1329">12934 6535 14317,'-20'0'481,"20"0"640,0 0-737,20-20 737,-1 20 705,-19 0-1090,41 0-95,-22 0 64,20 20-257,-18-1-192,-1 1 129,18 20 127,-16 0-256,-22-1-31,0 41-65,0-1 256,0 1-224,0-1 33,-22 20-33,22-19-96,0-1 128,0-19-352,22-1 384,-22 1-352,19-20 160,-19-21 32,19 1 0,-19 0 257,0 0-289,0-20 224,-19 0-128,-22 0-32,22 0-64,-20 0 97,-1 0-258,1 0 1,17 0-320,3 0-577,19 0-961,0 0-2338</inkml:trace>
  <inkml:trace contextRef="#ctx0" brushRef="#br0" timeOffset="20193.1548">13529 7091 16143,'0'0'2466,"19"0"-128,-19 0-704,41 0-449,-22 0 417,22-20-738,-2 20-287,21 0-289,-22 0 32,22 0-448,-19 0-160,-2 0-865,2 0-1281,-3 0-2691</inkml:trace>
  <inkml:trace contextRef="#ctx0" brushRef="#br0" timeOffset="21046.2037">14819 6911 12780,'0'-19'480,"0"19"321,0 0 352,0 19-288,20 21 1057,-20 0-609,-20 20-480,20-1 160,0 1-449,-19-1-288,-2 1 33,21-1-354,-20 1 130,20 0 31,-19-40-64,19-1 160,0-19 64,0-19-160,0-1-32,0-20-32,0-19 96,19-1-288,1 0 288,20-19-128,-1-20-256,2 0-32,-2-1-321,1 20 513,20 1 96,-21 20-32,21 19 96,-21 19 96,-18 21 513,18 0-353,-20 41-31,-19-2 191,0 1 193,-19 20-257,0-21-128,-22 21-63,2 19-97,-2-39-128,-17 20 32,-2-20 64,20-1-32,1-19-256,19-20 224,-1 0-257,21 0-639,0 0-129,0 0-737,0-20-416,41 0-609,-22 1-159</inkml:trace>
  <inkml:trace contextRef="#ctx0" brushRef="#br0" timeOffset="21335.2203">15217 6972 10954,'19'39'1762,"-19"-20"191,0 22-223,0-2-609,0 1 577,0 0-353,-19 19-256,19-19-352,-20 0-417,20-21-32,0 21 1,-21-20-289,21-20 160,0 0 0,0 0 192,21-20-160,-1 1-128,-20-2 97,19-18-193,0-1 96,22 20 256,-22-19-288,1 19 192,20-20-32,-1 40 97,-19-20-450,20 20 290,-1 0-226,-18 20-703,-1-20-1218,-1 20-2979</inkml:trace>
  <inkml:trace contextRef="#ctx0" brushRef="#br0" timeOffset="23408.3388">14304 8044 9256,'0'-40'769,"0"40"865,0-20 800,0 20-1185,0 20 256,0-20-63,19 40-609,-19-21 31,0 1-95,0 20-481,0 0 33,20-20-1,-20 20-96,0-1-192,0-19 64,0 0 129,0-20-129,0 0 64,-20 0 96,20-20-128,0 0 96,0 0-256,0-20 225,20 21-33,-20-21-224,19 20 192,2-20 64,-1 20-224,18 1 64,-16-1-128,16 0 288,3 20-416,-2 0-32,-20 0-609,22 0-897,-2 20-1089,-20-20-640</inkml:trace>
  <inkml:trace contextRef="#ctx0" brushRef="#br0" timeOffset="23723.3568">14779 8083 13196,'21'0'320,"-2"0"2595,1 0-1025,40 0 192,-21 0-449,40 0-736,-19 0-128,20 0-128,-20 0-481,19 20 32,-19-20-96,-2 0 0,-17 0 0,-2 0-224,1 0-384,-20 0-289,-20 0-609,0 20-287,0-20-385,-20 0-961,-1 0-1826</inkml:trace>
  <inkml:trace contextRef="#ctx0" brushRef="#br0" timeOffset="24270.3881">14858 7964 7975,'0'-20'2146,"0"20"96,0 0-672,0 0-417,0 0-417,0 0-223,-19 20 64,-1 0 31,20 0 97,-19 0 63,-2 0-63,1-1-192,1 1 383,19 0-511,0-20 95,-20 0-63,20 20-417,0-20 384,20 0-384,-20 20 32,19-20 32,1 20 128,1-20-352,-2 20 224,-19-20-704,20 19-321,-20-19-417,19 21-383,-19-21-642,21 0-1088</inkml:trace>
  <inkml:trace contextRef="#ctx0" brushRef="#br0" timeOffset="24770.4167">15038 7825 11883,'0'0'929,"0"0"480,0 0 160,0 20 97,0 0-257,-21 20-672,21-21-256,0 1-1,-19 0-288,19-20 32,0 20-256,0-20 192,0-20 289,0 20-353,0-20-64,0 0-64,0 1 0,0-1-32,19-20 128,2 20-288,-1-20 96,-1 21 32,0-21-1,3 20-63,-3 0 128,1 20-64,-20-20 192,19 20-288,-19 20 128,0-20 96,0 20 32,-19 0 0,19 0 32,-20 0-96,1-20 96,-3 19 193,3 1-289,0-20 256,19 20 64,-20-20-32,20 20-95,0-20 127,0 0-256,0 0 224,20 20-192,-20-20-256,19 20 224,0 0-384,3-20-1153,-3 19-1186,1 1-1056</inkml:trace>
  <inkml:trace contextRef="#ctx0" brushRef="#br0" timeOffset="25703.4701">15891 7825 7110,'0'-20'2691,"0"20"-673,0-20-225,0 20-479,0 0-289,0 0 160,0 0-64,0 0-449,0 0-223,-19 0 159,-1 20-287,-1-20 351,2 20-479,-1 0 159,1-20-96,-3 20 32,3 0-224,19-20-160,-19 20 289,19-20-322,0 19 226,0-19-290,0 20 161,19-20 32,0 20 160,-19-20-352,22 20 160,-22 0 64,0 0 0,0 0 32,0-20 0,-22 39 65,3-19 31,0 0 96,-1 0 0,-20 0-64,20 0 1,-20-20-1,20 19 192,1 2-416,19-2 160,0-19-32,0 20-32,0 0 257,0 0-321,19-1 288,-19 2-128,20 18-160,-20-19 288,21 20-416,-21-20 352,19-1-320,-19 1 256,0 0-352,0 0-96,20-20-513,-1 20-704,-19-20-961,21 0-1442</inkml:trace>
  <inkml:trace contextRef="#ctx0" brushRef="#br0" timeOffset="26006.4874">15812 8361 11883,'-20'-59'192,"20"39"1826,20 0-1281,-1-19 672,2 18-160,-1-18-512,18 19-97,3 0 193,-2 20-320,2-20 191,-22 20-191,22 0-97,-22 20-31,-19 0-1,0 0 0,0 19 33,-19-18-321,-22 18 384,22-19-384,-22 0 32,2-1-128,-2-19 64,3 21-384,18-21-96,20 0-865,-21-21-481,21 2-1537,21 19-417</inkml:trace>
  <inkml:trace contextRef="#ctx0" brushRef="#br0" timeOffset="26196.4983">16149 8183 12812,'0'40'1185,"0"-40"961,0 19-673,0 1 33,0 0 319,-20 0-704,20-1-608,-19 2-97,19-2-256,0 1-160,0-20-32,-19 0-480,19 0-641,19 0-705,-19 0-1089,0 0-288</inkml:trace>
  <inkml:trace contextRef="#ctx0" brushRef="#br0" timeOffset="26424.5112">16406 8004 13580,'22'-20'1153,"-22"20"833,0 20-576,0 0 63,0 0 0,-22 19-416,3 1-128,0 0-512,-1-1 159,20-18-640,-21-2 160,21 1-96,0 0-64,0-20-672,0 20-386,0-20-767,21 0-802,-21-20-672</inkml:trace>
  <inkml:trace contextRef="#ctx0" brushRef="#br0" timeOffset="27145.5525">16527 7785 7142,'0'0'2435,"0"0"-450,-20-19-543,20 19-193,0 0-64,0 0 0,0 0 0,20 0-384,-20 0-192,0 0-1,19 0 1,-19 0-353,19 0-64,-19 0 0,22 0 65,-3 0-33,-19 19-32,0 1-96,0-20 160,0 20-127,0 0-1,0 0-160,-19 0 128,-3 0 96,22-1-320,0 1 160,-19 0-32,19 0-64,0-20 128,19 20 64,3 0-288,-3 0 192,-19-1-64,19 21 64,1-20-32,-20 20 0,0-20 64,0 20 128,0-1-256,-20 1 192,20-21 128,-19 21-31,0 0 31,19 0 64,-22-20-160,3-1 32,19 1-31,-19 0-33,19-20-32,-20 20-32,20-20-64,-21 0-64,21 0-705,-19 0-416,-1 0-609,20 0-1056,-19-20-257</inkml:trace>
  <inkml:trace contextRef="#ctx0" brushRef="#br0" timeOffset="27843.5924">16705 7646 8744,'19'-19'3139,"-19"19"-1217,0 0 95,0 0-287,0 19 480,0 1-544,-19 20-737,19-20 96,0 20-32,-19-21-577,19 1-96,0 0-63,-20 0-225,20 0 32,0-20 0,0 0 64,0 0-256,20-20 352,-1 20-288,0-20-32,3 0-96,-3 0-1,20-19 225,-18 19-224,18 0 160,-20 20 32,1-20-32,-20 20 32,0 20 128,0 0 32,0 0 129,0 0-257,-20-1 320,20 1-384,0 20 32,0-20-32,-19-20-352,19 20-673,19 0-1346,-19-20-2369</inkml:trace>
  <inkml:trace contextRef="#ctx0" brushRef="#br0" timeOffset="28758.6448">17538 6593 11178,'0'-19'32,"-19"19"1666,19-20-705,0 20 224,0-19 96,-20 19-672,1 0-257,19 0 32,-21-20-63,1 20-161,1 0 160,0 0 193,-3 20-417,22-20 128,-19 19-448,19 1 288,-19 20 320,19 0-384,0-1 449,-20 1-193,20 39-320,-21-19 96,21 19-32,-20 0 32,1 1 129,0 0-258,19-1 162,-22-19 95,-16-1-256,18 1 128,20-20 32,-21-1 160,2-19-64,19 0 193,-20 0-1,40 0-96,-20-20 33,40 0-33,-1 0-64,2 0 0,-3 0-384,3 0-128,-2 0-481,2-20-1217,-22 20-1697,0 0-7848</inkml:trace>
  <inkml:trace contextRef="#ctx0" brushRef="#br0" timeOffset="29494.687">17717 7030 8680,'0'-79'672,"0"39"2756,21 21-1475,-21-1-543,0 20-65,0 0-608,0 20 64,0 20 159,-21 0-159,21-1-481,-20 21 289,1-21-193,-1 1-95,20 20 31,-21-21-256,2 1 0,-1-20 161,20-20-322,0 0 226,0 0-97,20-20-32,-20 0 0,40-20-96,-20 1 0,-1-1-97,22 0-31,-22-19-96,20-1-192,-18 20 159,18 0 161,2 1 128,-22 19 0,20 20 128,-39 0 192,21 20 161,-21 19-193,0 1 64,0 0-31,0-1-289,-21 22 160,1-22 64,20 1-384,-19 0 128,19-21-865,-19 1-128,19 0-1313,-22 0-1666</inkml:trace>
  <inkml:trace contextRef="#ctx0" brushRef="#br0" timeOffset="29669.697">17598 7091 13580,'0'-20'225,"0"20"832,20 0 320,-1 0-416,2 0 160,18 0-737,2 0-192,-2 20-320,1-20 64,-1 19-1153,-20-19-737,22 20-1057</inkml:trace>
  <inkml:trace contextRef="#ctx0" brushRef="#br0" timeOffset="29960.7135">18432 6693 12716,'0'0'384,"-20"0"1378,1 20-321,-22 0 481,22 20 32,-22-1-769,2 1-160,20 0 0,-22 19-257,22-19-159,-1 20-417,1-1-32,-2-19-96,21 0 97,21-1-450,-21 1-191,19-20-449,1 0-480,-1-20-898,22 0-1152,-22 0-1217</inkml:trace>
  <inkml:trace contextRef="#ctx0" brushRef="#br0" timeOffset="30293.7327">18432 6951 13228,'19'21'384,"-19"-2"866,-19 1-33,19 20-96,0 0 448,-20-21-416,20 21-512,0 0-193,-19-20-319,19 19-65,-21-19-32,21 0 160,0-20-256,0 0 288,0 0-160,0-20-64,21-20 224,-21 21-320,19-1 256,1-20-256,-1 0 288,2 21-160,-1-1-64,18 0 225,-16-1-97,-3 21-64,1 0-225,-1 0 97,-19 21-224,21-21-897,-21 0-961,0 20-993,0 0-5349</inkml:trace>
  <inkml:trace contextRef="#ctx0" brushRef="#br0" timeOffset="30571.7486">18908 6713 15598,'20'40'257,"1"-20"1889,-21 19-641,0 21-128,0-21 225,0 22-673,-21-22-257,-18 21-415,20-1-129,-22-19 0,22 0 0,-22-21-160,21 21-128,20-40-385,-19 20-576,19-20-448,0 0-1026,19-20-480,-19 20-1921</inkml:trace>
  <inkml:trace contextRef="#ctx0" brushRef="#br0" timeOffset="30788.761">19106 6991 15374,'0'0'320,"21"0"1314,-1 0-257,18 0-288,-16 0 192,17 0-1024,1 0-1,-1 20-384,-20-20-128,22 0-641,-22 0-1281,-19 0-929,0 0-4100</inkml:trace>
  <inkml:trace contextRef="#ctx0" brushRef="#br0" timeOffset="30934.7692">19127 7091 12619,'0'19'1218,"0"-19"-354,20 0 257,18 0-768,-16 0-129,17 0-192,1 0-224,-1 0-865,2 0-1474</inkml:trace>
  <inkml:trace contextRef="#ctx0" brushRef="#br0" timeOffset="31170.7828">19703 6872 16207,'-19'20'640,"19"-1"1314,-22 21-576,3 0 127,-1-1 225,1 2-353,-2-2-897,1 1-383,1 0-1,0-20 32,-3 19-737,22-19-480,0 0-769,22-20-1569,-22 0 352</inkml:trace>
  <inkml:trace contextRef="#ctx0" brushRef="#br0" timeOffset="31833.8207">19722 6593 12748,'20'-19'32,"-20"-1"1345,19 20-480,22 0 448,-22 0 192,22 0-864,-22 0 512,20 0-608,2 20 31,-22-1-480,22 22 161,-41-2-97,0 1-64,0 0 0,-22-1-192,22 21 320,-19 20-63,0-21-33,-1 21-224,20-21 96,0 1 128,0-1-256,0-19 128,0 0 96,20 0-96,-20-21 64,0 1 224,-20 0 129,-1 0-225,2-20 64,-20 20-160,-2-20 32,22 0 33,-22 0 63,2 0-448,20 0 128,0 0-641,-3 0-1153,22 0-2722</inkml:trace>
  <inkml:trace contextRef="#ctx0" brushRef="#br0" timeOffset="32993.887">20676 5918 6918,'0'-39'288,"0"39"2083,0-19-1443,0 19 450,0 0-97,0 0-1153,0 19 705,0 0 128,0 1-96,0 21-161,-22 18-63,22 21-1,0 19-159,-19 1-65,19 19-127,-19 0-289,19 19 320,0-19-224,-20 0 352,-1 21-95,2-1-65,-1-20 64,20 20 129,-19-20-225,-3 0 96,3 0 33,0-19-417,19 19 128,-20-20 128,-1-20-160,21 21-128,-19-41 128,19 21 32,-20-41-288,20 1 0,0 0 32,-19-20 128,19-1-257,0-19 193,0 0-32,0-19 192,0-1-224,0-20 192,0-19-64,19-1 96,-19 1-32,20-41-32,-1 1-32,-19 0 0,21-1 32,-1-19 96,-1 0-352,0-20 128,3 0 160,-22 0-417,19-20 225,1 20 96,-20-20 96,19 0-224,-19 1 160,0 18 32,21 1 0,-21 1 128,0 58-160,20 0 128,-1 40 128,-19 2-320,19-3 160,-19 41-64,22-20 0,-22 40-288,19 0 448,-19 20-320,0 19 352,0 41 161,0-1-97,-19 40-384,-3 20 480,3 20-224,-20-1 64,-1 21 97,20-40-193,-21 20 128,3-40 128,18 0-448,-20-20 256,20 0-96,1 0 129,0-20-193,-3 21 160,22-41-224,-19 1 96,19-1-224,-20-20-257,20-19-384,0-20-800,0 0-673,0-20-705,-19 0-6214</inkml:trace>
  <inkml:trace contextRef="#ctx0" brushRef="#br0" timeOffset="34561.9768">21964 6872 10730,'0'-20'512,"0"0"1282,0 0-97,-19 20-351,19-20-129,-19 20-673,-1 0-159,-20 20-1,1 0 129,-2 0 127,-17 20 289,17 0 64,-19 0-32,21-1-128,-1 1-161,20 0-351,1-1-161,19-19-96,0 0 0,19 0-32,1 0 96,20-1-64,21 1-96,-3-20-512,2 0-129,19 0-640,-40-20-545,21 20-576,-41 0-65,22-19-928</inkml:trace>
  <inkml:trace contextRef="#ctx0" brushRef="#br0" timeOffset="34764.9884">21747 7071 10954,'-79'0'1025,"38"-20"448,22 20 865,19 0 97,0 0-898,0 0-1345,19 0-160,3 0 417,16 20-161,22-20-352,0 0 96,18 0-640,1 0-994,-18 0-1313,-1 0-1633</inkml:trace>
  <inkml:trace contextRef="#ctx0" brushRef="#br0" timeOffset="35327.0204">22778 6654 6053,'60'-20'7848,"-19"0"-7688,-21 20 1794,-1-21-225,-19 21-127,0 0-65,0 0-768,0 0-128,0 0-161,0 0-160,-19 0-31,-1 0-193,-1-19 0,-18 19 128,20 0-320,-3 0 128,-16 0 192,18 0-192,-1-20-160,2 20 192,-1 0-288,20 20 64,-19-20 96,-3 19 64,22 22 192,-19-21-160,19 19-192,-19 1 320,19 19-192,-20-19 64,1 20 64,19-1-64,-21-19 32,1-1-64,1 2 64,-1-2 0,20 1 192,-21-20-256,2 0 225,19 0 127,0-1-128,-20-19 65,20 20-386,0-20 290,0 20-97,20-20 224,-1 20 0,2-20-288,18 0 0,-19 0-64,20 20-416,-1-20-289,2 0-608,-22 0-513,1 20-1537,-1-20-833</inkml:trace>
  <inkml:trace contextRef="#ctx0" brushRef="#br0" timeOffset="35661.0395">22819 7269 16239,'0'-59'-224,"0"39"704,39-20 673,2 0 225,-3 1-225,3-2-545,-2 2-127,21 20 159,-19-2-95,17 2-97,-37 19-95,18 0-225,-20 19-32,-19 2 160,0-2 128,0 20-191,-39 2 95,20-2 96,-22-19-320,-19 20 160,21-20-192,-1 0 129,1-1-1,20-19-224,-22 20-289,41-20-415,-19 0-385,19 0-865,0-20-1986,19 20-609</inkml:trace>
  <inkml:trace contextRef="#ctx0" brushRef="#br0" timeOffset="35885.0525">23315 7150 15374,'39'20'673,"-39"-20"512,0 20 384,0 0 417,0-20-512,0 19-257,-19 1-705,19 0-127,-20 20-65,-21-20-160,22-1-352,0 2 224,19-2-801,0-19-256,0 0-736,0 0-161,19 0-160,-19 0 160,19 0-1409</inkml:trace>
  <inkml:trace contextRef="#ctx0" brushRef="#br0" timeOffset="36129.0663">23773 6911 17264,'58'-19'256,"-37"19"-32,-21 0 1154,0 19 383,0 2-512,0-2 33,-21 21-514,1-1-31,1 2-160,0-2-417,-3-19-128,3 20-32,-1-20 224,1 0-480,19-1-385,0 1-576,0-20-384,0 0-513,0 0-929,0 0-1249</inkml:trace>
  <inkml:trace contextRef="#ctx0" brushRef="#br0" timeOffset="36639.0955">23951 6673 15534,'0'0'0,"0"-19"705,0 19 608,19-20 32,-19 20-352,20 0-704,-1 0 319,2 0-416,-1 0 33,18 0-65,-16 20-32,16-20 0,-18 19-64,1 21 96,-1-20 96,-20 20 33,0-1 223,0 21-384,-20-21 321,-1 22-449,1-3 128,1 3-64,0-2-128,19 1 32,0-1 128,0 1-64,0-1 128,19-19-224,0 0 64,-19-1 96,0 1 0,0-20 96,0 0 161,0-20 127,0 0-95,-19 0-385,-22 0 256,22 0-256,-20 0 32,18-20-256,-18 20-353,20 0-736,-1 0-1057,-1-20-2211</inkml:trace>
  <inkml:trace contextRef="#ctx0" brushRef="#br0" timeOffset="37249.1304">23751 6991 5925,'0'-19'2242,"0"19"-448,0 0-257,22-21-255,-22 21-129,0-19 96,0 19 96,0 0 129,0-21-129,0 21-576,0 0-257,0 21 929,0-2-191,0 2 223,-22 18-512,22 1 0,0 0-289,-19-1-223,19 1-65,0 0-352,0-1 32,-20-19 161,20 0-322,0 0-63,0-20-448,-19 20-129,19-20-832,0 19-610,-21-19-2017,21 0-3267</inkml:trace>
  <inkml:trace contextRef="#ctx0" brushRef="#br0" timeOffset="54075.0928">8905 7666 6085,'0'0'769,"0"0"-32,0 0 31,0 0 33,0 0-96,0 0-33,0 0-63,0 0-161,0 0 33,0-20-97,0 20-31,0 0 31,0 0-64,0 0 65,0 0 63,0 0 33,0 0 31,0 0 33,0 0-1,0 0-31,0 0-33,0 20 129,0-20-33,0 20-31,-22 0-1,22 0 129,0 0-353,0-20 129,0 20-257,0-1 96,0 1-128,0 0 32,-19-20 129,19 20-353,0 0 96,0-20 128,0 20-288,0 0 256,0-20-160,0 0-160,0 0-225,0 0-383,0 0-225,0 0-353,0 0-639,0-20-450,19 20-2241</inkml:trace>
  <inkml:trace contextRef="#ctx0" brushRef="#br0" timeOffset="55343.1653">8883 7666 6342,'0'0'1921,"0"0"-671,0-20-482,22 20-31,-22 0 0,0 0-33,19 0-95,-19-19-33,0 19-63,20 0 63,-20 0-191,19-20 191,-19 20-127,21 0-65,-1 0 33,-1 0-33,-19 0-32,19 0-96,-19 0-31,20 0-65,-20 0-64,0 0 0,0 0 0,0 0-64,0 20 32,21-20-64,-21 0 32,0 0-32,0 19 160,0-19-256,0 0 160,0 0-32,0 20 129,0-20-193,0 0 64,0 0 32,-21 20 32,21-20-32,0 0-32,-20 20 32,20-20-32,0 0 0,-19 20-32,19-20 160,0 0-256,-19 0 96,19 0 64,0 20-32,-20-20-32,20 0 0,-21 0 32,21 0 32,0 0 64,-19 0-288,19 0 288,0 0-192,0 0 160,-20 0-128,20 0 128,0 0-192,0 0 96,0 0 0,0 0 0,0 0 32,0 0 128,0 0-288,-19 0 96,19 0 32,0 0 96,0-20-160,0 20 192,0 0-160,0 0-64,0 0 32,0 0 224,0 0-256,0 0 64,0 20 64,0-20 0,0 0 64,0 0-96,0 0 225,0 0-257,0 20 224,0-20-96,0 0-160,19 0 192,-19 0 32,0 19-32,0-19 160,20 0-223,-20 0 127,0 20 0,0-20 0,19 0 32,-19 0-224,0 0 64,0 20 32,21-20 129,-21 0-257,0 20 224,0-20-224,20 0 128,-20 0 32,0 0 160,0 0-288,19 20 192,-19-20-192,0 0 97,0 0-1,0 20 224,19-20-416,-19 0 384,0 0-384,0 0 192,0 0 0,20 0 0,-20 0 129,0 0-161,0 0-96,0 20 288,0-20-192,21 0 32,-21 0 0,0 0-192,0 0 224,0 19-128,0-19 0,0 0 32,0 0-64,0 0 0,0 0-352,0 0-513,0 0-801,0 0-2658</inkml:trace>
  <inkml:trace contextRef="#ctx0" brushRef="#br0" timeOffset="63852.652">8170 7924 6598,'0'0'801,"0"0"-33,0 0-95,0 0 0,0 0-1,0 0-63,0 0-65,0-19-127,0 19 63,0 0 1,0 0-161,0 0-64,0 0-32,0 0-32,-21 0 1,21 0 127,0 0-128,0 0 96,0-20 1,0 20 63,0 0-32,0 0 33,0 0-65,0 0 32,0 0 1,0 0-65,0 0 0,0 0 0,0 0-32,0 0-95,0 0-1,0 0 192,0 20 96,0-20 161,0 19-65,0 1 161,0 0-321,0 0 193,0 20-289,0-20 129,0-1-33,0 1-64,0 0-96,0 0 1,0 0-33,0 0 224,0 0-448,0-1 288,0-19-288,0 21 128,0-21 160,0 19-416,0-19 64,0 0-705,0 0-160,0 0-576,0 0-481,0 0-545,0 0-1504</inkml:trace>
  <inkml:trace contextRef="#ctx0" brushRef="#br0" timeOffset="64396.6831">8368 7924 7302,'0'0'2307,"0"0"-482,-19 0-640,19 20-192,-22-20 32,3 20-96,0 0 32,-1 0 0,1-20-96,-3 20-192,3 0-193,0-20-96,-1 19-352,20-19 32,-21 0 0,21 20-64,0-20 0,0 0-320,0 0-288,0 0-385,0 0-577,0 0-704,21 0-3043</inkml:trace>
  <inkml:trace contextRef="#ctx0" brushRef="#br0" timeOffset="64925.7134">8228 8044 6758,'-19'0'1633,"19"0"65,0 0-225,0 0-95,0 0-193,0 0-256,0 0-64,19 0 320,-19 19 96,22 1-256,-3-20-32,1 20-128,-1 0-193,0 0-95,-19 0-129,22-20 65,-3 20-129,0-1 32,1-19-287,1 21 159,-2-2-288,-19-19 192,0 0-288,20 0-160,-20 0-481,0 20-672,0-20-1186,0 0-1665</inkml:trace>
  <inkml:trace contextRef="#ctx0" brushRef="#br1" timeOffset="75141.2977">1202 9811 6438,'0'-19'3363,"0"-1"-1409,0 20-1,0 0-607,0-20-674,0 40 257,0-20 32,-20 39-64,20-20-288,-19 22-33,19-1-352,0 0-160,-22-1 129,22 2 31,-19-2-352,19-20 192,0 2 0,0-1 256,0-20-32,0 0 65,0 0-353,0-20 0,0-1-64,0 2 96,19-20-64,3-2 192,-3-19-224,1 1-64,-1-1 32,22 21-129,-3-22 97,-16 22 0,16 19 128,-18 1 0,1 19 256,-21 0 161,19 39-97,1-18 193,-20 38-289,0-19-256,0 19 160,0 1 32,0-1-160,0 2-32,0-22-128,0 1-289,0-20-287,0-2-385,0-18-289,-20 21-480,20-21-1120,0-21-2628</inkml:trace>
  <inkml:trace contextRef="#ctx0" brushRef="#br1" timeOffset="75313.3076">1202 9951 12171,'-39'-21'160,"39"21"1217,0 0-608,0 0-416,0 0 159,0 0-224,19 0-224,-19 0-32,39 21-128,-18-21-736,18 0-1186,2 19-3460</inkml:trace>
  <inkml:trace contextRef="#ctx0" brushRef="#br1" timeOffset="75778.3341">1876 9851 11242,'21'-21'609,"-21"2"480,0 19 801,0 0-898,-21 19 354,2 2-65,-1-1-384,1 20 128,-22 19-321,22-18-511,-20-3-1,39 2-288,-21-19 160,21-1 32,21-20 32,-2 0-384,1 0 0,-1-41 191,22 22-127,-22-20 96,1-2 192,-20 2-288,19-1 192,-19-20 96,21 20-256,-21-19 160,0 18-96,20 2 192,-20 19 256,0 1 65,0 19-161,0 0 32,0 0 129,0 19 31,0 22-64,0-23-127,-20 23-161,20-1-64,0-2 64,0 3-64,0-21-448,0 19-289,0-18-480,0-2-545,0 1-576,0 1-353,0-1-2241</inkml:trace>
  <inkml:trace contextRef="#ctx0" brushRef="#br1" timeOffset="76053.35">1996 9772 9032,'0'-20'2082,"0"40"-865,19 0 993,-19-1-320,0 0-288,0 2-481,0 19-641,0-1 161,0 1-737,0 1 256,0-21-96,0-2-32,0-18 224,20 0 289,-20-18-257,21-2-32,-1-21-224,-1 22 96,-19-21 64,19 20-192,3-20-160,-3 19 192,0 2-736,-19 0-770,20 19-768,1 0-737</inkml:trace>
  <inkml:trace contextRef="#ctx0" brushRef="#br1" timeOffset="76689.3862">2969 9851 8039,'0'-40'3684,"-19"21"-1987,19 19 962,-22 0-705,3-20-321,-1 20-256,1 20-672,-2-1-96,1 0 288,20 2-161,-19 19-512,19-20-63,-19 20 95,19-21-416,0 1 320,19 1-352,0-1 31,-19-20-351,20 0-545,20 18-352,-20-18-289,-1 0-672,22-18-449,-22 18-2049</inkml:trace>
  <inkml:trace contextRef="#ctx0" brushRef="#br1" timeOffset="76890.3977">3167 9652 6470,'21'-60'2722,"-21"42"737,0 18-544,0 0-769,0 0-1409,0 18-96,-21 23 352,21-2 160,0 0-513,-20 2-255,20 18-225,0-19-64,0 20-224,0-20-577,0-1-608,0 2-1122,20-2-447</inkml:trace>
  <inkml:trace contextRef="#ctx0" brushRef="#br1" timeOffset="77175.414">3287 9990 8712,'0'-39'-32,"19"18"1761,-19 2-255,19-1 127,1 0-352,1 20-192,-1 0-288,-1 0-32,0 20 128,-19 0 0,0-1-33,0 2-31,0-2-192,-19-19-33,0 20-416,-1 1 0,-1-21 65,1 20-1,1-20-480,0 0-225,19 0-544,0-20-929,0 20-1121,19-21-640</inkml:trace>
  <inkml:trace contextRef="#ctx0" brushRef="#br1" timeOffset="77472.4311">3663 9752 7046,'0'0'6246,"-20"0"-5221,1 20 993,0-20-256,-22 20 63,21-1-575,1 21-514,-2-20-447,1-20-33,20 20-160,20 0-32,-20-1-32,21 2 32,-2-2 128,1-19-256,-1 20-32,3 1 224,-22-1-192,0-2 160,0 3 96,-22-21 129,3 19-353,-1 2 224,1-21-224,-22 0 64,22 20-320,19-20-385,-19 0-480,19 0-1602,19 0-1152</inkml:trace>
  <inkml:trace contextRef="#ctx0" brushRef="#br1" timeOffset="77993.4608">3783 9930 11979,'0'21'801,"0"-21"1056,0 0-447,0 0-65,0 0-608,19 0-321,1 0-128,1 0-192,-2-21 129,1 2-33,20 19-224,-20-20 96,-1 0 128,-19 0-256,19-1 256,-19 21-288,0-19 192,-19 0-128,0 19 224,-1 0-256,-1 0 192,2 0 321,-1 0-33,1 19 257,-2 0 160,1 22-1,1-21-159,-1 19-353,20-18-224,0 18-96,20-18 97,-1-21-450,22 20-736,17-20-1633,2 18-1474</inkml:trace>
  <inkml:trace contextRef="#ctx0" brushRef="#br1" timeOffset="78473.4884">4696 9693 9929,'19'-60'544,"-19"39"2595,0 1-1153,19 2-64,-19 18-32,-19 0-929,19 18-257,-19 23-31,-1-2 128,1 0-96,-2 22-33,1-3-191,1-17-97,19 18-32,-20-19-288,40 1-128,-20-21 64,19-2 0,1 3 96,20-21-544,-1-21-545,-20 21-384,22-18-385,-22-2-736,1-1-577,-20-18-2466</inkml:trace>
  <inkml:trace contextRef="#ctx0" brushRef="#br1" timeOffset="78604.4958">4734 9851 6245,'-58'0'2723,"18"0"384,20 0-641,1 0-736,-1 0 128,20 0-929,-21 0-801,42 0-96,-21 0-32,39 0-865,-19 0-1537,20 0-1282</inkml:trace>
  <inkml:trace contextRef="#ctx0" brushRef="#br1" timeOffset="78861.5105">4915 9970 10922,'0'-19'640,"19"-2"2724,-19 2-1571,19-1-223,1 0-481,1 0-192,-2-1 0,1 21-353,-1 0-256,2 0 193,-1 21-1,-20-1-256,0 0 97,0 19-1,-20-18-64,-1-2 1,2 1-225,-20 1 96,18-1-96,-18-20 128,20 0-577,-3-20-704,3 20-672,19 0-1891</inkml:trace>
  <inkml:trace contextRef="#ctx0" brushRef="#br1" timeOffset="79547.5497">5668 9752 7206,'-19'0'2114,"19"-20"769,0 20-1185,0-21-385,19 3-288,-19 18-352,20-21-129,-1-18-64,3 18 1,-3 1-65,0-19-191,1 19 31,1 20 160,-21-21-256,0 21 417,0 0-1,0 0-287,0 21 63,-21 20 0,1-23 225,1 42 160,19-19-225,-19-2-224,-3 21 65,22-22-257,0 3 32,0-1-64,0-21-64,0 2-192,0-2-417,22 1-576,-22-20-480,0 21-738,0-21-512,-22 20-1248</inkml:trace>
  <inkml:trace contextRef="#ctx0" brushRef="#br1" timeOffset="79744.5611">5570 10049 9513,'0'21'2754,"0"-21"257,0 0-256,19 0-257,-19 0-1057,39 0-352,-18 0-256,18-21-192,-20 21-65,22 0-384,-2-18-31,1 18-257,-20 0-97,20 0-896,-20 0-576,19 18-2179</inkml:trace>
  <inkml:trace contextRef="#ctx0" brushRef="#br1" timeOffset="80403.5987">6899 9871 9384,'0'0'2531,"0"0"191,0-20-704,39 20 224,1 0-448,21 0-64,-3-21-769,21 21-65,1 0-351,-1 0 0,1 21-353,-1-21 160,-19 0-384,19 0 192,-18 0-32,-3 0-128,2 20 0,-20-20-288,-20 0-257,-1 0 225,1 0-897,-20 0-160,0 0 31,-20 0-800,1 20-224,-1-20-1025</inkml:trace>
  <inkml:trace contextRef="#ctx0" brushRef="#br1" timeOffset="80682.6147">7058 9951 11466,'-80'19'609,"61"-19"1825,19 0 289,0 0-1282,19 0 65,20 0-97,21 0-384,20 0-449,-1 0 97,20 0 64,2 0-289,-22 0-288,20 0 1,0 0-65,-20 0-32,-19 0 0,-1 0-64,-19 0-96,-1 0-609,-18 0-96,-1 0-672,-20-19 320,-20 19-609,20 0-1057,-21-21-1280</inkml:trace>
  <inkml:trace contextRef="#ctx0" brushRef="#br1" timeOffset="81015.6337">7732 9612 11851,'0'-20'768,"0"20"1443,0 0-482,20 0-159,1 20 31,18 1-159,-20-2-514,41 1-127,-19 19-128,-2 2-161,1-21-287,-1 19 191,-19 21-416,1-20 96,-2 0 0,-19-21 192,-19 22-288,-2-3 161,-18-17-65,-2 19 0,-17-20 96,-2-2-64,0-18-64,21 21-224,-21-1 288,19-20-352,22 19-289,19-19-672,0 0-961,0 0-1473,0 0-1698</inkml:trace>
  <inkml:trace contextRef="#ctx0" brushRef="#br1" timeOffset="83514.7767">8963 9772 13548,'21'-40'128,"-21"19"2467,0 21-930,0 0-287,0 21 95,0 19-832,-21-1-97,2 1 1,-1 20-65,-21-1-31,22-18-289,0 18-32,19-19-160,-20-20 160,20-2-160,0-18 224,0-18-96,20-23-96,-1 1 192,0 2-352,3-3 288,17-18-320,-20-1 192,22 1-288,-3-1 192,3-20-192,17 20 288,-17 21-32,-2 19-129,-18-1 161,-2 21 193,-19 21 95,0 20-64,0 18 64,-19 1-192,-22 19 161,22 0 95,-22 0-256,2 2-192,20-3 160,-2-19 64,21-18-480,0-22-97,0 2-319,0-21-321,0 0-289,0 0-639,-20-21-834,20 2-416</inkml:trace>
  <inkml:trace contextRef="#ctx0" brushRef="#br1" timeOffset="83652.7845">8905 9990 7783,'-41'-39'4196,"41"39"-2050,0-21 1281,0 21-1729,0 0-609,19 0-288,3 0-577,17 0-96,1 0-96,18 0-288,2 21-1122,20-21-2369</inkml:trace>
  <inkml:trace contextRef="#ctx0" brushRef="#br1" timeOffset="84125.8117">10174 9871 10089,'41'-41'801,"-41"22"2114,0 0-865,0-1-481,0 0 33,-22 0-449,3 20-160,0 0-97,-1 0-255,-20 20-225,20 20 257,1-21-385,-22 0 65,22 22-97,19-1 64,-20-21-448,20 2 192,0 18-64,20-18-224,-20-1-289,19-2-512,1-18-704,20 21-802,-20-21-576,20 0-1281</inkml:trace>
  <inkml:trace contextRef="#ctx0" brushRef="#br1" timeOffset="84546.8358">10451 9851 6630,'22'-40'2883,"-22"40"800,0 0-1601,-22 0-128,3 0-257,-1 0-479,1 19-129,0 22-32,-22-1-289,22-21 161,-1 21-288,-1-20-321,2 1-288,19-1-32,0-2 128,19-18-160,2 0 192,-1 0-512,-1-18-32,22-2-97,-3-21-95,-18 22-1,21-2 129,-22-18 256,0 19-193,-19 0 161,20-1 160,-20 2 160,21 0-192,-21 19 480,-21 19-127,21-19 63,-20 19 256,1 22-255,0-21-33,19 19 192,-22-18-480,3-2 225,19 1-225,0 1-321,0-1-319,19-20-513,-19 0-577,22 0-993,-3-20-704,0-1-2659</inkml:trace>
  <inkml:trace contextRef="#ctx0" brushRef="#br1" timeOffset="84840.8525">10651 9792 9609,'19'-20'3683,"-19"20"-1153,0 20-255,-19-1-770,19 0-352,-20 22-192,20-21-160,-21 0-417,21-1-192,-19 21-96,19-20-31,0 1-162,0-21-255,0 0-32,19 0-1,2-21 289,18 1-256,-19 1 416,1-2-256,18 2 224,-20-1-64,2 0 160,-21 0-224,0 20 192,0 20 192,0-20-256,0 20 96,-21 19-96,21-18-128,-19-2-320,19 22-1346,0-21-2274</inkml:trace>
  <inkml:trace contextRef="#ctx0" brushRef="#br1" timeOffset="85611.8966">11662 9830 10121,'22'-38'513,"-22"38"1440,0-20-31,0 0-480,-22 20 223,3 20-640,0 0-192,-1-1 128,-1 21-192,-18 0 159,20-1-351,-2 1 0,1 1-193,1-21-288,19 19-96,0-39 32,19 19 0,1-19-96,20-19-32,-20-2 32,20 3-417,-1-23 129,2 2-32,-2 18 31,-20-38-159,22 18 192,-22-17-97,22-3-159,-22 2 63,0-19-127,1 37 383,-20-17 193,19 17 64,-19 21 353,0 20 607,-19 0-31,19 20-224,-20 0-225,1 19 129,0 1-64,-3 1 127,3 18-351,-20 1-33,39-21-160,-21 21 64,21-22-320,0 23-64,0-41-545,0 20-288,21-21-512,-1 1-866,-20-20-832,19 0-2786</inkml:trace>
  <inkml:trace contextRef="#ctx0" brushRef="#br1" timeOffset="85783.9064">12000 9811 7879,'-20'40'5445,"1"-20"-4676,-1 20 1857,20 0-1088,-21-21-97,21 1-1056,0 1-193,0-1-417,21-2-703,-1-18-1539,19-18-2081</inkml:trace>
  <inkml:trace contextRef="#ctx0" brushRef="#br1" timeOffset="85933.915">12180 9711 11627,'-41'-39'544,"22"39"2018,-1-20-1473,-1 20-640,21 0-257,0 0-224,0 0-737,0 20-672,21 1-1602</inkml:trace>
  <inkml:trace contextRef="#ctx0" brushRef="#br1" timeOffset="86268.9342">12298 9772 10313,'0'0'1762,"-19"0"896,19 20-1152,-20-20 288,20 19-801,0 0-225,-21 2-512,21-1 65,0 0-129,21 0-96,-21-1 96,0 2-256,20-2 256,-20 1-320,0 1 481,0-1-129,-20-2 384,20-18-287,-21 21 31,2-21 96,19 19-287,-20-19-129,20 0 128,-19 0-64,19 0-256,-21 0-513,21-19-64,0 19-800,0-21-609,0 21-256,21 0-289,-21-18-2498</inkml:trace>
  <inkml:trace contextRef="#ctx0" brushRef="#br1" timeOffset="86582.9521">12616 9533 10441,'19'-40'1186,"1"22"1056,-20 18-160,0 0-737,-20 18 256,20 1-319,-19 22-257,0-2-97,-22 21-159,21-19-128,1 18-97,0 0-255,-3-19 127,22 20-320,0-20-128,22-21 192,-3 1-288,0 1-32,1-21-449,21 20-512,-22-20-512,0-20-930,22 20-544,-22-21-2050</inkml:trace>
  <inkml:trace contextRef="#ctx0" brushRef="#br1" timeOffset="86734.9608">12476 9711 6470,'-58'0'6630,"58"0"-5189,-21-18 1378,21 18-1858,21 0-96,-21 0-289,20 18-352,18-18-160,-16 0-512,16 21-1121,1-1-1763</inkml:trace>
  <inkml:trace contextRef="#ctx0" brushRef="#br1" timeOffset="86913.9711">12794 10011 20883,'0'0'833,"-19"0"96,19 0-609,0 0-192,0 0-1089,0 0-2658</inkml:trace>
  <inkml:trace contextRef="#ctx0" brushRef="#br1" timeOffset="89115.0969">13945 9512 10217,'0'-37'192,"-19"16"1922,0 21-256,-1 21-320,-21-3-161,3 22-224,16 19-192,-16 1 32,-3 20-128,2-1-225,20-19-416,19-1-31,0-19-193,19 1 64,20-21 32,2-20 0,-3 0-384,3 0-193,-22-20-63,1-1-193,1 1 0,-21 1 449,0-2 64,-21 2 288,21-1-160,-20 20 544,20-20 33,0 20 319,0 0-383,20 0 255,1 0-415,18 0-257,-20 0 224,22 0-352,-2 20-321,1-20-1344,19 0-2692</inkml:trace>
  <inkml:trace contextRef="#ctx0" brushRef="#br1" timeOffset="89740.1327">15356 9592 13516,'39'-18'192,"-20"-3"1570,-19 21 608,0 0-416,0 0-737,-19 0-480,-1 0-321,-20 21-191,1-21-33,-2 0 32,3 0-224,-3 18 64,2-18 64,-21 0-224,21 0 96,-1 0-64,1-18 224,18 18-224,1 0-64,20 0 192,0 0-192,0 0 0,0 18 96,0 2 160,20 1 192,-20 18-224,21 0 481,-21 2-385,19-1 160,-19-2-287,0 3 63,0-1 128,0 0-160,0-21-192,0 1-321,0-20-575,-19 0-258,19 21-607,0-42-994,-21 21-1153</inkml:trace>
  <inkml:trace contextRef="#ctx0" brushRef="#br1" timeOffset="89920.1431">14800 9871 11883,'0'-20'1281,"0"-1"1217,19 21-416,-19 0-608,20 0-33,20 0-800,-20 0-65,19 0-320,1 0-63,-1 0-129,2 0-32,-22 0-353,22 21-1120,-22-21-801,1 20-641,-1-20-2722</inkml:trace>
  <inkml:trace contextRef="#ctx0" brushRef="#br1" timeOffset="90209.1596">15277 9830 7366,'19'-19'3620,"0"38"-1314,-19-19-640,20 21-97,-20-1-224,0 20-224,0-21-256,0 21 64,0 1-416,0-21-321,0-2-96,0 3 256,0-21-63,0 0 287,0 0-288,0-21 1,0 3 31,0-2-160,0-1-32,21-18 160,-21 18-416,19-18 256,1 19-256,19-21 289,-18 22-386,-2 19-287,20-19-321,-18 19-929,-1 19-1184,-1 0-866</inkml:trace>
  <inkml:trace contextRef="#ctx0" brushRef="#br1" timeOffset="90490.1757">15693 10031 10089,'-21'-41'673,"42"21"2177,-21 1-1440,20-2-65,-1 2-96,0-1-256,3 20-224,-3-20 128,-19 40-353,20-20 65,-20 20 63,0-1-447,-20 21 255,20-20-384,-19 1 96,-3-1-160,-16-2 32,18 3 129,20-21-193,-21 0-289,2 0-415,19 0-898,0-21-1152,19 3-1058</inkml:trace>
  <inkml:trace contextRef="#ctx0" brushRef="#br1" timeOffset="90983.2038">15990 9772 14733,'0'20'289,"0"-1"1985,-20 0-288,20 2-193,-19 19-255,0-20-577,-3-1-417,22 2-255,0 18-33,-19-18-192,19-21 0,0 20 0,19-20-128,-19 0 0,22-20-32,-3-1-32,0 1 32,22 1-33,-21-2 33,-1-18 96,22 19 0,-22 0-224,-19-1 256,19 21-96,-19 0 224,0 21 32,0-21-95,0 40 127,-19-20 32,19-1-224,-19-19 64,19 21-32,0-2-32,0-19 128,0 0-288,19 0 160,0-19 0,20 19-288,-18-21 224,18 2 96,-19-1-256,20 20 320,-20-20-224,-1 20 192,-19 20-128,21-20 384,-21 39-191,-21-18 255,21-2-448,-19 22 64,19-21 64,0-2-512,0 3-962,19-21-1312,2 0-1762</inkml:trace>
  <inkml:trace contextRef="#ctx0" brushRef="#br1" timeOffset="91554.2365">17023 9792 10281,'0'-40'961,"0"20"897,19 20 736,-19 0-832,0 0 32,0 40-225,19-20-640,-19 39-256,0-19 160,0-1-353,22 1-128,-22 21-127,0-43-161,0 22 96,0-19-32,0-21 96,0 0-224,0-21 0,0 2 96,0-20-160,19-2 288,-19 2-288,20-1-64,-1 0 160,22-1-64,-22 3 64,22 18 96,-22 0-160,20 20 0,-18 0-224,-1 0-641,-1 20-768,0 0-994,3-1-1056,-3 0-2339</inkml:trace>
  <inkml:trace contextRef="#ctx0" brushRef="#br1" timeOffset="92015.2628">17757 9792 13228,'0'-60'384,"-19"60"1730,19 0-160,-41 0-416,22 0 31,-22 40-352,2-20-224,-1 18 96,1 3-352,19-1-32,1 0-481,-2-21-128,42 1 0,-21-20-96,39 0 288,-20 0-416,22-20-416,17 1-65,-17-2 33,-2 2-97,-18-1 64,-2-20 481,1 19-224,-1-17 224,-19 18 160,0 0-160,0 20 288,0-20-96,0 20 0,0 20 352,-19 0-31,19 19 63,-20-20-63,1 22 63,-2-1-64,21 0-288,-20-21-160,20 22 64,0-21-256,0-2-385,20 3-736,1-21-320,-21 0-802,19-21-384,1 3-1312</inkml:trace>
  <inkml:trace contextRef="#ctx0" brushRef="#br1" timeOffset="92346.2819">17976 9772 10602,'0'0'2818,"0"0"129,0 20-833,0-1-512,-21 21-417,1-20-256,20 0-225,-19 19-127,19-18-481,-19-2 32,19 1-64,0 1-32,0-21-32,19 0-96,0-21-32,22 1 0,-21 1 32,18-2 32,3-18 32,-22 19 160,22 0-64,-22-1-96,1 2-128,-20 19 127,19 0 66,-19 19 31,0-19 0,-19 41-32,19-21 128,-20 0-160,20-1-128,-19 2-705,19-2-384,0 1-1250,19 1-704,-19-1-2370</inkml:trace>
  <inkml:trace contextRef="#ctx0" brushRef="#br1" timeOffset="92808.3083">18472 9792 11755,'20'-20'1409,"-20"20"1025,0 20-384,-20-1-256,-20 0-449,20 22 97,-20-1-385,20 0-161,1-21-575,-1 22 159,-1-21-384,21-2-224,0 3 352,21-21-384,-1 0 256,19-21-512,1 3 96,-1-2 95,2-21-191,-3 1-97,-16 1 161,17-1 96,1 0-32,-20-19 63,18-21-191,-16 20-64,16 1 159,-18-1 225,1 21 192,-1-1-64,-20 40 609,0 0 192,0 0-257,-20 20 129,-21 21-257,22-4 193,-22 25 96,3-24-321,18 22-96,-20 0-127,20 0-1,1-22-320,19 23-65,0-22-575,19 1-610,-19-20-640,39 1-1121,-18 17-832</inkml:trace>
  <inkml:trace contextRef="#ctx0" brushRef="#br1" timeOffset="93127.3264">18829 10011 13004,'0'-60'96,"0"39"1794,41-18-833,-22-1-64,20 0 128,1 21-224,-1-1-353,2 0 417,-2 20-352,-20 0-129,2 20 65,-21 0-33,0 18 65,0 3-1,-21-21 1,-18 19-385,-1-18 320,20 18-255,-19-18-129,-1-1-192,1-20 96,20 18-64,19-18-97,-22 0-415,22-18-481,0 18-480,22-20-866,-3 20-1184,0-21-96</inkml:trace>
  <inkml:trace contextRef="#ctx0" brushRef="#br1" timeOffset="93693.3589">19344 9672 14733,'0'-20'993,"0"20"1121,0 20-32,0 19-96,0-18-480,-19 19-257,0-20-416,-1 18-97,-1 3-159,2-1-417,-1 0 32,1-21 64,19 1-384,0 1 224,0-21-128,0 0 64,19 0 161,1-21-193,-1 1-257,22 1 321,-22-2-160,22-18-192,-22 19 128,20-21 96,-18 3 0,18 18 64,-20 0 0,3 0 0,-22 20 32,0 0 0,0 0 256,-22 20-96,22 0 0,-19 19 65,0-20 31,-1 2-64,20-1-224,0 0-32,0 0 64,0-20 128,20 0-320,-1 0 288,0 0-384,22-20 160,-2 0 160,1 20-160,-20-20 96,21 20-224,-22-21 256,20 21-32,-39 0 0,19 21 64,-19-1 160,0 0 128,0 0-288,0-1 33,0 21 63,21-20-352,-21 1-321,0-1-736,0-2-1858,0 3-1890</inkml:trace>
  <inkml:trace contextRef="#ctx0" brushRef="#br1" timeOffset="95022.4348">1141 11004 6470,'0'-41'1505,"0"22"1666,0-1-801,0 0-320,0 20-96,0 0-1153,0 0 192,-19 20-32,19 0 0,0 19-289,-19-18-351,19 38-97,0-20-64,-20 1-32,20 0-64,0 0 96,0-20-288,0 19 288,0-39 0,0 20 161,0-20-193,0-20-192,0 0 96,0 1-256,20-21-1,-20 20-191,19-39 64,0 19-161,3-20 33,-3 20 191,20-19 97,-18 20 192,-1 18-256,-1 1 448,0 20 385,-19 0-129,22 20 1,-22 20 31,19 0-224,-19 20-64,0-21-127,19 20-33,-19-19 32,0 20-289,0-20-319,20-21-513,-20 1-416,0 0-898,0 0-319,0-20-5414</inkml:trace>
  <inkml:trace contextRef="#ctx0" brushRef="#br1" timeOffset="95179.4438">1122 11162 12107,'-39'-39'288,"39"39"609,-19 0 128,19 0-512,0 0-1,19 0-64,1 0-287,-1 0-65,0 0-192,22 19-641,-2-19-1377,2 20-5157</inkml:trace>
  <inkml:trace contextRef="#ctx0" brushRef="#br1" timeOffset="95640.4703">1837 11043 13260,'0'-39'641,"0"39"1313,-19 0-833,19 19 416,-41 1-256,22 20-320,-1-21-192,-20 21-64,20-20-705,1 20-65,19-20 1,-20-20 32,20 20 193,20-20 31,-1 0 96,1-20-320,1 0 0,18-20-224,1 20 256,-20-20-257,19-19 97,-20 20 128,2-2-288,-21-18 32,20 19-97,-1-19 289,-19 19 128,0 20 417,0 0-1,0 20-576,0 0 224,0 20 320,0 0-63,0 20 95,-19-1-256,19 21 33,-20-20-129,20 20-288,0-21 95,0 1-159,0 0-545,0-1-544,0-19-416,0-20-610,0 20 97,0-20-737</inkml:trace>
  <inkml:trace contextRef="#ctx0" brushRef="#br1" timeOffset="95883.4841">1977 10983 8167,'19'-20'3107,"-19"1"-769,0 38-384,19-19-224,-19 41-321,0-22-352,0 21-96,0-1-577,0 1-319,20-20 31,-20 0-32,0-20 64,21 0 160,-21 0 225,20-20-1,-20 0-352,19 20 96,0-40-256,-19 21-64,22-1 128,-22 0-896,19 0-1250,0 1-1153,-19 19-1346</inkml:trace>
  <inkml:trace contextRef="#ctx0" brushRef="#br1" timeOffset="96436.5157">3345 10944 8584,'-39'-20'2978,"20"0"-1536,-1 1 1088,-1-2-672,2 21 0,-1 0-833,1 0-96,-2 21-225,1 18-31,1-19 0,-1 19-129,20-18-160,0 18-191,0-19-322,0 0 258,0-1-290,20-19 290,-1 21-738,1-21-320,20 0-640,-20 0-609,20-21-577,-1 2-897</inkml:trace>
  <inkml:trace contextRef="#ctx0" brushRef="#br1" timeOffset="96648.5279">3525 10567 14285,'0'0'641,"0"19"-449,0 1 1762,-21 19 64,21 2-33,-20 18-896,1 1-384,19-1-385,0 1-223,0-1 31,0-19-224,0 0 96,0-1-769,19-18-769,1-2-1248,-20-19-1154</inkml:trace>
  <inkml:trace contextRef="#ctx0" brushRef="#br1" timeOffset="96942.5446">3643 11102 9929,'0'-39'64,"20"-1"2210,1 21-416,-21-22-289,19 22-287,1-1-386,-1 20-127,-19 0-128,21 0-129,-1 20 1,-1-1 320,-19 22-353,20-22 161,-40 21-193,1-20-128,-1-1-95,-1 2-225,-18-2 224,20-19-224,-2 0-353,1 0-351,1 0-353,19 0-1249,0-19-577,19-2-1025</inkml:trace>
  <inkml:trace contextRef="#ctx0" brushRef="#br1" timeOffset="97235.5614">4041 10785 14253,'-20'0'128,"-1"0"1442,1 20 127,1 0 1,0-1-225,-1 1-736,-1 20-545,21-20 0,0 0 65,21-1-161,-1 1 128,-20 1-224,19-2 0,-19 1 64,19 0 160,-19 0-32,0-20-64,-19 19 225,0 2-129,19-21-128,-20 19-32,-1-19-64,21 0-384,-19 0-321,19 0-1057,0 0-1697,19 0-641</inkml:trace>
  <inkml:trace contextRef="#ctx0" brushRef="#br1" timeOffset="97598.5822">4101 11023 9673,'0'20'897,"19"-20"-417,-19 0 737,19 0-192,1 0-96,1 0-352,-2 0-353,20-20-96,2 20 64,-22-19-128,1-2 32,1 21 128,-21-20 193,0 20-1,0-19-63,0-1-129,-21 20-160,-18-20-32,20 20 96,-3 0 128,3 0 32,-1 0 161,-20 0 224,20 20 31,1 0 257,19-1 96,-19 1-256,-3 20-321,22-20-191,0 20-33,0-21-352,22 2 192,-3-21-545,20 19-768,1-19-1858,-1 0-1249</inkml:trace>
  <inkml:trace contextRef="#ctx0" brushRef="#br1" timeOffset="98312.6231">4973 10745 6662,'0'-59'1185,"21"18"1826,-21 22-449,0-1-640,0 20 32,0 0-321,0 0-1088,0 20-97,0 20 481,-21-1-160,21 1 128,0 20-385,0-21 33,0 21-225,0-20-64,21-1-95,-21 1-290,19-20 193,1 0-640,-1 0-673,2-20-609,-1 0-1249,-1 0-929</inkml:trace>
  <inkml:trace contextRef="#ctx0" brushRef="#br1" timeOffset="98476.6324">4874 10885 7014,'-39'0'6502,"39"0"-5092,0 0-97,0 0-480,20 0-257,-1 0-352,22 0-160,-3 0-448,22 0-1025,-21 0-1314</inkml:trace>
  <inkml:trace contextRef="#ctx0" brushRef="#br1" timeOffset="98745.6478">5291 10963 10505,'21'-39'1890,"-2"19"480,1 1-672,-1-2-32,22 1-449,-22 20-480,0 20 159,1-20-319,1 21 64,-1-2-353,-20 21 256,0-21-191,-20 1-225,-1 20 192,1-40-32,-18 20-320,18-20 160,-40 0-160,41 0-384,-22-20-641,22 1-1185,19 19-2146</inkml:trace>
  <inkml:trace contextRef="#ctx0" brushRef="#br1" timeOffset="99211.6745">6085 11102 12940,'-39'-19'1057,"18"-1"993,21 0 192,-19 0-833,19-20-320,0 20-480,0 1-65,19-1-448,2 0 129,18 1 31,2-2-96,-22 21-64,20 0 160,2 21 129,-3-2-321,-18 1 160,-20 19 128,0-19-95,0 1 95,-20 18-128,-18-39 0,-3 20-192,2 0 32,-2-20 97,3 0-482,18 0-223,-1 0-1250,2-20-1537,19 20-2979</inkml:trace>
  <inkml:trace contextRef="#ctx0" brushRef="#br1" timeOffset="99715.7033">7058 10904 12780,'-19'0'1953,"19"0"706,19-19-705,0 19-64,41 0-513,0 0-96,20-21-384,-1 21-417,20-20-159,0 20-97,-20 0-64,20 0 0,-19 0-32,-1 0-256,1 0 128,-20 0-256,-21 20-417,-18-20-159,-21 21-386,0-21-95,0 19-737,-41 1-608,2-20-1538</inkml:trace>
  <inkml:trace contextRef="#ctx0" brushRef="#br1" timeOffset="99946.7165">7197 10944 14189,'-60'0'1377,"60"0"1506,20 0-1217,20 0-129,19-20-288,1 20-448,19 0-385,1 0-63,-1 0-1,20 0-288,-20 0 32,1 0 96,-1 0-384,-19 20-160,-21-20-481,2 0-544,-2 19-961,-18-19-1026,-21 0-1248</inkml:trace>
  <inkml:trace contextRef="#ctx0" brushRef="#br1" timeOffset="100211.7317">7911 10666 11210,'0'-21'897,"21"21"1826,-2 0-1122,1 0-63,-1 21-193,22-1-256,-22-1-224,22 1-193,-22 20-95,1 0-161,-1-1-95,-19 21-97,-19-20 0,-1-1 128,1 1-224,-22 0 161,2-20-289,-1-1 32,1 2-32,-2-21-96,2 19-321,-1-19-1344,20 0-1282,1 0-64</inkml:trace>
  <inkml:trace contextRef="#ctx0" brushRef="#br1" timeOffset="102407.8573">9004 10844 6886,'0'-59'1153,"0"59"2146,0-20-1281,0 20-160,0 0-64,-20 0-705,20 20-64,-21 20 160,21-1-320,-19 1-97,-1 19-159,1 1-161,-3-20-31,3 20-257,0-21 64,19 1-160,0-20-192,-20 0 160,40-20 96,-20-20 96,19 0-224,0-20 32,3 1 32,-3-1-256,20-20 64,-18 0-96,18 1-64,0-20-1,1 19 1,-1-19 128,2 38 96,-2 2 32,1 19 64,-20 20 0,-20 20 160,0 19 224,0 2-255,0-2 223,-20 21-192,20-1-256,-19 1 256,-2-1-224,1-18 64,1 18-32,19-20-224,-19-18-352,19-2-193,-22 1-929,22-20-800,-19 0-449,19 0-2626</inkml:trace>
  <inkml:trace contextRef="#ctx0" brushRef="#br1" timeOffset="102561.8661">8963 11023 10634,'0'-19'960,"0"-2"1859,0 21-1057,21-20-481,-1 20-320,-1 0-705,20 0-160,1 0-64,21 20-1345,-3-20-2274</inkml:trace>
  <inkml:trace contextRef="#ctx0" brushRef="#br1" timeOffset="103153.8999">10174 10924 6342,'0'-60'1569,"0"40"1570,-19 1-1698,-1 19 225,-1-20-321,2 20-288,-20 20 0,18-1-96,-18 1-128,19 1 0,-20 18-1,20 0 33,1-19-544,-2 20-1,1-20-64,20 20-224,20-21 0,-20 2-160,21-21-32,-2 19-577,20-19-512,-18 0-449,18 0-287,-19 0-546,20 0-1953</inkml:trace>
  <inkml:trace contextRef="#ctx0" brushRef="#br1" timeOffset="103616.9264">10393 10944 6374,'0'-20'1505,"19"0"1826,-19 1-1409,0 19-321,-19 0-63,19 0-545,-19 19 32,-3 1-160,-16 0 128,18 19-257,-20-18 161,20 18-416,1 1-33,-3-21-256,3 2 64,19-2-320,0-19 32,19 0 96,3 0 65,17 0-258,-20-19-127,22-2-320,-3-18 127,3 19-320,-22 0 257,1-20-65,-1 20 193,3 1 256,-3-21 0,-19 21 128,0 19 0,0-21 64,0 21 384,0 21-320,-19-21 257,19 39 95,-22-19-31,3 19-33,19-18 97,-20-2-353,20 21-32,0-20-64,0-1 64,0 2-416,0-21-289,0 19-384,20-19-544,-1 0-289,-19 0-768,22-19-1250</inkml:trace>
  <inkml:trace contextRef="#ctx0" brushRef="#br1" timeOffset="104040.9507">10631 10864 7943,'0'-20'3716,"0"20"-1090,0 20-832,0 1-193,-21-2-127,21 21-481,-19-1 64,-1-18-289,1 18-223,19-19-225,0 0-192,-21 20-32,21-40-96,21 0 128,-21 0-31,19 0-290,1-21 289,-1 2-416,2-1 352,-1 0-320,-1 0 128,1-20 64,1 20 160,-2 1-288,1-21 159,-1 21 194,-19 19-161,21 0-161,-21 0 321,0 19 129,-21 1-33,21 19-32,0-19 64,-19 1-63,19 18 95,-20-19-288,20 0 96,0-1-64,0-19 64,0 0-448,20 21-289,-20-21-320,19 0-672,-19 0-257,21-21-192,-21 21-256,20-19-1346</inkml:trace>
  <inkml:trace contextRef="#ctx0" brushRef="#br1" timeOffset="104417.9722">10969 10825 6726,'19'-20'3811,"-19"20"-768,0 0-768,0 20-226,-19-1-735,19 22-193,-20-22 96,20 21-544,-21-21-1,21 22-191,0-22-65,0 1-416,0 0 32,0-20 0,0 0 32,21 0 32,-1-20 96,-1 0-320,22 1 256,-22-2-256,20-18 64,-18 19 32,18-19 32,-20 18-128,22 1 128,-41 1-64,19 19 32,-19 0 64,0 19-64,-19 22 96,-2-22 32,1 21-32,1-1 128,19-18-320,-19 18 160,19-19-128,19 0-512,-19-1-706,19 2-928,1-21-897,20 0-1281</inkml:trace>
  <inkml:trace contextRef="#ctx0" brushRef="#br1" timeOffset="104698.9884">11366 11023 7046,'19'-40'353,"1"20"1889,-1 1-192,2-1-129,-1 0 1,-1 20-416,1 20-225,1-20-288,-21 20 96,19-1-96,-19 22-385,-19-22-95,19 1-33,-21 0-352,1 0 193,1-1-257,-22-19 0,22 0 32,19 0-160,-20 0-64,20-19-161,-19 19-383,19-20-481,19 0-833,1 0-416,-1 1-673</inkml:trace>
  <inkml:trace contextRef="#ctx0" brushRef="#br1" timeOffset="104980.0044">11881 10586 8263,'39'-19'3203,"-39"-1"-1601,0 20 416,0 20-641,0-1 737,-19 1-384,-1 19-481,1 2-96,0 18-512,-3 1-1,3-21-287,0 21 31,19-20-224,0-1-160,0 1-32,0 0 0,19-20 0,0-1-673,22 2-384,-22-21-608,1 0-738,-1 0-960,2-21-2050</inkml:trace>
  <inkml:trace contextRef="#ctx0" brushRef="#br1" timeOffset="105153.0144">11742 10825 12267,'-19'-20'1858,"19"20"1345,19 0-1025,2 0-288,-1 0-801,18 0-320,3 0-545,17 20-224,-17-20 192,19 0-1057,-2 19-1441,-17-19-2306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6T10:14:58.4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9023 7547 5925,'0'0'833,"0"0"-160,0 0-129,19 0 1,-19-20 159,0 20-95,20 0-129,1 0-63,-2-20 63,1 20 65,21-19 191,-3-1-95,3 20-65,-22-20-63,20 0-1,2 20-127,-2-20 31,21 0-128,-20 20 33,-1-19-33,21 19 0,0-21-95,-21 2-33,21 19 32,-21-20-32,21 20 32,0-20 161,-21 20-33,21-20-128,0 20-96,-2-20-64,2 20 64,0 0 225,0-20-257,-2 20-161,2-19 162,1 19-1,-3 0-96,-18 0 64,20 0-32,-1-20 96,-19 20-64,20 0 128,-21 0-256,2 0 160,17 0-32,-17 0 160,19 0-160,-22 20-160,23-20 128,-23 0 32,22 0 32,-21 0-64,2 0 32,19 0 160,-21 0-224,1 0 64,-1 0-128,21 0 128,-21 0 0,21 19 128,-19-19-256,17 0 256,-17 0-192,19 0 64,-22 0-160,1 0 288,21 0-320,-19 0 353,17 0-354,2 0 129,-19 0 225,-2 0-354,21 0 161,-22 0 128,3 20-95,-2-20-1,2 0-161,-3 0 129,3 0 97,17 0-194,-17 0 97,-2 20 0,1-20 0,-1 0 32,2 0 129,-2 0-322,1 0 322,-1 0-161,2 20-64,-3-20-1,3 0 194,-2 0-225,2 0 96,-3 0 160,3 0-160,-2 0-128,-18 20 160,18-20-32,0 0 32,1 0-32,-1 0 0,-18 20 64,18-20 64,2 0-192,-22 0 64,20 19 64,-18-19 0,18 0-64,-20 21 224,3-21-416,-3 19 256,1-19-32,-1 20-160,-19-20-513,21 20-1697,-21-20-1121</inkml:trace>
  <inkml:trace contextRef="#ctx0" brushRef="#br0" timeOffset="920.0525">10531 6535 13612,'-39'19'161,"20"-38"896,19 19-545,19 0-32,0 0 706,1-20-322,20 20-319,20 0 31,-21 0-351,2 0 255,-2 0-288,1 0 193,-40 0-321,20 20 96,-20-1-96,-20 1 256,-1-1-192,-18 2 65,-1-1-225,-19 0 64,19-1-161,1 1 290,18 0-97,1-20-32,20 20 0,0-20-96,20 20 384,1-20 192,18 0-319,1 0-65,-1 0-224,2 0 352,17 0-96,-17 0-320,-2 0-32,-18 0-385,18 0-288,-20 0-640,2 0-449,-1 0-32,-20 0-864</inkml:trace>
  <inkml:trace contextRef="#ctx0" brushRef="#br0" timeOffset="1192.0681">11306 6297 14477,'39'-21'288,"-39"21"769,-20 21-672,20-2 1120,-19 1 129,-22 19-513,2 2-224,-21 17-289,2 3-287,17-3 191,-19 3-320,22-22-64,18 1-96,-1 0 0,2-21 129,-1 1-514,20-20 321,0 20-993,0-20-544,20 0-641,-1 0-481,2 0-608</inkml:trace>
  <inkml:trace contextRef="#ctx0" brushRef="#br0" timeOffset="1610.092">11286 6494 13164,'-21'0'-32,"42"0"32,-1-20 224,19 20 545,1 0 448,-1-19-448,21 19-161,-19 0 65,-2 0-257,1 19-320,-1-19-64,-39 20 1,19-20 63,-38 21 256,0-21-128,-1 20-192,-20-1-160,1-19 416,-2 20-95,22-1-386,-1-19 225,20 0-96,0 21-32,0-21 0,20 0 160,19 20-64,1-20-32,-1 20 128,2-1 32,-22 1 257,0 0-225,3-20 96,-22 20 417,-22 0-33,3-20 289,-20 20-448,-1-20-65,-20 0-512,1 0 448,19 0-352,-20 0-640,21 0-1122,19 0-1505</inkml:trace>
  <inkml:trace contextRef="#ctx0" brushRef="#br0" timeOffset="3370.1927">14699 7488 5925,'0'0'1217,"0"-20"-480,21 20 768,-21 0-640,20 0-96,-1-20-32,1 20 63,1-20 65,18 20 0,1-20-160,-1 0-129,2 20-63,17-19-1,-17-2-127,19 21-33,-2-19-64,-17-1 129,19 0-33,-22 20-128,22-20-224,-1 0 385,1 20-321,0-20 160,0 1-160,-2 19 32,2-20 96,0 20-63,0-20-226,-2 20 194,2-20-1,1 20 32,18-20-128,-21 20 192,2 0-352,0 0 128,0-20 96,-2 20-64,3 0 160,-1 0-256,0 0 224,-2 0-352,2 0 224,-19 0 32,17 0 96,2 0-320,0 0 256,-2 0-96,-17 0 96,19 0-96,-2 0 0,-17 20 225,-3-20-321,3 0 64,-2 0 128,2 0-128,-3 0 96,3 0-96,-2 0 64,1 20 96,-20-20-192,-1 0 32,22 0 160,-22 0-224,1 20 288,20-20-256,-20 0 32,-1 0 96,22 20 160,-22-20-288,1 0 160,-1 20 32,2-20-128,18 0 160,-20 0 1,22 19 63,-22-19-352,1 0 224,21 20-64,-22-20 32,0 20 96,22-20 64,-22 0-96,1 20-32,1-20-32,-2 20 161,-19-20-161,20 0-32,-1 20 32,-19-20-32,22 0 32,-22 0 128,0 0-352,0 0 224,0 0-128,0 0-545,0 19-736,0-19-1826,0 0 128</inkml:trace>
  <inkml:trace contextRef="#ctx0" brushRef="#br0" timeOffset="4247.2429">16228 6554 13708,'0'-19'193,"0"19"287,20 0-320,-20 0 417,0 19 736,0 1-224,0-1-192,-20 22-385,20-21-31,-19-1-193,19 21 0,0-20-384,0 0 128,0 0 129,0-20-546,19 19-255,-19-19-738,20 0-351,1 0-193,-2-19-1986</inkml:trace>
  <inkml:trace contextRef="#ctx0" brushRef="#br0" timeOffset="4513.2582">16746 6375 13612,'19'0'257,"-19"20"511,-19 1-191,-3-2 64,-16 20 640,18 2-128,-40-2-449,19 0-63,3 2-96,-22-2 31,21 1-320,17 0 1,-16-20-353,18-1 384,-1 1-288,2 0 192,19 0-608,-20-20 159,20 20-319,0-20-705,20 0-193,-1 0-512,2 0-1089</inkml:trace>
  <inkml:trace contextRef="#ctx0" brushRef="#br0" timeOffset="4874.2787">16724 6634 11210,'0'-20'897,"22"-1"-737,-3 21 801,0 0-160,1-19 384,20 19-224,-20 0-224,-1 19-129,22-19 65,-22 21-65,-19-1-191,20 0-97,-20-1 0,-20 1 65,1 0-321,-22 0-96,2-20 256,-1 20-96,1 0-192,-2-20 192,22 19 96,0-19 1,19 20 31,0-20 192,38 0 321,3 0-193,19 20-223,-2-20-97,2 0-256,20 0 128,-20 0-96,-2 0-384,-17 20-289,-22-20-1345,0 0-2338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6T10:15:11.4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2610 5164 6726,'-19'-41'2018,"19"22"-32,0 19-193,0-20-447,0 0-225,0 20 32,0 0-352,0 0-449,19 20 641,-19 0-64,0 19 96,22 22-737,-3-2 256,-19 20-159,19 20-417,-19 2 160,0-23-32,20 2 0,-20-1 128,0-39-64,0-20-63,0 1 95,0-2-320,0-19 256,21-19 320,-1-2-63,-20 1-257,19-39-96,22-1 32,-22 1 32,0-22 128,22 3-288,-22-2-224,20 1 512,2-2-224,-22 22-64,22 19-224,-22 1 672,1 19-384,-1 0-192,2 1 32,-21 19-609,20 0-96,-20 0 0,0 0-1121,0 19-736,0 1-1186</inkml:trace>
  <inkml:trace contextRef="#ctx0" brushRef="#br0" timeOffset="222.0126">2670 5423 16239,'0'0'128,"0"0"-705,0 0 1154,20 0 32,1 0 544,18 0-417,-20 0-511,22 0-418,19-21 161,-21 21-2242,21 0-1730</inkml:trace>
  <inkml:trace contextRef="#ctx0" brushRef="#br0" timeOffset="704.0403">3605 5084 11274,'-22'0'865,"22"0"512,0 0-576,0 20 608,-19-1 1,19 1-706,0 1-447,-20-2-129,20 2-128,0-2 0,0 0-513,0-19-768,0 0-801,20 21-1537</inkml:trace>
  <inkml:trace contextRef="#ctx0" brushRef="#br0" timeOffset="857.0489">3684 5084 11434,'0'0'449,"0"20"736,-21-20-128,21 19 160,0 1-320,-20 1-705,20-2-256,20 2-224,-20-2-833,0 0-1666</inkml:trace>
  <inkml:trace contextRef="#ctx0" brushRef="#br0" timeOffset="1317.0752">3882 5620 8520,'19'21'2978,"-19"-21"-3202,0 0 1089,21 0-96,-1-21 416,-1 21-384,0-19-513,1-1-32,1 20-128,-21-21-32,20 3 97,-20-3-1,19 1 0,-19 20-32,-19-19-32,19-2-64,-20 21 64,-1-20 32,1 20 97,-18 20 127,18-20-64,-20 21 97,20 18 159,1-18 385,-2 18-416,1 0 576,1-18-801,19 17-608,0-17 288,19-1 192,1-1-160,1-19-128,18 21-417,1-21-1280,-1 0-770,21 0-1537</inkml:trace>
  <inkml:trace contextRef="#ctx0" brushRef="#br0" timeOffset="1707.0977">4855 5183 15502,'19'0'128,"-19"0"1346,-19 0-97,19 0-256,0 0 352,-20 0-928,-1 0-353,1 0-64,1 21 161,0-21-289,-3 0 160,-16 0-96,18 0-160,-20 0 192,20 0-352,1-21-65,-1 21 481,-1 0-128,2 0-448,19 21 224,-20-21 416,20 38-256,-19-17-160,19 18 640,-21 20-416,21 3 385,-20-24-449,20 22 416,0 0-544,-19-21 96,19 0-321,0 2-447,0-21-738,0-1-1088,0-19-738</inkml:trace>
  <inkml:trace contextRef="#ctx0" brushRef="#br0" timeOffset="1877.1073">4260 5620 13548,'0'0'705,"0"0"-193,0 0 610,0 0 351,19 0-288,0 0-576,22 0-513,-2 21 160,-20-21-288,22 0-416,-2-21-1442,-18 21-993</inkml:trace>
  <inkml:trace contextRef="#ctx0" brushRef="#br0" timeOffset="2289.1309">5331 5204 13773,'20'-21'1217,"-20"2"-288,-20 19 768,20-21-416,0 21 577,-19 0-1249,-2 0-577,1-20 512,1 20-768,-1 0 256,-20 0-32,20 0 0,1 0 0,-2 0 0,21 0-96,-20 20-64,20 1 32,-19-2 384,-1 21-384,20 0 224,-21-1 96,21 20-160,-19 3 64,19-3-160,0 1-96,0-21 192,0 0 320,0-18-480,0 17 160,-20-38-128,20 21-1025,0-21-320,0 20-865,-19-20-1090</inkml:trace>
  <inkml:trace contextRef="#ctx0" brushRef="#br0" timeOffset="2445.1399">4855 5620 13196,'-20'0'609,"40"0"-193,-20 0 801,19 0 224,0 0-223,3 0-802,-3 0-224,20 0-96,1 0-256,-1 0-1345,2 0-1538</inkml:trace>
  <inkml:trace contextRef="#ctx0" brushRef="#br0" timeOffset="2688.1538">5570 4965 17456,'0'20'641,"0"-1"-737,0 1 448,0 1 705,-22 18 416,22-19-800,0 19-513,0-18-160,-19-2-288,19 2-865,0-2-1602,19 0-480</inkml:trace>
  <inkml:trace contextRef="#ctx0" brushRef="#br0" timeOffset="2862.1637">5688 5024 12908,'0'0'1761,"0"21"-511,0-2 319,-20 1 385,20 19-256,-19 2-321,-2-22-929,21 21-800,0-21 352,0 2-1313,0-1-1954,0-20-1698</inkml:trace>
  <inkml:trace contextRef="#ctx0" brushRef="#br0" timeOffset="4660.2666">6880 5263 13869,'0'-21'0,"-22"21"224,3 0 801,0 21-481,-20-21 802,17 39-385,-16-18-385,18 17-320,-1-17 289,21-1-449,0 1-128,0-3 0,21 2 64,-1 1-128,18-2 128,-16 1-224,17 1 480,-20-3-320,0 3 224,-19-1-288,0-1 544,0 2 513,0-21-640,-19 18 255,-20-18-544,20 20 353,-22-20-129,22 0-577,-1 0 289,-1 0-96,21 0-608,-19-20-546,19 20-703,19-18-161,2 18-257,-1-21-2305</inkml:trace>
  <inkml:trace contextRef="#ctx0" brushRef="#br0" timeOffset="4930.282">7217 5104 8295,'60'-80'577,"-41"60"2113,1 1-672,-20 19 0,0 0 320,0 0-1569,-20 39-352,1 1 704,-2 0-321,-18 20 33,-2 18-384,22 3-129,-1-22-160,1 20-96,19-19-32,0-21-32,0 2 96,0-22-320,19 2-128,-19-3-609,20-18-128,-1 0-577,2 0-320,-21 0-1089</inkml:trace>
  <inkml:trace contextRef="#ctx0" brushRef="#br0" timeOffset="5104.292">7077 5423 10858,'-38'-21'1089,"16"21"1185,3 0 32,19-20-608,0 20-897,0 0-609,19 20-513,3-20 674,-3 21-353,20-21-353,-18 18-672,37-18-704,-17 20-1090</inkml:trace>
  <inkml:trace contextRef="#ctx0" brushRef="#br0" timeOffset="5472.313">7633 5382 11178,'0'-21'1249,"-19"21"1089,-2 0-1056,1 21 191,-18-1-224,18 1 353,-20 17-417,20 2-512,-20-20 127,40 19-928,0-18 64,0-21 128,0 20-224,21-20-32,-2 0-160,1-20 31,-1-1-287,22 3 223,-22-3-31,0 1 512,-19 1 64,20-2-192,-20 21 32,0-20 0,0 20-128,0 0 672,0 20-768,0 1 416,-20-2-31,20 1-97,0 1 128,0-3-256,0 3-192,0-21-801,20 20-129,-20-20-1056,21 0-448,-2-20-2595</inkml:trace>
  <inkml:trace contextRef="#ctx0" brushRef="#br0" timeOffset="5738.3282">8011 4925 12523,'20'-20'2307,"-20"40"-1699,-20 20 609,-1-1 481,2 2 64,-1 18-161,-20 1-672,1 18-96,19 3-321,-20-22-480,40 0 96,-20 1-192,20-40 160,20 19-480,-1-18 96,2-1-289,-1-20 1,-1 0-1090,22-20 1,-22-1-1314,1 3-1602</inkml:trace>
  <inkml:trace contextRef="#ctx0" brushRef="#br0" timeOffset="5894.3371">7773 5223 16527,'-79'19'-32,"57"2"1377,22-1-1313,0-20-64,0 19 96,22 2-96,16-2-480,3 0-1506,-2-19-4516</inkml:trace>
  <inkml:trace contextRef="#ctx0" brushRef="#br0" timeOffset="6055.3464">8190 5620 21011,'-20'21'289,"20"-21"1024,0 0-1409,0 0-321,0 0-608,0 0-2722</inkml:trace>
  <inkml:trace contextRef="#ctx0" brushRef="#br0" timeOffset="6522.373">9201 5004 14349,'20'-79'-256,"1"59"1985,-21 0-832,0 20 417,0 20-129,0 0-449,-21 0 33,1 39 544,1 1-544,-22 19-256,22 1-385,-1-1 320,1-20-64,19 21-480,-21-20 417,42-19-417,-21-2 288,19 0-673,1-18-63,-20-3-417,41-18-320,-22-18-865,0 18-865,-19-40-1185</inkml:trace>
  <inkml:trace contextRef="#ctx0" brushRef="#br0" timeOffset="6681.3822">9062 5323 14926,'-78'-21'448,"57"21"1250,21 0-161,0 0-1120,0 0-129,0 21-128,21-21-224,-1 19-128,18 0 64,22-19-2050,-21 0-1282</inkml:trace>
  <inkml:trace contextRef="#ctx0" brushRef="#br0" timeOffset="7022.4016">9401 5423 15919,'19'18'0,"-19"-18"1505,20 0-993,-1 0 417,2 0-224,18-18-225,-20 18-383,22-21-322,-2 1 482,2-1-193,-22 2-417,0 0 738,-19 19-321,0-21-224,0 2 512,-19-1-160,0 20-160,-1 0 64,-1 0 225,2 0-161,-20 20-32,17-1 609,-16 21-129,18-21-256,-1 2 65,2 20-705,19-23 384,-20 2-160,40 1-385,-20-2-640,19-19-897,22 0-1377</inkml:trace>
  <inkml:trace contextRef="#ctx0" brushRef="#br0" timeOffset="7344.4201">9936 5283 15086,'-39'19'608,"39"-19"1314,-21 21-1505,21-2 896,-20 0-96,20 2-1121,0-1 320,0 1-191,0-3 31,20 2-320,-20 20-64,21-20 512,-21 1-640,19-3 384,-19 3 288,0-1-31,-19-20 95,-2 19 33,1 2-161,1-3-128,0-18 32,-22 0-384,41 0 128,-20 0-640,20 0-417,0 0-641,0-18-1345,20 18-576</inkml:trace>
  <inkml:trace contextRef="#ctx0" brushRef="#br0" timeOffset="7641.437">10412 4846 14125,'20'-20'2306,"-20"20"-1121,0 0-704,-20 20 95,20 19 1026,-19 1 63,0 0-480,-3 19-544,-16 21-193,18-1 225,-1-20-673,2 22 481,-1-2-193,20 1-352,-19-41 96,19 21-32,0-21-96,19 0-545,-19-19-672,20-20-1089,-1 0-1186,2 0-832</inkml:trace>
  <inkml:trace contextRef="#ctx0" brushRef="#br0" timeOffset="7828.4477">10155 5342 16079,'-20'0'672,"20"0"1282,0 0-1890,0 0 385,20 0 127,-1 19-320,22-19-384,-2 0 256,1 21-1569,-1-21-833,2 0-1249</inkml:trace>
  <inkml:trace contextRef="#ctx0" brushRef="#br0" timeOffset="8103.4634">10750 5323 13100,'-20'-21'737,"1"21"1953,-2 0-1761,1 0 160,-19 21 545,18-2-545,2 0-160,-1 2-705,20-1-32,0 1-448,20-3 608,-1 23-128,2-22-224,18 1 160,-19 19-96,1-18 0,-2-1 193,1-1 63,-20 2 257,-20-3-1,-20-18-159,1 20-289,-2 1-224,2-21 64,20 0-545,-22 0-640,22 0-1986,-22 0-2338</inkml:trace>
  <inkml:trace contextRef="#ctx0" brushRef="#br0" timeOffset="9628.5506">12378 5242 13805,'19'-59'736,"-19"59"33,0-19 1153,0 19-385,0 0-127,0 40-546,0-21-383,-19 41 224,-1-1 63,1 1 129,-22-1-705,22 1-192,-1 20 128,-1-22 129,2-17-417,19-21 448,-20-1-160,20-19 0,0 0 96,0-19-160,20-1-32,-1-21-224,-19 2 352,21-21-320,-1 1-128,-1-1-32,0 1-289,3-21-64,-3 20 866,1 22-706,-1 17 737,-19 2-224,21 19 192,-21 0-288,20 40 769,-20-21-321,19 41-448,-19-20 352,19 19 449,-19 0-513,0 1-128,22-1-416,-22 1 704,19-21-608,-19-19-416,0 1-546,19-1 33,-19-20-1697,0 0 95,-19 0-5061</inkml:trace>
  <inkml:trace contextRef="#ctx0" brushRef="#br0" timeOffset="9780.5594">12279 5542 14477,'0'0'545,"0"0"384,19-21 448,0 21-416,22 0-353,-2 0 1,21 0-577,0 0 64,-21 0-512,21 0-1570,0 0-929</inkml:trace>
  <inkml:trace contextRef="#ctx0" brushRef="#br0" timeOffset="10089.577">13013 5361 9737,'20'0'5733,"-20"0"-5669,19 21 1890,-19-21-352,0 0 95,21 20-448,-21-20-416,0 0-224,0 21-97,0-21 193,0 0-321,0 0 513,0-21-256,-21 21-33,21 0-800,-19-20 544,19 20-352,-20-21-224,20 21-32,0 0-513,0 0-288,0 0-1697,20 0-289,-20 0-801</inkml:trace>
  <inkml:trace contextRef="#ctx0" brushRef="#br0" timeOffset="10390.5943">13052 5620 12043,'0'0'1762,"0"0"992,0 0-512,0 0 353,0 0-962,0 0-768,0 21-160,0-21-129,0 0-191,0 0-1,0 0-128,0 0-64,0 0 513,0 0-513,0 0 161,0 0-129,0 0-32,0-21-64,0 21-384,0 0 224,0 0 352,0 0-960,0 0-674,0 0-672,0 21-2338,-19-21-9865</inkml:trace>
  <inkml:trace contextRef="#ctx0" brushRef="#br0" timeOffset="11754.6723">7197 7170 13837,'20'-60'256,"-20"41"769,0 19 704,0 0-255,0 0 127,-20 19-1024,20 21-1,-21 20 289,2-1-288,-20 1-193,18 19-128,1 1-95,-18-1-33,16 0-32,3-19 128,-1-20-192,1-20 64,19-1 32,0-19-160,0-19 96,0-21-96,19 0 64,1 0 96,-1-19-128,3-1-288,16-19 96,3-21-224,-2 21 63,1 0-95,-1 19 544,21 1-320,-21 18 192,-18 22 480,-1 19-224,-1 19 33,1 2 191,1 38-64,-2-19 161,-19 20-321,20 19 192,-20-20-319,0 1 63,0 20-320,19-41 224,-19 21-64,0-40-609,0 19-32,0-19-736,-19-20-929,19 20-1249,-20-20-705</inkml:trace>
  <inkml:trace contextRef="#ctx0" brushRef="#br0" timeOffset="11932.6825">7097 7507 13292,'-20'0'705,"20"-19"2017,0 19-992,20-20-545,20 20-256,-1 0-577,2 0-192,19 0-95,-2 0-33,-17 0-833,19 0-577,-21 20-1344,1-20-1890</inkml:trace>
  <inkml:trace contextRef="#ctx0" brushRef="#br0" timeOffset="12438.7115">7990 7309 14189,'-19'-40'32,"-1"40"2242,20 0-1217,-19 20 128,-22 0 385,2 19-385,18 21-160,-37 0-96,17-1-129,3 1-319,16-20-193,22-1-128,0-19-160,22 0 160,-3-20-288,20-20 64,1 0-288,-1-19 32,2-1-353,-2 0 225,1-19 95,-1-1 225,-18 1-32,-1-21-32,19 1 96,-18-21-96,-2 20 31,1 1 225,-1 20-64,-19 39-128,21 0 833,-21 0-32,0 20-225,0 20-224,0 20-32,-21 0 257,21 0-129,-19 18-192,-1 22 32,1-20-128,-2-1 1,21 1 95,-20-1-256,20-19-385,0 20-160,0-20-448,0-21-160,0 21-1345,0-20-706,0 0-1568</inkml:trace>
  <inkml:trace contextRef="#ctx0" brushRef="#br0" timeOffset="12725.7278">8228 7170 13164,'0'0'1057,"0"20"544,0 19 1,-19 1 0,19 20 31,0-1-640,0-19-513,0 20-127,19-21-33,-19 1-352,22-20 288,-3 0-96,1-20-31,-1-20 95,0 0 0,3-20-64,-3 1-64,20-1 160,-18 0-352,-2-20 289,1 21-386,-1-1-31,2 0-545,-21 21-864,20 19-1314,-20-20-480</inkml:trace>
  <inkml:trace contextRef="#ctx0" brushRef="#br0" timeOffset="13236.757">8606 7785 14765,'0'40'737,"0"-20"1922,0 0-1154,0 20-31,-19-1 127,19 1-928,-21 0-1,1-1-576,20 1 0,0-20 97,-19 0-353,19 0 127,0-20-511,0 0-225,0 0-544,19-20-449,-19 20-864,0-20-161,20 0-2274</inkml:trace>
  <inkml:trace contextRef="#ctx0" brushRef="#br0" timeOffset="13494.7718">8606 7825 8872,'0'-40'1313,"0"21"225,20-1-257,-1 0-256,2 20 576,-1 0-255,-1 0-225,1 0 160,1 20-512,-2 0 95,-19 19-255,20-19-161,-20 0 65,-20 0-97,20-20 161,-19 20-449,-22-20-32,22 20-64,-22-20 0,22 0 64,-1 0-448,1 0-385,19-20-448,0 20-737,0 0-608,19-20-705</inkml:trace>
  <inkml:trace contextRef="#ctx0" brushRef="#br0" timeOffset="13951.798">8864 7785 10121,'0'40'3587,"0"-20"-1473,0 0 0,0 20-640,0-1 63,-19 21-255,19-20-610,0-1-191,-20 1-353,20-20-128,0 20 224,-21-40-384,21 0 416,0 0-384,21-40 32,-21 20-64,0-20-32,20 1-33,-1-1 193,0 0-320,22-19 160,-21 19-129,20 0 225,-1 0-96,-20 21 160,1-1 96,20 20 96,-20 0 33,-20 0 95,0 20 192,0 19-191,0-19-193,-20 20 128,1 0-96,-22-21 0,22 21-256,0-20 320,-1 20 64,-1-40 33,2 20 159,19-20-256,0 0 0,0 19-63,19-19 63,2 0-320,-1 0 192,-1 0-96,0 0-513,1 0-320,1 0-448,-2 0-577,1 20-416,-1-20-769,-19 0-2242</inkml:trace>
  <inkml:trace contextRef="#ctx0" brushRef="#br0" timeOffset="14312.8186">9420 7785 8776,'0'0'6118,"0"0"-4741,-19 0 321,-2 20-834,1 20 834,-19 0-97,18-1-447,-18 21-642,20-20-128,-2 19 33,21-39-545,0 20 160,21-20-32,-2-20-32,1 0-193,20 0-287,-20-20-193,-1 0 321,1-20-97,1 20 417,-21 1 32,0-1 96,0 0 97,0 20 351,0-20 193,0 20-65,0 0-159,0 20-417,0 0 128,19-20-160,-19 20 32,20-20-1025,-1 19-1281,2-19-2114</inkml:trace>
  <inkml:trace contextRef="#ctx0" brushRef="#br0" timeOffset="14995.8576">10215 7091 14317,'19'-20'352,"-19"20"1442,20-20-929,-20 20 32,0 0 544,-20-21-608,1 21-257,-3 21-319,-16-21 287,18 0-159,-1 20-417,-18-20 288,20 20-352,-2-1 224,1 1-256,1-20 64,-1 20 160,20 0-64,-21 20-32,21-1-128,0 1 256,-19 0-96,19 0-160,-20 19 96,1 1 192,-2-1-256,1 1 128,1-21 224,0 1-384,-3-20 448,22 20 32,-19-20 1,19-20 31,0 0-96,19 19 97,-19-19 63,22 0-159,-3 0-322,20-19 33,-18 19 0,18 0-160,-20 0-256,2-20-737,18 20-64,-19 0-929,20-20-673,-20 20-993</inkml:trace>
  <inkml:trace contextRef="#ctx0" brushRef="#br0" timeOffset="15403.881">10412 7309 13516,'20'-40'1858,"-20"40"352,0 20-1089,0 0 160,-20 0 129,1 39-161,0-19-160,-3 0-545,3 19 1,0-19-289,-1 0-32,-1-20-192,21-1-128,0 1 128,0-20 32,0-20-64,21 1-160,-1-1-64,-1-20 32,0-20-32,22 21 96,-22-21-65,20 0-127,2 21 96,-22-21 224,1 21-160,1 19 352,-2 20-192,-19 0 288,0 20 225,0-1-225,-19 41 224,-2-20-255,1 19 63,1 1-32,0-1-160,-3 1 1,22-20-450,0-1-255,-19-19-225,19 0-1025,0-20-1185,0 0-1409</inkml:trace>
  <inkml:trace contextRef="#ctx0" brushRef="#br0" timeOffset="15573.8907">10314 7488 15214,'0'0'1185,"0"0"833,19 0-1313,0 0-417,3 19 385,-3-19-385,20 20-192,2-20-448,-22 20-962,0 0-1376,22-20-1794</inkml:trace>
  <inkml:trace contextRef="#ctx0" brushRef="#br0" timeOffset="15720.8991">10670 7627 13100,'20'39'3235,"-40"-19"-480,1 0-1154,-1 0-192,-1 0-191,2 0-161,-20 19-993,18-39-32,1 20-321,20-20-960,0 0-1986,0 0-2851</inkml:trace>
  <inkml:trace contextRef="#ctx0" brushRef="#br0" timeOffset="16292.9318">11186 7249 13324,'0'-39'1089,"-20"39"1442,20 0-1442,-19 0 224,-20 19 128,-2 21-192,3 0-192,16 20-160,3-21-480,0 21-65,19-21-256,0-19-32,0 20-96,19-20 64,0-20-96,3 0-320,16 0-257,-18-20-192,1 0 193,-21 0-65,0 0 353,0 1 480,-21 19-192,21-20 288,-20 20 224,20-20 33,0 20-161,0 0-64,20 0-256,1 0 161,18 0-322,-20 20 33,22-20-897,-22 0-993,20 0-1729</inkml:trace>
  <inkml:trace contextRef="#ctx0" brushRef="#br0" timeOffset="16860.9644">11306 6951 13420,'-20'0'897,"20"0"1217,0 0-1377,20 0 672,-20 0-192,19 0 64,1 0-544,1 21-385,-2-2 193,1 20-449,-1-18 64,2 19 129,-1 19-289,-20 1 64,0-1 32,0 20-32,0-19 32,0 0-64,0-1-32,0-19 0,0 0 96,0-1-32,0-19 160,0 0 193,-20 0 127,20-20 129,0 20-289,-21-20 65,2 0 31,-20 0-416,18 20 192,1-20-288,1 0 64,-1 0-192,-1 0-577,21 0-832,0 0-2691,21-20-3587</inkml:trace>
  <inkml:trace contextRef="#ctx0" brushRef="#br0" timeOffset="18474.0567">13529 7329 16431,'0'19'545,"-20"-19"-97,1 21 1025,19 18-352,-21-19 545,21 20-897,0-20-513,0-1-352,0 1 96,21-20-673,-2 20-1056,1-20-1090,20-20-961</inkml:trace>
  <inkml:trace contextRef="#ctx0" brushRef="#br0" timeOffset="18631.0657">13728 7110 11883,'-40'-19'288,"20"-1"993,1 20-800,-3 0-353,22 0-128,0 20-288,22-20-1122,-22 19-1248</inkml:trace>
  <inkml:trace contextRef="#ctx0" brushRef="#br0" timeOffset="18942.0834">13945 7170 8295,'22'20'4485,"-44"-20"-3749,3 0 1090,0 0-737,-1 20 769,-1-20-641,1 19-544,20 1-65,-19 0-127,19 20-385,0-20 0,19 20 160,1-21-352,1 21 128,-1-20 160,-1 0-320,-19 0 160,0-1 32,0-19 96,0 20 161,-19-20-1,-1 0-64,-21 0-128,3 0 64,16 0-288,-16-20 96,18 20-480,20 0-577,0-19-1890,20 19-1153</inkml:trace>
  <inkml:trace contextRef="#ctx0" brushRef="#br0" timeOffset="19589.1203">15236 6951 6502,'19'-19'2082,"-19"-2"1249,0 21-1345,0 0 0,0 0 63,0 21-799,0-2-770,-19 2 97,19-2-1,0 1-416,0-20-160,0 19 161,0 2-738,0-21-864,19 0-1090,-19 0-1120</inkml:trace>
  <inkml:trace contextRef="#ctx0" brushRef="#br0" timeOffset="19720.1278">15356 6911 11883,'0'0'1121,"-21"21"993,21-21-1057,0 19-192,-20 2-33,20-2-511,0 1-289,0-20-609,0 19-1633</inkml:trace>
  <inkml:trace contextRef="#ctx0" brushRef="#br0" timeOffset="20352.1641">15593 7170 11883,'21'-40'704,"-21"20"1442,19 1-224,-19 19-512,0 0 191,0 0-640,0 19 224,-19 1-736,19 20 191,-21 0-127,1-21-33,1 21 97,-1 0-449,-1-20-32,2 20 96,19-21-320,-20 1 160,20 0 64,0-20-288,0-20 288,20 20-192,-1-20 0,2-20 0,-1 21 64,19-21-321,-18 20 225,18 0 160,-20 0-224,2 1 288,-21 19-288,20 0 352,-20 19-96,0 1 64,-20 20-128,20-20 225,-21 19-225,21 1 0,-19-20 32,19 0-32,0 0-193,0-20-543,0 0-578,19 0-1472,2 0-706</inkml:trace>
  <inkml:trace contextRef="#ctx0" brushRef="#br0" timeOffset="20698.1838">15812 7289 12107,'0'20'256,"0"-20"1538,0 0-1057,19 0 512,2 20-480,-1-20-545,-1 0-128,22-20-32,-22 20-32,20-20-32,2 20 0,-22-20 0,0 0-32,-19 0 64,0 1-32,0 19 32,0-20 128,-19 0 160,0 20 353,-1 0 0,-1 0 31,-18 0-95,20 20 128,-22 0 63,22 19 1,-22 1 64,22 0-481,19 0-192,0-21 1,0 21-225,19-20-417,22 0-352,-3-20-800,3 20-1186,-2-20-1281</inkml:trace>
  <inkml:trace contextRef="#ctx0" brushRef="#br0" timeOffset="21183.2115">16129 7388 10057,'0'-59'577,"0"39"1312,20 0-800,-1-20 321,22 20-33,-22 1-256,22-1 32,-2 0-64,1 20-352,-20 0-32,-1 20-353,-19 0-224,0-1 320,0 1-480,-19 20 161,-1-20-33,-1 0-96,-18-1 0,20 2-32,-22-2-385,22-19 289,-1 0-416,-1 0 127,21 0 33,0-19 128,0-2-65,21 21 97,-1-19 224,-1 19-192,1 0 192,20 0 0,-20 19 192,-20 21-224,19 0 256,2 20 161,-21-1-1,0 1-160,0 19-224,-21 1 0,2-21 128,-20 1-64,18-1 32,-18-19 193,-2-20-129,22-20 224,-1 0-63,1-20-129,0-20 96,19 20-320,-22-19 96,44-1-512,-3 0-577,0 1-1410,1-1-159</inkml:trace>
  <inkml:trace contextRef="#ctx0" brushRef="#br0" timeOffset="21691.2407">16724 6852 10954,'0'-20'2018,"0"20"-128,0 0-225,0 0-256,0 20 225,0 20-673,0 0 128,-19 19-512,19-20 319,-19 22-383,-1-2-193,-1 1-64,1-1-352,20-19 288,-19 20-544,0-41-192,19 21-417,0-40-769,0 20-896,19-20-1026</inkml:trace>
  <inkml:trace contextRef="#ctx0" brushRef="#br0" timeOffset="21875.2511">16844 7170 14990,'-40'59'608,"1"-19"385,20 0 545,19-1-641,0 1-129,0 0-287,0-20-609,19-20-65,20 20-1248,1-20-1538,-1-20-6950</inkml:trace>
  <inkml:trace contextRef="#ctx0" brushRef="#br0" timeOffset="21996.2581">17003 7130 12331,'-40'-39'449,"20"19"95,20 20-160,0-20-287,0 20-129,0 20-225,0 0-2465</inkml:trace>
  <inkml:trace contextRef="#ctx0" brushRef="#br0" timeOffset="22551.2898">17061 7329 8231,'0'-40'737,"22"0"2018,-3 1-1282,1-1-224,-1 20 128,22-20-480,-22 21-96,22-1-32,-22 20 0,0 0-353,1 20 0,1-1 65,-21 21-449,0-20 32,0 20 192,-21-21-320,1 21 32,-18-20-32,16 20-256,-16-40 31,-3 19-31,22-19 128,-1 0 64,20 0 32,0-19 0,0-1 96,0 0-96,20 0-65,20 0 97,-20 20 192,-1-20-320,22 40 256,-22 0-32,-19 0 289,19 20-161,-19 0 320,0 19 161,-19 1-289,19-1 97,-19 1-225,-3-21 64,-16 21-288,-3-20 128,2-20 321,20-1-161,-3-19-160,3-19 224,0-1-224,19 0-160,0-20 32,19 0 32,0 21 33,3-21-226,-3 0-383,20 20-513,-18-19-673,18 19-352,-20 0-897,3 20-3010</inkml:trace>
  <inkml:trace contextRef="#ctx0" brushRef="#br0" timeOffset="22724.2998">17480 7269 14413,'0'40'897,"-21"-20"1505,1 20-1473,20-21 160,0 1-640,0 20-193,20-20-1025,1-20-576,-2 20-1442</inkml:trace>
  <inkml:trace contextRef="#ctx0" brushRef="#br0" timeOffset="22845.3067">17598 7249 11819,'-19'-59'1345,"-2"19"-1089,21 20-160,0-19-416,21 39 96,-21-20-705,0 20-3363</inkml:trace>
  <inkml:trace contextRef="#ctx0" brushRef="#br0" timeOffset="23299.3326">17897 6733 17360,'19'40'865,"-19"-21"416,-19 21-256,19 0 448,-22-1-384,3 22-352,0-3-289,-1-17-383,-1 18-1,2-19 0,-20 0-160,18-1-33,21-19-127,0 0-160,0-20 63,21-20 1,-2 0 128,1 0-96,20 1-161,-1-1 33,-20 20 384,22-20-128,-22 20 192,1 20 128,-20-20 288,0 39-256,0-19 32,-20 20 193,1-20-225,0 19 0,-3-18 64,3-2-32,0 1-63,-22-20-97,22 20 160,-1-40-320,20 20-129,0-20-575,0 20-386,0-19-960,20-21-1025,-1 20-5861</inkml:trace>
  <inkml:trace contextRef="#ctx0" brushRef="#br0" timeOffset="23521.3454">18292 6693 18225,'-19'60'160,"19"-21"1153,-20 1-544,1 20 1185,0-1-577,-3 20-448,-17-18-513,-1 18-256,20-20 1,-18 21-354,16-41-127,3 1-256,0 0-706,19-20-768,0-20-1665,19 0-1058</inkml:trace>
  <inkml:trace contextRef="#ctx0" brushRef="#br0" timeOffset="23882.366">18253 7309 13708,'0'0'385,"20"0"576,-20 20-577,19-20-160,2 0 481,-1 0-545,-1 0-64,1 0-96,20-20-96,-20 0-32,-1 20-32,2-20 160,-1 0-32,-20 0 64,-20 1-32,20-1 224,-21 0 225,2 20 287,-20 0 417,18 0-64,-18 0 193,19 40 95,-20-21-160,20 21-32,1 0-480,19-1-321,0 1-64,0 0-288,19-20 97,20 0-97,2 0-673,-2-20-608,1 0-577,20 0-1921,-21-20-2275</inkml:trace>
  <inkml:trace contextRef="#ctx0" brushRef="#br0" timeOffset="24290.3892">18928 6574 15278,'0'19'673,"-20"2"1441,20-1-865,-19 19 320,0-19-223,19 0-770,-22 0-544,22 0 128,-19 0-320,19-1-352,0 1-545,19-20-1153,-19 0-897,22 0-1794</inkml:trace>
  <inkml:trace contextRef="#ctx0" brushRef="#br0" timeOffset="24443.3981">19027 6634 14061,'0'0'1665,"0"20"129,0-1-288,-20 1 255,20 0-416,-19 20-640,19-20-641,0-1-128,0 1-1057,0 0-2723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6T10:15:48.2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7415 9136 5829,'-20'-39'1441,"20"18"-320,0 1 1474,0 0-609,-19 20-321,19 0-95,0 0-994,0 20 257,0 21 320,0 17-288,0-17-128,-20 37-161,20-17-159,0 18-289,0-18-32,-21 17-32,21-19-96,0-19 64,0-20 0,0-20 64,0 0 160,-19-20-192,19-20 65,0 2-161,0-24 128,-20 25-257,20-45 161,0 24 97,0-42-290,20 20-191,-1-39-193,2 20-63,-1 0 320,-1 19 288,22 40-65,-2-18 97,1 37 0,-1 1 321,-20 20-289,22 0 160,-22 20 64,1 20-64,-1-1 225,3 22-353,-22 18 64,0-20-64,-22 21 32,-17-1-64,20-19-32,-22-21 32,3 2 192,-3-22-352,2 1 160,-1-1 160,20-19-640,1 0-64,-1 0-674,20 0-831,20 0-674,-1 0-1185</inkml:trace>
  <inkml:trace contextRef="#ctx0" brushRef="#br0" timeOffset="340.0194">7831 9017 13292,'21'19'0,"-21"1"1666,-21 21-161,21-2 161,-19 0-257,-1 21-544,20 0-385,0 1-127,-19-24-129,19 24-320,0-22 160,0 1 0,-21-20-32,21-20 32,0 0 96,0-20-96,0-1-224,0 2 320,21-20-128,-2-1 0,1 19-64,20-16 320,-1-4 65,2 21-417,-2-1 352,1 21-384,-1-19 128,2 19 32,-22 0-769,20 19-736,-18 2-2146</inkml:trace>
  <inkml:trace contextRef="#ctx0" brushRef="#br0" timeOffset="931.0533">6661 10189 9320,'0'-20'1121,"-20"20"1538,20 0-1058,0 20 33,0-1-129,0 22-480,-19-23-32,-2 44-128,1-24-513,1 2 97,19 1-417,-20-2 96,-1-19-160,21-1 32,0-19-96,0 0-545,0 0-416,21 0-448,-1-19-321,-1-21-320,1 21-1121</inkml:trace>
  <inkml:trace contextRef="#ctx0" brushRef="#br0" timeOffset="1183.0677">6800 10189 9352,'20'-20'1602,"-20"20"-353,0 20 545,-20-1-609,1 2 192,-3-1-96,3-2-416,-20 23-192,18-20 96,-18-2-1,20 0-223,-2 2-1,21-21-127,-20 19-193,20-19-64,20 0 0,1 20-160,18-20 0,-20 0 128,41 0-320,-19 0-577,-2 0-288,-20 0-416,22 0-609,-3 0-320,-18 0-1538</inkml:trace>
  <inkml:trace contextRef="#ctx0" brushRef="#br0" timeOffset="1454.0831">7058 10329 7719,'-19'0'2370,"19"0"-448,0 0 672,19 0-832,0 0 96,22 0-545,-2-21-320,21 21-256,19 0 320,-19-20-833,20 20 96,-1-21-352,-21 21 256,2-18-384,-21 18 128,2 0-352,-2 0-257,-39 0-544,0 0-352,0 18-481,-20-18-449,1 21-1472</inkml:trace>
  <inkml:trace contextRef="#ctx0" brushRef="#br0" timeOffset="1908.1091">7118 10189 7943,'-21'0'2178,"21"0"-320,-20 19-257,20-19-640,-19 21-64,0-1 32,19-2 64,-22 3-32,22-21-256,-19 20-1,19 1-191,0-21 31,0 19-384,0-19-128,0 0 32,19 19-32,3-19 33,-3 0 95,0 21-449,1-21-287,1 0-449,-2 0-737,1 19-544,-20-19-1217</inkml:trace>
  <inkml:trace contextRef="#ctx0" brushRef="#br0" timeOffset="2837.1622">7256 9911 7014,'0'-20'2178,"0"20"-160,0 0-192,0 0-641,0 0-288,0 20 224,0-1 64,0 2-64,-20-2-96,20 22-128,0-21-224,-19-2-257,19 22-128,0-19 32,0-21-352,0 20 129,-20-20 95,20 0-288,0 0 384,0 0-288,0 0 0,0-20 32,0-1-64,0 2 64,20-2-96,-20-17-64,19 17 0,1 1-33,1-20 129,-21 21-96,39-1 64,-20-20 0,-19 40 0,21-21-96,-1 21 288,-1 0-96,1 0-192,-20 0 224,0 21 0,0-1-32,0-20 32,0 20-96,0 0 128,-20-20 0,1 19 0,-1 2-256,20-21 288,-21 0-288,2 19 192,-1-19-32,1 0 160,19 20-384,0-20 256,0 0 128,0 0-160,19 21 385,1-21-257,-20 20 128,19-20-96,2 18-96,-1 3-32,-1-21 129,1 19-578,-20-19-576,21 21-897,-21-21-1184,19 20-1219</inkml:trace>
  <inkml:trace contextRef="#ctx0" brushRef="#br0" timeOffset="3661.2093">7951 10031 8840,'20'0'1153,"-20"0"1441,0 0-672,0 0-96,-20 18-160,20 3-577,-19-2-225,-2 2-95,1 17-385,1-17-127,19-21-161,-20 20 128,-1-20-160,21 0-160,-19 0 352,19 0-288,-20-20-96,20-1 224,0 3-160,0-2-128,0-20 224,20 19 0,-20 3-64,19-23-32,2 21-96,-1 1 160,-1 19 64,1-21-128,1 21 32,-21 21 64,19-2 64,1 1 128,-20 1-64,19 17 385,-19 2-321,0 1 64,0-2 129,0 21-385,0-22 32,0 3 32,0-20-64,-19 17 96,-1 2 0,1 1-256,-2-22 128,1 21-96,1-21 192,-1-19-352,-1 21 192,-18-21 64,39 0-96,-19 0-1,-2-21 1,21 2 32,0-1 32,0 20 32,0-39-96,21 39 64,-2-21 32,1 1 0,-1 20 0,2 0 128,-21 0-192,20 20 96,-1 1 64,1-21 0,-20 19-160,21 1 160,-21 0-96,0-1 0,0-19-224,19 0-416,-19 21-674,0-21-800,0-21-736,0 21-1731</inkml:trace>
  <inkml:trace contextRef="#ctx0" brushRef="#br0" timeOffset="4076.2332">8308 10089 11851,'19'0'1313,"-19"0"224,-19 21 706,19-21-450,-19 38-63,-1-17-353,1 18-800,-3-18-1,3-1-191,-20 19 31,18-19-512,2 1 192,-1-2-64,1-19 32,-2 0-32,1 0 64,1 0-224,-1 0-64,20-19-64,0-2-65,0 21 193,20-20 96,-1-1-32,1 3-96,1 18 160,-2 0 32,1 0 96,20 18 192,-20 3-127,-1-1 223,0 20 32,3 0 33,-3-1 31,-19 1-480,20-20 129,-1 19-65,0-18-128,-19-1-289,22-20-928,-22 0-1345,19 0-1346</inkml:trace>
  <inkml:trace contextRef="#ctx0" brushRef="#br0" timeOffset="5021.2871">9004 8480 12363,'19'-19'385,"-38"19"2401,19 0-1376,-20 0-289,-1 0-64,2 0-545,-20 0-160,17 0-352,-16 0 97,18 0-65,-20 0 0,1 0 96,18 0-224,-18 0 96,19 19 0,-1-19 0,21 20 128,-19 20-128,19-20 256,0 39 256,0 1-512,0 0 193,19 39-65,-19-20-128,0 21 64,0 19-32,0-39 0,0 19 192,0-21-288,0-17 128,0-3 288,-19 4-191,-1-3-193,1-20 128,-2 0-32,1 2 0,20-21 32,-19 0 32,19-20 192,0 0-192,19 0 225,22 0-129,-2 0 128,-20 0 65,22-20-289,-2 20-32,1 0-96,-20 0 192,20 0-833,-20 0-640,-1 0-1601,-19 0-1827</inkml:trace>
  <inkml:trace contextRef="#ctx0" brushRef="#br0" timeOffset="6712.384">9777 8957 12075,'19'-59'192,"-19"39"1185,0 0 705,-19 20-352,19 0-193,-20 20-608,1 19 0,-2 21-320,1-20 192,1 19-449,-20 1 32,18 0-160,2-1 33,-1 1-289,1-19 96,-3-4 0,22-16 128,0-21-160,0 0 64,0-21-64,22-16 128,-22-4-160,19 0-320,20-17 544,-18-3-416,18 3 64,-20-22-32,22 0-161,-2 1 97,2 19 256,-3 1-32,3 38-32,-22 2 160,1 19 65,-1 40 95,-19 0 96,0 19 257,0 20-449,-19 1 224,-1-1-223,1 20-65,-2 0-128,1-17 0,1-24 0,0 3 96,19-24-256,0-16-353,0-21-480,0 0-160,-22 0-673,22-21-672,-19 2-321,-1 1-1985</inkml:trace>
  <inkml:trace contextRef="#ctx0" brushRef="#br0" timeOffset="6877.3933">9599 9255 12075,'-20'-20'673,"20"20"1601,0-19-417,20 19-479,-20 0-65,40 0-704,-20 19-385,18-19 64,3 0-192,-2 0-448,2 0-449,-3 0-993,3 0-1024,-22 0-1602</inkml:trace>
  <inkml:trace contextRef="#ctx0" brushRef="#br0" timeOffset="7175.4103">10591 8480 10922,'19'-19'1249,"-19"19"160,-19 0 641,-1 19-512,-20 41 576,1-1-417,-21 2-447,21 37-97,-21-18-257,0 39-415,2-20 288,17 20-513,2-39-224,18 21 32,2-23-32,38-37 32,-19 17-576,41-17-65,-22-23-736,22-18-417,-22 20-1345,20-20-864</inkml:trace>
  <inkml:trace contextRef="#ctx0" brushRef="#br0" timeOffset="7557.4322">10750 8858 9609,'0'-20'5573,"-20"40"-5189,1 20 1858,-22-1-704,2 21 352,-21 19-289,20 0-736,1 1-64,-2-20-417,41 1-192,0-24-32,0 4-64,22-41-160,16 0 64,-18 0-320,20-20-256,-1-1 95,-18-16-256,-21 16 385,20-19 320,-20 0-64,0 20 64,0 1-96,0-1 352,0 20-160,-20 0 192,20 0-128,0 0 33,20 20-322,-20-20 161,19 19-32,1-19-768,1 20-610,-2-20-1088,1 19-545,-1-19-1761</inkml:trace>
  <inkml:trace contextRef="#ctx0" brushRef="#br0" timeOffset="7844.4486">11226 8758 13612,'0'-19'897,"0"19"1762,-19 0-1090,-22 19 481,3 21-512,-3 0-321,2 20 0,-2 19-416,3-20 64,-3 21-289,22 0-160,-1-21-95,20 1-513,20-19 288,-1-4-96,2 4 192,18-21-641,2 1-447,-3-21-258,3 0-735,-2-21-706,-20 21-992,1-40-2083</inkml:trace>
  <inkml:trace contextRef="#ctx0" brushRef="#br0" timeOffset="8059.461">11345 8937 15022,'0'40'1121,"-20"-20"1505,20 19-1312,-19 1 223,-1 20-256,-1-21-384,2 2-641,19-2-320,-20 1 64,20-20-448,0 0-193,20-20-992,-20 0-321,40 0-1217,-20-20-609</inkml:trace>
  <inkml:trace contextRef="#ctx0" brushRef="#br0" timeOffset="8285.4738">11583 8937 14125,'0'0'993,"-19"20"352,-1 0 417,1 20-577,-22-1 833,2 2-609,18-2-704,-18-20 160,39 22-513,-19-21 96,19-1-448,0 1 257,19-1-289,1-19-225,20 0 225,-20 0-736,-1 0-193,22 0-929,-22-19-224,20 19-1474,-39-20-63</inkml:trace>
  <inkml:trace contextRef="#ctx0" brushRef="#br0" timeOffset="8527.4877">11802 8758 14445,'19'0'577,"3"21"2081,-22 18-1056,0 1 576,0 19-513,0 1-287,-22-1-449,3 2-417,0 17-384,-22 2 96,22-20-128,-20-19-256,17-4 128,3 4-576,0-21-1090,19-20-1281,0 0-1505</inkml:trace>
  <inkml:trace contextRef="#ctx0" brushRef="#br0" timeOffset="10004.5722">12000 8461 5829,'0'-40'2146,"0"20"0,0 0-288,0 20-129,0 0-319,0 0 95,21 40 481,-21-20-384,19 39-65,-19 1-192,20 40-63,-20-21-354,0 40-191,0 0-256,0 20-65,-20 0-64,1-38 97,19-3-225,0 1 64,0-40-32,0 1-159,0-21 31,-21-18 64,21-1-288,0 0-64,0-20-321,0 0-256,0 0-223,0 0-770,21-20-929,-21 20-1761</inkml:trace>
  <inkml:trace contextRef="#ctx0" brushRef="#br0" timeOffset="10840.6201">12199 9612 8359,'20'-20'1698,"-20"20"1441,0 20-1057,0-20 256,0 40-224,0-20-737,19 19-191,-19 2-418,0-21-255,0 19-129,0-20-256,-19 2-64,19-1 161,0 0-514,0 0-191,0-20-865,0 0-577,0 19-769,0-19-864</inkml:trace>
  <inkml:trace contextRef="#ctx0" brushRef="#br0" timeOffset="11040.6315">12397 9871 12107,'0'40'577,"-19"-21"1120,-1 2 1,20-2-321,-19 1 353,-22-20-641,22 21-449,-1-21-640,20 20 160,-21-20-192,21 0-224,0 0-865,21-20-705,-21 20-960,20-21-2243</inkml:trace>
  <inkml:trace contextRef="#ctx0" brushRef="#br0" timeOffset="11256.6439">12556 9911 13420,'0'19'2274,"0"-19"-1921,0 0 928,0 0-1057,19 0-32,-19 0-128,22 0-544,-22 0-1154,19 0-1088,0 0-4709</inkml:trace>
  <inkml:trace contextRef="#ctx0" brushRef="#br0" timeOffset="11375.6507">12695 9930 8007,'0'0'2306,"0"0"513,-19 0-1538,19 0-480,0 21-96,0-21-673,19 0-289,-19 0-1120,20-21-3299</inkml:trace>
  <inkml:trace contextRef="#ctx0" brushRef="#br0" timeOffset="11516.6586">12835 9930 12876,'0'0'768,"0"0"1763,0 0-1218,0 0-288,-21 0-224,21 0-673,21 0-256,-21 0-673,19 0-1345,-19 0-1954</inkml:trace>
  <inkml:trace contextRef="#ctx0" brushRef="#br0" timeOffset="11804.6751">13073 9951 13708,'20'0'1730,"-1"19"1249,-19 1-1474,0-20 353,-19 41-545,-1-23-320,-1 3-736,-18-2-129,20 2 0,-3-1-192,3-2-128,19-18-609,-19 21-480,19-21-609,19 0-1025,-19-21-768</inkml:trace>
  <inkml:trace contextRef="#ctx0" brushRef="#br0" timeOffset="12070.6904">13370 9752 12395,'19'-20'1442,"-19"20"1056,-19 20-224,19 0-160,-39 0 64,18 18-768,1-17-386,1 19-287,0-20-673,19-1 0,0 2 64,19-2-640,0-19-513,1 0-1922,20-19-2338</inkml:trace>
  <inkml:trace contextRef="#ctx0" brushRef="#br0" timeOffset="12218.6988">13509 9612 17488,'-60'-20'769,"41"2"1409,19 18-1922,0-21-224,0 21-64,0 0-1890,0 0 5894</inkml:trace>
  <inkml:trace contextRef="#ctx0" brushRef="#br0" timeOffset="13374.7649">13926 8520 9929,'41'0'1441,"-22"20"1442,0 0-1057,1 19 544,-1 1-288,22 20-288,-22 20-833,1 19-1,-20 0-383,0 21-225,-20-1-95,1 0-33,-22-20-128,22-21 160,-20-16 64,-2-3-416,22-20 128,0 0-416,-1-18-609,20-21-897,0 0-1889,0 0-3076</inkml:trace>
  <inkml:trace contextRef="#ctx0" brushRef="#br0" timeOffset="13856.7926">14482 9076 10634,'0'0'3235,"0"0"-1089,19-20 224,1 20-1121,21 0 385,-3-20-834,3 20-255,17 0-321,2 0-64,-19-19-96,17 19-512,-17 0-257,-22 0-1185,1 0-1120,1 0-994</inkml:trace>
  <inkml:trace contextRef="#ctx0" brushRef="#br0" timeOffset="14013.8015">14581 9155 11594,'-60'41'3940,"60"-21"-2851,0-20 801,0 0-577,41 0 225,-22 0-898,22 0-480,17-20-95,2 20-354,0 0-1985,-2 0-2274</inkml:trace>
  <inkml:trace contextRef="#ctx0" brushRef="#br0" timeOffset="24919.4253">16248 8718 7174,'21'-39'449,"-21"39"1633,-21-19 128,21 19-705,-20 0 97,-19 0-289,18 19-224,-18 20 160,1 1-96,-22 0 128,-1 40-448,1-21-32,2 21-64,18-21-321,1 20-448,39-38 192,0-2-256,0 0 288,19-18-288,20-21-384,2 0 320,-3 0-257,3-21-608,-22 2 128,-19-1 97,20 1 351,-40-1 225,20-1 160,-19 1 96,19 1 224,-19 19 225,19 0 319,0 0-191,0 0-385,19 0 32,0 0-31,1 19 31,21-19-160,-22 0-256,22 0 96,-22 20-641,20-20-640,-20 0-801,2 0-1474</inkml:trace>
  <inkml:trace contextRef="#ctx0" brushRef="#br0" timeOffset="25256.4446">16686 8619 9224,'19'-39'1506,"-38"19"704,-1 0 769,-1 40-897,-18-20-225,-2 20-383,3 19-225,-3 2-352,2 17-193,-21 22 193,21 0-416,18-1-33,-18 0-192,20-18-160,19-3-64,0 3 1,0-3-33,19-17-289,1-21-31,20 1-609,-20-21-160,18 0-609,-16 0-704,17 0-705,-20-21-1249</inkml:trace>
  <inkml:trace contextRef="#ctx0" brushRef="#br0" timeOffset="25518.4595">16746 8838 12491,'0'-20'1410,"0"40"511,0 0 418,-22 20-642,22-1 33,-19 1-641,-20 19-192,18-19-545,1 0 97,1-1-546,19 2 130,0-21-66,0-1-383,0 1-289,19-20-672,-19 0-192,20-20-321,1 1-192,18-1 256,-20-1-384,22-18-897</inkml:trace>
  <inkml:trace contextRef="#ctx0" brushRef="#br0" timeOffset="25719.4711">16924 8898 9641,'39'-40'3427,"-39"40"-865,-20 20-768,1 0-353,-22-1-127,2 21-129,-1-20-64,1 20-224,-2-1-97,22 2-127,0-22-449,-1 20-32,20-39-31,0 20-225,20-20 256,18 0-384,3 0-33,-22 0-768,22-20-352,-2 20-1057,0 0-897,-18-19-1314</inkml:trace>
  <inkml:trace contextRef="#ctx0" brushRef="#br0" timeOffset="25948.4842">17201 8599 13901,'41'20'736,"-41"0"674,0 20 864,19-1-545,-19 22 321,0-2-832,-19 1-642,-3 19-352,-16 0 65,18 1-418,-20-20 322,20-21-386,-21 0-767,22 2-354,19-21-1568,-19-20-1218</inkml:trace>
  <inkml:trace contextRef="#ctx0" brushRef="#br0" timeOffset="26547.5184">17519 8302 9609,'0'-40'1825,"0"40"1154,0 0-1473,0 40 704,0 0-192,0 19-385,0 20-512,-20 21-128,1 19-544,-2 20-129,1 0-192,1 0-32,0 0 0,-3-20-64,22-18 64,-19-2 32,19-40-32,0 1-96,0-42 33,0 3-322,0-1-319,0-20-257,19 0-320,-19-20-929,22-1-961,-22 3-1249</inkml:trace>
  <inkml:trace contextRef="#ctx0" brushRef="#br0" timeOffset="26842.5352">17757 9533 13805,'0'0'928,"-19"0"226,19 20 1568,-21 19-960,1 2-289,1-22-544,-1 22-609,20-2-127,20-19-290,-1 0-639,22-20-1667,-2 0-1921</inkml:trace>
  <inkml:trace contextRef="#ctx0" brushRef="#br0" timeOffset="26958.542">17935 9393 14958,'-38'-58'480,"38"38"545,-22 0 609,22 20-1410,0-21-416,0 21-2307</inkml:trace>
  <inkml:trace contextRef="#ctx0" brushRef="#br0" timeOffset="30233.7292">17976 9612 14253,'20'21'737,"-1"-21"1921,22 0-896,-22 0 0,20-21-641,1 21-609,-20 0-160,21 0-127,-3 0-161,-18 0 32,-1 0-384,2-20-65,-21 20-608,20 0-961,-20 0-672,0 0 96,0 0-2467</inkml:trace>
  <inkml:trace contextRef="#ctx0" brushRef="#br0" timeOffset="30420.74">18234 9493 8071,'0'-18'2466,"0"18"-448,-19 0 353,19 18-321,0-18-321,-22 40-351,22-20-738,-19 1 97,19 17-385,-20-17-32,20-2-288,0 1 33,0 1 63,0-3-673,0-18-960,0 21-1282,20-21-1185</inkml:trace>
  <inkml:trace contextRef="#ctx0" brushRef="#br0" timeOffset="30629.752">18492 9454 13901,'0'21'1153,"0"-3"1249,0 22-384,-20 1-320,-1-3-257,-18-17-448,20 18-609,-2-18-192,21-3-160,0 3-352,0-21-385,21 0-1120,-21 0-2051,39 0-7591</inkml:trace>
  <inkml:trace contextRef="#ctx0" brushRef="#br0" timeOffset="31982.8292">19067 8401 7527,'0'-20'2146,"-19"20"-289,19 0-319,0 0-545,0 0-160,19 0 95,1 0-31,-20-20-96,19 20 0,2 0 0,18 0-289,2-19 97,-22 19-225,20 0-32,2 0-95,-3 0-33,3 0-160,-22 0 0,22 19-32,-41-19-32,20 20 32,-20 0 64,0 0 160,0 20-160,0-1 289,-20 1-225,-1 19 64,1 21 32,1-20-31,19 19-97,-19 1-96,-3-1 128,22 0-32,0 1-96,0 0 0,0-1-128,0-18-96,0-3 480,22 21-96,-22-19-256,19-1 96,-19-19 0,0 19-32,0-18 32,19-1 0,-19-2-64,0-17 96,20-1-256,-20 0 192,0 0-160,0-20 160,0 19 32,-20-19 128,20 0-256,-19 0 192,0 0 0,-22-19-96,22 19-64,-22 0 128,2 0-32,-2 0 0,22 0-64,0 0-192,-1 0-1057,-1 0-1378,21 0-1088</inkml:trace>
  <inkml:trace contextRef="#ctx0" brushRef="#br0" timeOffset="32713.8711">20021 9097 9929,'-22'0'865,"3"0"2274,19 0-1153,0 0-289,19 0-287,-19 0-97,22 0-96,16 0-288,3 0-225,-2 0-319,2 19 95,-3-19-256,3 20-95,17-20 63,-17 19-96,17 1-64,-17-20 224,-22 21-352,22-21 96,-22 0 224,1 0-352,-20 20 160,0-20 160,0 0-128,0 0-64,-20 0 161,1 19-129,-3-19 64,-16 0-64,-3 20-32,2-1 224,-21 2 96,21-1-256,-1-20 193,1 20 63,20 1-96,-22-21-32,22 18-128,-1-18-128,20 19-32,0-19-320,0 0-673,0 0-737,20 0-1153,-1 0-1633</inkml:trace>
  <inkml:trace contextRef="#ctx0" brushRef="#br0" timeOffset="33220.9002">21370 8798 11050,'0'-19'833,"0"-2"2562,0 21-1121,0 0-448,0 21-321,0-2-352,-20 1-224,1 20 96,-3 0-192,3 19-224,19-19-97,-19-20-320,-1 19-224,-1 2 64,21-22 32,0 1-192,-19-1-320,19-19-289,0 20-480,19-20-545,-19 0-1120,0 21-834</inkml:trace>
  <inkml:trace contextRef="#ctx0" brushRef="#br0" timeOffset="33431.9122">21052 9136 13708,'0'0'449,"0"0"2466,21 0-769,-2 19-577,20-19-608,-19 0-480,20 0-385,-1 0 32,21 0-64,-19 0-160,17 0-545,-17 0-864,-3 0-1090,-16 0-704,-22 20-5285</inkml:trace>
  <inkml:trace contextRef="#ctx0" brushRef="#br0" timeOffset="33777.932">21052 9335 12427,'-58'21'737,"58"-21"1665,0 0-160,19 0-448,0 0-321,1 0-928,20 0 64,-1 0-321,2 0 96,-2 0-192,1 0-64,-20 0 161,-1 18-321,-19-18 256,0 19-256,0-19 352,-39 21-128,18-1-288,2 0 256,-20 1-31,-2-3 319,22 1-192,-1-19 353,20 21-353,0-21-128,0 20 96,20-20 1,19 0-97,-18 0 0,37 0-288,-17 0-449,19 0-512,-2 0-641,2 0-1120,0-20-1827</inkml:trace>
  <inkml:trace contextRef="#ctx0" brushRef="#br0" timeOffset="34129.9522">21807 9196 12587,'0'0'1922,"0"0"352,20 0 257,-1 0-1058,1 0-128,20 0-480,-1 0-288,2 0-257,-2 0-192,1 0-64,-20 0-64,-1 0-224,22 0-737,-41 0-768,19 0-1026,-19 0-448,0 0-4484</inkml:trace>
  <inkml:trace contextRef="#ctx0" brushRef="#br0" timeOffset="34312.9625">22044 9056 13837,'0'0'384,"0"20"2307,-19 1-193,-1-2-704,1 20-193,-3 2-576,-16-21-384,38 19-225,-20-20-224,-1 2-128,21-1-896,0 0-610,0 1-1152,0-21-2147</inkml:trace>
  <inkml:trace contextRef="#ctx0" brushRef="#br0" timeOffset="34921.9974">22778 9056 11338,'41'-39'609,"-41"19"2338,0 20-481,0-20-640,-19 20-321,-22 0-448,22 0-320,-41 20 320,21 0-321,-2-1 97,2 1-96,-1 0-225,20 1-255,20-2-129,-19 1-96,19-1 128,19 1-256,-19-20 352,41 21-384,-22-1 128,20-20 128,2 0-352,-22 0 32,1 0 128,-20 0 64,19 0 32,-19 0-96,-19 0 0,-1 0-129,1 0 257,-22 0-128,2 0-32,-1 19 385,1 1-1,19-1-128,-1 2 545,21-1-481,-19 0 32,19 1-192,19-3 289,22-18-321,-2 19 64,21-19 64,0 21-224,-2-21-513,2 20-448,0-20-224,-21 20-1313,-18 1-2595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6T10:16:35.99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4517 5263 6117,'0'-21'2499,"0"2"-417,0 19-64,0 0-385,0 0-352,0 0-384,0 19-64,0 2 897,0 18-641,0 1 0,-19 20-160,19-21-97,-21 21-447,21-1-33,-20 1-288,20-1 64,-19-18-256,19-1 416,-20-21-63,20 1-129,0 0 0,0 0 32,0-20-320,0 0-321,-21 21-448,21-21-384,0-21-96,21 21-1282,-21-20-544</inkml:trace>
  <inkml:trace contextRef="#ctx0" brushRef="#br0" timeOffset="490.0279">4438 5283 10890,'19'-60'64,"-19"41"544,20-2 802,1 2-161,18 19-32,1-21-416,-1 21-161,2 0 193,-2 0-96,-1 0-289,3 0-448,-22 21 385,1-2-257,1 2-160,-21-2 544,0 21-319,-41-20 127,22 20 0,-22-21-352,3 0 192,-1 2-320,18-21 512,1 20-288,1-20-192,19 0 64,0 0-672,19 0 736,22 21-321,-2-21 289,-1 18 385,3 2-321,19 1 32,-21 18 192,2 0-160,-3 2 64,-38-1 64,20-2 129,-20-17-65,-20 18 385,-18 1-545,-3-20 416,-19 0-352,2 21 97,-2-41-385,-20 19 192,20 0-32,21-19-320,20 0-385,-2 0 0,1 0-992,20 0-866,0-19-1312,20 0-4517</inkml:trace>
  <inkml:trace contextRef="#ctx0" brushRef="#br0" timeOffset="793.0452">5430 5045 14509,'-39'0'128,"-1"19"1378,1 1-353,-2 19 544,-19 2 65,21 37-673,-21 3 64,0-2-480,21 20 256,-1-19-353,20-2-512,1-17-64,19-2 32,0 1 65,19-20-258,1-21-159,20 1-577,-1 0-32,21-20-896,-19-20-802,17 0-960</inkml:trace>
  <inkml:trace contextRef="#ctx0" brushRef="#br0" timeOffset="1022.0584">5411 5342 14093,'0'0'-64,"0"19"640,19 2 641,-19-1 481,19 19 288,1 2-609,21-22-832,-22 22 159,22-2-447,-3 0-97,-18 0-448,20 2 95,-20-21-1120,21-1-577,-22 2-576,0-21-481</inkml:trace>
  <inkml:trace contextRef="#ctx0" brushRef="#br0" timeOffset="1246.0711">5847 5361 13228,'-39'21'801,"-2"-1"352,3 19 577,-3 2-225,2 19 385,-21-21-353,19 21-864,-17-1-161,17-20-159,22 1-481,-20-20 352,18 0-224,21 0-673,0-20-640,0 0-961,0 0-321,0-20-448</inkml:trace>
  <inkml:trace contextRef="#ctx0" brushRef="#br0" timeOffset="1463.0835">5887 5045 16335,'59'0'-416,"-38"19"1280,-2 1 674,1 39 224,-20 2 384,0 18-801,0-1-929,-20 2 129,-20 21-193,1-2 96,-2-1-512,2-38 417,-1 1-321,20-23-481,1-18-512,0 0-1633,19-20-2082</inkml:trace>
  <inkml:trace contextRef="#ctx0" brushRef="#br0" timeOffset="1914.1093">6362 5461 10954,'-19'0'5669,"19"0"-5252,19 0 832,3 0-288,-3 0 704,20 0-608,1 0-416,20 0-257,-21 0-384,21 0-96,-21-20 288,21 20-768,-19 0-1122,-2 0-544,-20 0-993,-19 0-2338</inkml:trace>
  <inkml:trace contextRef="#ctx0" brushRef="#br0" timeOffset="2063.1179">6482 5560 14798,'-60'21'608,"60"-1"1602,0-20-1185,0 19-192,0-19 224,41 0-256,-22 0-577,41 0 32,-1-19-480,20 19-897,0-20-3075</inkml:trace>
  <inkml:trace contextRef="#ctx0" brushRef="#br0" timeOffset="3673.2101">7990 4270 10121,'0'0'577,"0"-21"1825,0 21-1345,0 0 96,0 0-320,-19 0-417,-1 0-224,1 0 1,-2 0-129,1 0-32,-19 0 128,18 0 0,-18 0-64,20 0 160,-22 0-64,22 0-63,0 21 95,-3-21 0,3 0-96,19 0-64,-20 20-32,20 0 32,-19-20 160,19 39-224,0-19 129,-21 0 63,21 20 32,0-21-64,0 21 96,0 0 1,-20-1 95,20 1-192,-19 20 32,19-20 0,0-1-95,-19 20 63,19 1 96,0-20-416,-20 20 96,20-21 608,0 21-672,-21-20-128,21-1 640,0 22-640,0-23 576,0 22-31,0-20-546,0 0 353,0 19-31,0-18-1,-19 19 0,19-21 32,0 21 224,-20-1-64,20 1-544,0-21 384,-19 22 320,19-3-351,-21-17-290,21 18 642,-20-20-417,1 20 128,19 2-256,-20-23 576,20 23-480,-21-21 32,2 19 64,19-18 128,-20 17-288,1 3 192,19-22-32,-21 21-96,21-21 193,-20 21-258,20-20 162,0 19 95,-19-19-449,19-1 578,0 22-417,0-22 160,0 1 384,-20 19-480,20-19 32,0 0 96,0-1 0,0 21 0,0-20-32,0 0 64,0-1 64,0 1-96,0 0-32,0-1-128,-21 1 192,21 0-32,0-1 129,0 1-321,-19 0 192,19 0-32,0-1 0,0 1 0,-20-20-32,20 20 192,0-21-384,-19 1 256,19 0 96,0 20-288,-21-20 320,21 0-352,0-20 192,0 19-32,0 1 128,0-20-128,0 0-128,0 20 288,21-20-96,-21 0-160,39-20 384,-20 20-160,22 0-128,-2-20 161,1 20 191,-1 0-320,2 0 288,-22 0-256,1 0 96,20 0-31,-20 0-97,-20 0 32,19 0-64,-19 0-96,0 0-1058,0 0-479,0 20-2531,0-20-7303</inkml:trace>
  <inkml:trace contextRef="#ctx0" brushRef="#br0" timeOffset="5269.3013">8368 5045 13356,'0'-21'801,"-19"21"864,19 21-159,0-21-97,0 19 289,-22 21-577,22-21-448,0 22-545,0-22-64,22 2 64,-3-2-929,0-19-544,1 19-1730,20-38-320</inkml:trace>
  <inkml:trace contextRef="#ctx0" brushRef="#br0" timeOffset="5409.3094">8486 4925 9801,'-39'-40'2466,"20"40"-800,-2-20-161,21 20-1409,0 0-64,0 0-480,0 0-2019,0 0-2241</inkml:trace>
  <inkml:trace contextRef="#ctx0" brushRef="#br0" timeOffset="5781.3306">8984 4746 12331,'20'-19'1249,"-20"19"1538,0-20-1121,0 20 255,0 0-800,-20 0-512,-1 0-225,2 0-352,-1 0 129,1 0-129,-3 0 32,3 0 0,0 0-32,19 0 160,-20 0-320,20 0 0,0 0-32,0 20 160,-21-1 224,21 21-224,0 0 288,0-1 96,-19 21-95,-1-20 319,20 19-448,-19 1-448,19-21 480,-21 2-32,21-1-320,-20-21-352,20 0-417,0-19-929,0 0-32,0-19-928,0 0-1891</inkml:trace>
  <inkml:trace contextRef="#ctx0" brushRef="#br0" timeOffset="5921.3386">8606 5045 14285,'0'0'769,"0"0"704,20 0-352,-1 19 481,2-19-1090,18 0-95,2 0-97,-2 0-448,21 0-1762,19 0-512</inkml:trace>
  <inkml:trace contextRef="#ctx0" brushRef="#br0" timeOffset="6699.3831">10591 4746 7014,'0'-60'4997,"0"41"-3716,0-1 1217,0 0-864,0 20 576,0 0-1089,0 20-897,0 19 545,-20 2-192,1-2 159,-2 21-127,1-1-321,1 1-64,0-20 289,-3 20-801,3-21 576,19-19-480,0-1 480,-20-19-192,20 0 96,0 0 193,20-19-514,-20-1 258,19-19-65,3-2-96,16-18-161,-18-1-639,20 1 800,-1-21-321,-18 20 65,18 1 32,2 20 160,-22-1 0,1 20-65,-1 20 258,-19 20 415,21 20-128,-21-1-159,0 20 159,0 1-96,0 20-96,-21-21-95,21 1 127,-19-1-64,19 1-416,0-20-321,-20-21-64,20 1-127,0 1-706,0-21-1120,-19 0-225,-2-21-1633</inkml:trace>
  <inkml:trace contextRef="#ctx0" brushRef="#br0" timeOffset="6852.3919">10492 4945 13292,'0'-40'929,"-19"40"32,19 0-32,19 0-609,0 0 641,1 0-352,20 0-417,-1 20-128,2-20-96,-2 0-737,1 20-1057,-1-20-1088</inkml:trace>
  <inkml:trace contextRef="#ctx0" brushRef="#br0" timeOffset="7149.4088">11405 4369 13356,'0'-20'320,"0"20"1538,-20 0-1089,-20 40 512,20 0 1089,-19 19-672,-21 20-417,0 21-192,2-21-192,-2 40-448,19-39-161,3 20 0,18-41-480,-1 20-64,21-20-865,41-18-609,-22-1-1569,41-21-769</inkml:trace>
  <inkml:trace contextRef="#ctx0" brushRef="#br0" timeOffset="7746.4429">11525 4667 10409,'0'-40'1602,"0"40"288,0 0 96,0 0-1666,0 0 1153,0 20 65,19 0-385,1 20-96,-1-1-160,22 1-481,-22 0-128,0-1-31,22 1-97,-21 0-160,-1 0 128,2-1-801,-1-18-512,-20 18 192,19-19-865,0-20-704,-19 0-641</inkml:trace>
  <inkml:trace contextRef="#ctx0" brushRef="#br0" timeOffset="8020.4586">12000 4548 15214,'-39'40'-128,"19"-21"1153,-20 21 160,1 20 545,-2-21 95,-17 20-896,18 1-192,-21 0-353,23-20-480,-3 19 673,2-19-770,-1-20 65,1 19-320,19-19-289,20 1-320,-21-21-897,21 19-672,0-19-609,0 0-4260</inkml:trace>
  <inkml:trace contextRef="#ctx0" brushRef="#br0" timeOffset="8413.4812">12159 4349 9609,'21'-20'64,"-21"20"1537,0-19-127,0 38-193,0-19 609,0 40 544,0 0-801,0 19 65,-21 21-257,21-21-384,-20 20-160,1 1-448,-1 0-129,-1-1-192,2-19 256,-1-21-576,1 1 256,19 0 64,-21-21-352,21 22-673,0-41-640,0 19-513,0 2-1505,0-2 480</inkml:trace>
  <inkml:trace contextRef="#ctx0" brushRef="#br0" timeOffset="9916.5671">12139 4270 6342,'0'-21'1185,"0"21"32,0-19-32,0 19-160,0 0-160,0 0-129,20-20-95,-20 20-32,0 0-1,0 0 97,0 0-161,0 0-255,0 0-1,0 0-64,0 0 321,0 20 159,-20-1-63,20 2-65,0-1-159,0 0 63,0-1 65,0 1-417,-19 20 160,19 0-32,0-21-31,0 21-33,-20-20-32,20 20 128,0 0-224,0-21 32,0 21-128,-21-20 257,21 20-257,0-20 224,0 19-288,0 0 96,0-18 64,0 18 160,0-19-352,0 20 192,0-20 0,0 0 384,-19 0-576,19-1 96,0 1-64,0 1-96,0-2 448,0 1-288,0 0 96,0-20 96,0 19-448,0 1 352,0 1 353,0 19-353,0-21-193,-20 0 33,20 2 192,0-1 193,0-1-225,0 2 96,0-2-320,0 0 352,0 2 256,-19-1-352,19 1 65,0-3-65,0 2-32,0 1-64,-21-2-128,21 1 512,0 1-384,0-3 256,0 3-288,0-21-64,-20 20 384,20-20-191,0 19-194,0-19 514,0 21-353,0-21-64,0 0-32,0 0-128,0 0 416,0 0-576,0 0-193,0 0-544,0 0-1249,0-21-2210</inkml:trace>
  <inkml:trace contextRef="#ctx0" brushRef="#br0" timeOffset="10448.5975">12279 5361 11498,'0'-19'865,"0"19"1698,0 19-1634,0-19 672,0 21 1,0-1-225,0 1-384,-20-3-321,20 23 225,0-22-544,0 1-193,0 1-384,0-3 512,0 3-160,0-1-737,0-1-384,0 2-1057,0-21-896,0 18-225,0-18-5029</inkml:trace>
  <inkml:trace contextRef="#ctx0" brushRef="#br0" timeOffset="10657.6095">12438 5601 9128,'0'40'993,"-20"-22"1794,20 2-930,0 1 129,-21-1-128,21-1-769,-19 2-480,-1-21-1,20 19-319,-19-19 95,19 0-224,0 20-384,-22-20-801,22 0-577,0-20-1665,0 20-544</inkml:trace>
  <inkml:trace contextRef="#ctx0" brushRef="#br0" timeOffset="10970.6274">12616 5700 14413,'0'20'545,"0"-20"1537,0 0-1570,0 0 449,0 0-609,0 0-320,19 0-704,-19 0-1250,20-20-1473</inkml:trace>
  <inkml:trace contextRef="#ctx0" brushRef="#br0" timeOffset="11125.6363">12755 5720 11242,'0'0'641,"0"0"1793,0 0-1121,0 0 289,0 0-737,0 0-1058,0 0-383,20 0-705,-20 0-1698</inkml:trace>
  <inkml:trace contextRef="#ctx0" brushRef="#br0" timeOffset="11285.6455">12893 5720 10858,'0'0'1826,"0"0"-1,0 0 225,0 0-576,0 0-97,0-20-993,0 20-704,0 0 224,0 0-1217,0 0-1346,21 0-2017</inkml:trace>
  <inkml:trace contextRef="#ctx0" brushRef="#br0" timeOffset="11532.6595">13112 5700 5797,'19'0'5157,"-19"20"-3299,0-20 736,0 19-608,0 2 224,0-2-897,-19 1-192,0 0-736,-1 0 351,20 1-800,-21-21-128,21 19 288,-19-19-640,19 0-994,0 0-1697,0 0-1025</inkml:trace>
  <inkml:trace contextRef="#ctx0" brushRef="#br0" timeOffset="11795.6746">13449 5521 14990,'0'0'1537,"-19"21"-672,19-21 160,-20 39 641,-1-19 383,21-1-1088,-19 2-352,19-3-833,-20 2 128,20 1-97,20-21-832,-1 20-512,2-20-2018,-1-20-5094</inkml:trace>
  <inkml:trace contextRef="#ctx0" brushRef="#br0" timeOffset="11928.6822">13529 5402 16335,'-60'0'96,"60"0"256,-20 0-416,20 0-1281,0 0-961</inkml:trace>
  <inkml:trace contextRef="#ctx0" brushRef="#br0" timeOffset="13073.7477">13945 4310 6598,'0'0'416,"22"0"1954,-22 0-704,0 0 192,19 0-449,-19 0-288,19 0 64,1 19 32,-20 1-160,19 0-160,2 0 96,-1 0-448,-1 19 63,1 1-159,-20 0 63,21 20-224,-2-1 1,1 1-257,-20-1 448,19 1-224,2 19-127,-21-19 287,20-1-128,-20-19-192,0 19 97,0 1 95,0-1-416,-20 1 288,-1-20 224,2 0-448,-20 1 448,18-23-512,1 2 385,20 1-97,-19-21-513,19 0-543,0 0-258,0 0-415,0 0-1410,19-21-1217</inkml:trace>
  <inkml:trace contextRef="#ctx0" brushRef="#br0" timeOffset="13494.7718">14562 4945 12171,'0'0'1602,"0"0"-161,0 0 833,19 0-1057,0 0 1218,3 0-1987,16 0 865,1 0-1729,2 0 1537,-2 0-1698,1 0 769,-1 0 385,-18 0-1506,-1-20 0,-1 20-1089,-19 20-1281,0-20-737</inkml:trace>
  <inkml:trace contextRef="#ctx0" brushRef="#br0" timeOffset="13675.7822">14600 5045 14125,'0'19'544,"0"1"1795,0-20-738,22 0 97,-3 0-161,0 0-928,20 0-737,2 0 416,-2 0-224,1-20-1121,-1 20-897,2 0-1986</inkml:trace>
  <inkml:trace contextRef="#ctx0" brushRef="#br0" timeOffset="14310.8184">15434 4567 12876,'0'0'160,"0"0"1121,0 0-288,21 21 929,-2-2 64,1 21-577,-1-20-288,2 20-256,-1-1-289,-1 1-447,22 20 127,-22-21-224,1 1 64,-1 0-192,2-20 448,-21 19-1121,20-39-223,-1 21 63,-19-2-737,19-19-416,-19 0-64,22 0-673,-22 0-4003</inkml:trace>
  <inkml:trace contextRef="#ctx0" brushRef="#br0" timeOffset="14543.8317">15932 4588 10377,'-22'-21'2210,"3"21"-768,0 0-257,-1 21-352,-20 18 1024,1 1-415,-2 0-417,2-1-353,-1 20 33,1-18-545,-21 18 64,0-19-224,21 0 417,-2-1-930,2 1 577,20-20-928,-2 0-97,21-1-897,-20-19-448,20 20-769</inkml:trace>
  <inkml:trace contextRef="#ctx0" brushRef="#br0" timeOffset="14815.8474">15932 5045 15566,'0'19'-64,"-22"-19"288,3 20 513,19 19 1217,-19-19 0,-1 20-1378,-1-19-448,21 17 129,0-17-514,21-1 1,-1-20-641,-1 19-1537,22-19-1057</inkml:trace>
  <inkml:trace contextRef="#ctx0" brushRef="#br0" timeOffset="14953.8552">16011 5004 10121,'-21'-19'3748,"1"-1"-3716,20 20 929,0 0-865,-19 0 0,19 0-288,19 0-1890,1 0-1826</inkml:trace>
  <inkml:trace contextRef="#ctx0" brushRef="#br0" timeOffset="15226.8708">16050 5183 13036,'19'0'3011,"3"0"-2787,-3 0 1345,0-19-992,20 19 704,-18 0-768,18 0-417,2 0 0,17 0-288,-17-21 384,-22 21-1057,22 0-704,-22 0-578,1 0-1600</inkml:trace>
  <inkml:trace contextRef="#ctx0" brushRef="#br0" timeOffset="15447.8834">16348 5045 13324,'-40'19'-32,"40"-19"1377,-20 20-544,20 0 769,-19-1-65,19 1-832,-21 1-673,21-2 32,0 2 160,0-2-288,0 0-1025,0 2-961,21-21-737</inkml:trace>
  <inkml:trace contextRef="#ctx0" brushRef="#br0" timeOffset="15680.8968">16606 5024 15887,'0'0'320,"0"21"1025,0-2-256,0 1 1025,-19 19-416,19-19-449,0 20-576,-22-19-577,22 17 288,-19-17-352,19-1 128,0-1-512,0 2-545,0-2-865,0 0-1088,0 2-1314</inkml:trace>
  <inkml:trace contextRef="#ctx0" brushRef="#br0" timeOffset="17340.9918">18075 4985 14477,'-41'0'353,"22"0"1536,19-20-736,0 0 129,0 0-642,0-20 289,41 20-865,-22-19 353,20-1-417,1 20 64,-1 0 96,2 1-128,-2 19 64,-20 0 0,2 19-32,-1 1-32,-20 0 160,0 20 289,0-1-321,-20 1 160,-20-20-64,20 20 385,-18-20-737,-3-20 320,21 19 64,-20-19-384,20 0-160,1-19-224,19 19-97,0-20-1153,0 0-800,19 0-1121,22 0-3812</inkml:trace>
  <inkml:trace contextRef="#ctx0" brushRef="#br0" timeOffset="17608.0071">18610 4667 14733,'-19'40'417,"-1"-20"-225,1-1 929,-3 21 609,3 0 544,0-1-865,19-19-1153,-20 0 33,20 0-65,20 0-32,-20-20-416,19 0 961,22 0-737,-22-20 224,20-20 160,2 20-608,-3 1-128,-16-22-33,-3 22-704,0-1-640,-19 0-578,20 1-31,1-1-416,-21-1-2852</inkml:trace>
  <inkml:trace contextRef="#ctx0" brushRef="#br0" timeOffset="17878.0224">19147 4310 11050,'19'-20'1153,"-19"20"160,0 20-320,-19 19 1057,-22 21 96,22-21-704,-20 21-353,-2-1 0,22 21-513,-20-20-159,39-21-225,0 20-192,0-18 160,19-2-352,1-19 0,-1 0-545,1 0-96,1-20-1153,18 0-800,-20 0-738</inkml:trace>
  <inkml:trace contextRef="#ctx0" brushRef="#br0" timeOffset="18037.0315">19007 4667 14509,'-39'-40'865,"20"40"160,19 0 480,0 0-1088,0 0 159,19 0-480,1 0-224,-1 0 128,22 0-1121,17 20-1665,-17-20-6215</inkml:trace>
  <inkml:trace contextRef="#ctx0" brushRef="#br0" timeOffset="18270.0449">19325 4846 16431,'-39'99'192,"18"-59"1890,21-1-1377,-19 21-385,-1-1 449,1-19-705,19 19 64,-22-18-448,22-1-417,0-21-1185,0 0-320,0-19-609</inkml:trace>
  <inkml:trace contextRef="#ctx0" brushRef="#br0" timeOffset="18575.0624">19286 4805 9384,'58'-59'865,"-36"40"993,16-1-353,-18 20-191,1 0 223,-1 0-256,-1 20 33,0-1-289,-19 21-161,0-21-255,0 22 160,-19-22-353,0 21-160,-1-20 225,-21 0-65,22 0-512,-22-20 0,22 0 64,0 20-801,-1-20-32,20 0-992,0-20-1827,0 20-768</inkml:trace>
  <inkml:trace contextRef="#ctx0" brushRef="#br0" timeOffset="18811.0758">19604 4746 16655,'-21'40'-128,"21"0"1537,-20-20-255,20-1 255,0 21-32,0-20-800,0 0-321,0 0 32,20-20-31,1 0-290,-2 0 290,20 0-610,-17 0-159,16-20-129,-18 0-960,-1-20 159,2 20-1440,-1-19-674</inkml:trace>
  <inkml:trace contextRef="#ctx0" brushRef="#br0" timeOffset="19084.0914">20199 4249 12812,'19'0'1185,"-19"0"-449,-19 21 482,19 19 1088,-19-1-64,19 1-705,-22 19-255,-16 1-129,18 20-449,-1-21-319,1 21-129,1-21-128,0-19-192,19 19 96,0-19-128,0-20-64,0 0-801,19 0 0,-19-1-544,19-19-257,-19 0-480,20 0-897</inkml:trace>
  <inkml:trace contextRef="#ctx0" brushRef="#br0" timeOffset="19239.1003">19941 4686 16015,'-21'-19'1249,"2"19"1185,19 0-1153,0 0-800,0 0 191,19 0-383,2 0-321,18 0-32,21 0-993,0 0-3332</inkml:trace>
  <inkml:trace contextRef="#ctx0" brushRef="#br0" timeOffset="19942.1405">21290 4686 7302,'-19'0'7816,"19"0"-7208,-20 0 1090,40 0-1025,-20 0 608,0-19-352,19-1-417,0 0-159,-19 20 127,22-20-192,-3 1-64,1-2 129,-1-18-161,2 19-64,-1 0-160,-20 20 128,0-20 96,0 20 97,19-20-65,-19 20-128,0 20-192,0-20 288,-19 40 224,-1 0 193,20 0-64,-21 19 95,2 1-448,-1-1 97,20 1-161,-19-21-96,19 1-64,0 0 224,-22 0-416,22-21-97,0 1-575,0 1-386,22-21-159,-22 19-289,0-19-704,0 0-417,-22 0-1697</inkml:trace>
  <inkml:trace contextRef="#ctx0" brushRef="#br0" timeOffset="20143.152">21112 5045 11947,'-39'19'3875,"39"-19"-2753,0 0 255,19 0 865,1 0-96,19 20-544,1-20-674,-1 0-607,40 0 447,-18 0-479,-1 0-65,0 0-352,-2 0 64,-37 0-609,18 0-320,-39 0-1473,19 0-2595</inkml:trace>
  <inkml:trace contextRef="#ctx0" brushRef="#br0" timeOffset="21669.2393">8387 6753 12075,'-38'-20'352,"38"20"1890,-22 0-608,22 0-33,0 0-127,0 0-577,0 0-641,0 0 32,22 20 0,-22-20-31,19 0-33,20 0-256,1 0 416,-20-20-384,20 20-96,-20-20 256,-1 20-224,-19-20 64,0 20 32,0-20-32,0 1 257,-19 19-610,-1-20 609,-1 0-127,2 20-354,-1 0 610,1 0 31,19 20-192,-21 0 97,1-1 287,1 1-512,0 20 641,19 0-192,0-1-449,0 1 96,0-20-224,19 19-96,0-18 512,22-2-352,-22-19-512,20 21-33,2-21-704,-22 0-353,22 0-544,-22-21-1185,20 2-384</inkml:trace>
  <inkml:trace contextRef="#ctx0" brushRef="#br0" timeOffset="21923.2538">8883 6236 15534,'0'20'256,"0"0"1570,0 20-320,-19 19 608,0-18-353,19 17-896,-20 3-32,-1-3-289,2 3-319,-1-2-65,1 1-32,19-21-448,0 1 384,0-20-577,0 0-544,0-1-801,19-19 1,-19 0-930,20 0-544</inkml:trace>
  <inkml:trace contextRef="#ctx0" brushRef="#br0" timeOffset="22245.2723">9221 6494 14733,'0'0'417,"-20"21"1280,1-21-832,-22 20 416,2 19 577,-1-20-609,1 22-672,20-21 320,-1 19-769,20-19-96,-21 0-64,42 0 0,-21 0 64,20-1 0,-1 1 128,0 0-128,1 0-32,1 0-320,-21 0 480,0-1 192,0 2-127,-21-2-193,1 2 320,1-21-224,-20 19-32,18-19-352,2 0 32,-1 0-737,20-19-641,0 19-1601,0-21-1089</inkml:trace>
  <inkml:trace contextRef="#ctx0" brushRef="#br0" timeOffset="22583.2917">9261 6753 11819,'20'0'416,"-20"0"449,0 0-64,19 0 320,2 0 64,-1 0-673,19 0-287,1 0-129,-1-20-64,2 20 32,-22-20-64,0 0 0,3 20 0,-22-20 160,0 20 64,0-19 0,-22-1 161,3 20 31,0 0 385,-22 0-129,22 0-31,-20 20 352,18-1-224,-18 1 384,19 0-545,-1 0-31,2 20-321,-1-21-160,40 1-64,-20 0-96,40 20-544,-1-20-1506,21-1-1922</inkml:trace>
  <inkml:trace contextRef="#ctx0" brushRef="#br0" timeOffset="23044.3179">10610 7011 13132,'0'-60'160,"0"20"1410,21 1 319,-1-1-223,-1 20 288,1 0-1153,20 20-385,-20 0 353,-1 20-225,2 0-127,-21 0-33,0 0 96,0 19-255,0-18-193,-21 19 288,2-21-224,-1 20 128,1-39-416,-22 21-64,22-21-289,-1 0-416,-1 0 257,21 0-994,0-21-416,21 21-769,-1-19-480</inkml:trace>
  <inkml:trace contextRef="#ctx0" brushRef="#br0" timeOffset="23288.3319">10969 6753 13004,'-20'20'352,"-1"-1"2179,21 21-610,-19 0 257,-1-1-640,20 1-449,0-19-641,20-2-31,-1 1-513,2-1 544,-1-19-160,18-19-128,-16-1-63,16 1-97,-18-2-193,1 2-191,-1-2-801,-1 2-128,-19-1-1474,0 0-640,19 0-5157</inkml:trace>
  <inkml:trace contextRef="#ctx0" brushRef="#br0" timeOffset="23556.3473">11424 6395 11979,'0'-20'1057,"0"20"929,0 20-865,0 1 1025,0-2-64,-19 40-673,-1 1-512,1 0-64,-2-1-513,1 1-128,1-1-320,19 1 320,0-20-192,19 0-288,1-21 64,1 2-673,18-21-512,-20 0-833,22 0-737,-22 0-1602</inkml:trace>
  <inkml:trace contextRef="#ctx0" brushRef="#br0" timeOffset="23722.3568">11306 6753 12908,'-41'-20'1121,"41"20"2242,0 0-1313,0 0-1025,0 0-417,21 0-319,-1 0-97,19 0-512,1 0 159,-1 0-2305,21 0-1057</inkml:trace>
  <inkml:trace contextRef="#ctx0" brushRef="#br0" timeOffset="24197.384">11802 6812 15662,'0'20'257,"0"0"1024,0 20 416,-19 0-191,19 0 159,-20 18-672,20-17-256,-21-2-417,21 21-352,0-20 192,0-1-320,0 1-480,0 0-321,0-21-128,0-19-769,0 0-608,0 0 480,0 0-705,0-19-3234</inkml:trace>
  <inkml:trace contextRef="#ctx0" brushRef="#br0" timeOffset="24449.3984">11821 6792 8359,'60'-59'3620,"-21"39"-1474,-18 20-384,18 0-225,-19 0-128,1 40-224,-2-20-416,1 19-128,-20-19 224,0 20-225,-20-1-416,-20 1 33,20 0-1,-19-20-320,-1-1 384,1 2-256,-2-1-160,22-20-192,0 0-481,-1 0-384,20 0-897,0-20-1409,20-1-161</inkml:trace>
  <inkml:trace contextRef="#ctx0" brushRef="#br0" timeOffset="24687.412">12180 6713 14125,'0'40'128,"0"-1"2178,0-19-576,0 20-65,0 0-255,0-21-449,19 2-865,-19-21 288,20 19-288,20-19 128,-20 0 97,-1-19-513,22-21 320,-22 20-224,1 0-289,-1 0-287,2 0-289,-21-19-1057,20 19-353,-20 0-800</inkml:trace>
  <inkml:trace contextRef="#ctx0" brushRef="#br0" timeOffset="24942.4266">12676 6355 11082,'0'0'1089,"0"20"769,-21 0 192,1 20 352,1 19-320,0 1-641,-3 0-352,3-1-512,-1 1 224,20-20-673,0-1 64,20 1-160,-1 0-128,22 0-417,-22-21-447,22-19-802,-2 0-897,-20 0-960,2 0-6118</inkml:trace>
  <inkml:trace contextRef="#ctx0" brushRef="#br0" timeOffset="25112.4363">12517 6654 15086,'-41'-20'1025,"22"20"1890,19 0-1058,0 0-1344,19 0-353,3 0 288,-3 0-608,20 20 288,21-20-1217,19 19-1954,-19-19-1889</inkml:trace>
  <inkml:trace contextRef="#ctx0" brushRef="#br0" timeOffset="25625.4657">13469 6892 12459,'-20'-40'833,"20"20"2210,0 0-1281,0 0-353,20-19-32,1 19-320,-2-20-576,20 20 191,21 1-191,-19-1-129,17 0-96,-17 20-160,-3 20 321,3 0 95,-2 19-127,-18 1-545,-21 0 384,0-1 320,-41 21-480,3-40-96,-3 20 321,-19-21-161,-20-19-128,1 0 32,21 0-160,-2-19-481,40 19-160,-1-21-1024,21 2-2531,0-21-8232</inkml:trace>
  <inkml:trace contextRef="#ctx0" brushRef="#br0" timeOffset="30146.7243">7831 4249 6534,'-19'0'1377,"19"0"-96,0 0-480,19 0 96,-19 0 96,0 0-225,21 0-255,-21 0-1,20 0-63,-1 0-33,1 0 33,1 0 63,-2 0-95,20 0-1,2 0 0,-22 0-31,22 0-1,17 0-160,-17 0 65,19 0-97,-21 0 96,-1 0 0,22 0-160,-19 0 161,-2 0-289,1 0 96,-1 0 64,21 0 128,-21-19 0,21 19-191,0 0-65,0 0-32,-2 0 32,3-20-64,-1 20 128,-2 0-96,2 0 192,0 0-320,0 0 160,-2 0 32,2 0 128,0 0-160,0-20-160,-2 20 128,22 0 96,-1 0-64,-19 0 192,20-20-192,-1 20-160,-19 0 128,20-19 32,-1 19 0,1 0 32,-1 0 96,1 0-320,-22-21 256,21 21-128,1-19 32,-1 19 161,1 0-322,-1 0 354,20-20-386,-20 20 386,1 0-322,19-20 258,-20 20-226,22 0 97,-22 0 0,1-20 32,19 20 129,-20 0-161,20 0-96,-20-19 64,20 19 32,0 0 32,2 0-64,-2 0 224,-20 0-352,20 0 160,0-21 192,0 21-192,1 0-128,-1 0 160,0 0 96,0 0-64,2 0-224,-2 0 160,-1-19-32,-18 19 160,19 0-192,-1 0 64,-18 0 160,21 0-288,-2 0 160,-1 0-32,1 0 32,0 0 96,-19 0-256,20 0 160,-1 0 128,-19 0-320,18 0 192,1 0 0,0 0-64,2 0 96,-2 0-64,0 0 0,-1 0 192,3 0-384,-2 0 192,-20 0 192,40 0-320,-21 0 160,3 0-32,-2 0 64,19 0-32,-19 0 160,2 0-320,-2 0 160,0 0 0,21 0-32,-21 0 0,-1 0 64,21 0-64,-19-20 0,19 20 64,-21 0-32,3 0 32,-2 0-96,0 0 64,0 0 0,0 0-32,21 0 32,-22-20-32,1 20 33,2 0-1,-2 0-97,0 0 162,0 0-194,-1 0 258,-18 0-161,21 0 64,-2 0-224,-1 0 320,1 0-288,0 0 128,2 0-32,-22 0 160,20 0-192,0 0 32,-20 0 160,20 0-96,0 0 0,2 20-160,-2-20 128,-20 0 0,1 0 0,18 0 0,-18 0 0,-1 0 96,1 0-32,-1 20-224,1-20 192,-1 0 32,1 0-128,-1 0 96,-19 0 128,20 0-320,-22 0 320,21 0-128,-19 0-192,0 0 256,-2 0-192,3 0 64,-21 0 64,18 19-32,-17-19 0,19 0 0,-2 0 96,-17 0-160,-2 0 96,21 0-32,-20 0 32,19 0-32,-19 0 0,18-19 0,3 19 32,-21 0-64,-1 0 96,-20 0 64,22 0-320,-2 0 256,-18 0-96,-1 0 32,-1 0 96,-19 0-32,19 0-64,-19 0-32,0 0-160,22 0 320,-22 0-320,0 0 128,0 0 0,0 0-32,19 0 224,-19 19-96,0-19-192,0 0 127,0 21 98,0-2-130,0-19 98,0 20-66,0 0 194,0-20-193,19 20-97,-19-1 97,0 2 32,0-2 32,0 1-64,20 0 64,-20 0-64,0-1 32,0 2 193,0-1-386,0 19 354,0-19-322,0 20 354,0-20-289,0 19 96,0 1-65,0 0 65,-20-1 193,20 1-353,0 0 288,0-1-289,0 2 226,-19-2-97,19 21-1,-19-21 194,19 1-354,0 20-63,-22-21 769,22 2-802,-19-2 225,19 0 160,0 21-416,-19-20 352,19 20 256,-20-20-608,20 19 320,0 0 224,-21 1-192,21-19-32,-20 18-32,20-1 32,-19 3 64,19-21 65,-19 19-97,19-18-64,-22 17-129,3-17 225,19-3 1,-19 22-194,19-19 193,-20 18-96,-1-19 193,21 19-290,-19-18 258,19 17-226,-20-18 65,1 20 64,-3-21 33,22 21-33,-19-21 32,0 2-192,19 18 256,-20-19-224,-1 0 96,21-1 0,-19 1 0,19 0 96,-20 0-192,20 0 128,0 18-32,-19-17 32,19-2-32,0 1 32,0 0-32,0-1 0,-20 1 0,20 0 32,0-1 0,-21 1 96,21 0-128,0-20 0,0 20 0,0-1-64,0-19 32,0 20 32,0-20 0,0 19 32,0-19 128,0 0-320,0 20 320,0-20-320,21 0 192,-21 19-32,0-19 32,0 0 64,0 20-96,20-20-96,-20-1 288,0 1-352,0 0 160,0 0 96,0 0-160,19 0 64,-19 0 32,0-1 64,0-19 0,0 20-288,0 0 384,0-20-352,0 0 224,0 0-32,0 0 192,0 20-288,0-20 160,-19 0-32,19 0 0,-20 0 0,20 0-32,-21 0 129,2 0-257,-20 0 96,18 0 64,-18 0-96,20 0 64,-22 0-64,-19 0 64,21 0 96,-21 0-224,0 0 96,2 0-32,-2 0 64,0 0-32,-20 0 96,22 0-160,-21 0 64,-1-20 0,1 20 0,-1 0 32,1 0-64,-1 0 64,1 0-64,-1 0 96,20 0 32,-19 0-96,-1-20 32,1 20-160,-1 0 128,-18 0 0,-1 0 0,19-20 0,-18 20 96,-3 0-192,2-19 96,0 19 0,0 0 96,-2 0-64,3-20-192,-1 20 320,-19 0-192,17 0-96,-17 0 160,19 0 32,-21-20 64,21 20-224,-19 0 0,17 0 64,-17 0-32,-3 0 160,3-20 32,19 20-320,-21 0 192,21 0 0,-19 0 96,17 0-224,3 20 160,-21-20 0,19 0-64,-19 0 32,21 0 192,-1 0-224,-21 0-128,21 0 224,0 0-64,-2 0 0,2 0 0,0 0 192,-19 0-256,17 0-96,3 0 192,-1 0-64,0 0 64,0 0-32,-2 0 0,3 0 0,-1 0 0,-21 0 0,21 0-32,0 0 64,0 0-32,0 0 0,-21 0-32,21-20 32,0 20 32,-1 0-64,-19 0 64,1 0-64,17 0 160,-17 0-256,19 0 128,-1 0 160,-19 0-288,21 0 128,-1 0 0,-2 0 192,-17 0-416,19 0 256,-2 0 32,-17 0-128,19 0 64,0 0 192,-2 0-384,-17 0 224,-2 0-64,21 0 160,-19 0-256,-2 20 128,21-20-32,0 0 160,0 0-256,-1 0 288,-19 0-288,21 0 256,-1 0-288,-2 20 160,2-20 32,0 0 160,0 0-384,-1 0 160,1 0 64,19 0-32,-18 0 0,-1 0 0,0 0-32,-2-20 64,22 20-32,-1 0 32,-19 0-64,20 0 32,-1 0 0,1 0 96,0 0-64,-1 0-192,1 0 160,-1-20 128,1 20-224,21 0 224,-2 0-256,-20 0 128,20 0 0,2 0 128,-2 0-256,0-20 128,0 20-32,1 0 32,19 0 32,-20 0-32,2 0 0,-2 0-32,-1 20 32,23-20 0,-22 0 32,0 0 64,1 20-96,19-20-96,-20 0 224,1 20-256,19-20 128,-20 0 0,2 20 0,17-20 192,-19 0-384,21 0 192,0 0 0,-1 19 64,20-19-128,-20 0 288,1 0-448,19 0 256,-1 0 160,2 0-384,-1 0 192,20 0 160,-19 0-416,19 0-833,0 0-1121,0 0-1858,0 0-5413</inkml:trace>
  <inkml:trace contextRef="#ctx0" brushRef="#br1" timeOffset="34527.9748">1262 9155 7591,'0'-19'2626,"0"19"-672,-20-20-96,20 20-481,0 0-256,0 0-576,0 0 95,0 0 353,0 20 0,20-1-128,-20 22-96,19-2-417,-19 0-32,0 22-31,19-3-225,-19 3 32,0-3 0,0 4-64,0-24 160,0 22-96,22-39-32,-22-3-64,0 3 192,0-21 481,0 0-609,0 0 128,0-21-288,0-18 32,0 19 192,0-20-288,19 2 192,-19 17-128,0-20 96,19 22 0,-19 1 96,0-3-192,20 21 0,1 0 160,-2-20-32,20 20-32,2 0 32,-2 0-32,21 0-320,-20 0-961,19-20-1058,-19 20-1985</inkml:trace>
  <inkml:trace contextRef="#ctx0" brushRef="#br1" timeOffset="35100.0075">2056 9475 11562,'-21'0'1730,"21"0"833,0 0-1378,21 0 961,18 0 32,21 0-737,19-21-288,20 21-224,0 0-256,21-20-129,-21 20-384,-19 0 193,-1 0-1,0 0-96,-18 0-192,-3 0 161,2 0-257,-20 20 64,-1-20-32,-39 0-225,20 0-447,-20 0-353,0 0-513,-20 0-864,20 0-2114</inkml:trace>
  <inkml:trace contextRef="#ctx0" brushRef="#br1" timeOffset="35660.0395">2095 9295 8456,'0'-21'864,"0"21"386,0 0 1280,0 0-736,-19 0-801,19 0-705,-20 21-128,-1-21 96,21 20 97,-20 0 223,20-20 129,-19 21-97,19-21 65,-19 18 0,-3 1-545,22-19 32,0 21-64,0-21 416,0 20-255,0-20 63,0 20-32,22 1 1,-3-3-161,0 1-192,1 2 256,1-1-256,-1-20-417,18 21-896,-38-21-801,41 0-288,-41 0-545</inkml:trace>
  <inkml:trace contextRef="#ctx0" brushRef="#br1" timeOffset="36303.0763">2413 8977 12491,'0'0'1089,"0"0"257,0 0-514,-20 20 866,20 0-257,0 19-255,-19-19-322,19 20-191,-21-20-545,21 19 32,-20-18-224,20-21 320,0 0-95,0 0 351,0 0 97,0 0-481,-19-21-96,19-18-128,0 19-96,0-20 95,19 0-63,1-19-32,20 19-192,-20-19-1,20 19 321,-20 20-160,-1 0 224,1 20-160,1 0 32,-21 0-64,19 0 192,-19 20 192,0 0-256,0 20 160,-19-20-32,19 19-32,-21-19 0,21 20 0,-20-20 64,1-1-32,-1 1-32,20-20 0,-21 20-32,21 1 0,0-21 96,0 19 161,21-19 223,-1 20-352,-20-1 64,19 1-64,1 1 97,1-1-321,-2-1-193,1-19-1088,-1 20-1698,-19-1-1858</inkml:trace>
  <inkml:trace contextRef="#ctx0" brushRef="#br1" timeOffset="38226.1863">3703 9076 8039,'0'-20'1089,"20"20"1986,-20 0-865,0 0-224,0 0-384,0 0-513,0-20-32,0 20-225,0 0-287,0 0-33,0 0-384,0 0 161,-20 0-193,1 0-64,19 0-192,-21 0 160,1 20 192,1-20-288,0 0 288,-3 20-192,22-20 0,0 0-32,0 21-32,0-21-96,0 0 224,0 19-288,0-19 160,22 20 64,-3-1 0,-19 1-32,19 1 160,-19-1-224,20 19 96,-20-20 32,0 2 160,0-1-32,-20-20-32,20 20-128,-19 1 256,19-21-544,-19 18 576,19-18-192,0 0-128,-22 19-128,22-19 160,0 0-384,0 0 64,0 0 159,0 21 129,0-1 192,0-20-288,0 41 192,-19-23 161,19 22 31,-20-20-128,20 19 128,-19 2 0,-2-22 129,1 22-1,20-23 65,-19 3-161,19 19-224,0-20 320,0-20-224,0 19-256,0 0 225,19 2-194,-19-21 130,20 0 95,1 0-801,18 0-352,-20 0-192,22 0-577,-2 0-1216,-18-21-674</inkml:trace>
  <inkml:trace contextRef="#ctx0" brushRef="#br1" timeOffset="38563.2055">3843 9672 9096,'-21'-20'1089,"1"1"2338,20-22-1729,-19 23-129,19-23-415,19 20-482,1-16-63,20-4-97,-1 0 33,-18 4 256,18 16-641,0 1 256,-18 20 257,-1 0-449,-1 0-256,0 20 320,3 1 193,-22 16-65,0-16-128,-22 19 97,3-1-385,-20 1 288,18-20-352,-18 1 288,20-3-256,-22 2-128,22-20 64,-1 21-481,1-21-512,19-21-608,0 21-1410,19-20-769</inkml:trace>
  <inkml:trace contextRef="#ctx0" brushRef="#br1" timeOffset="38774.2176">4219 9454 13004,'19'21'1025,"3"-3"1601,-22-18-288,0 40-320,-22-20-416,22 1-609,-39 17-256,20-17-321,-2 18-288,1-18-32,-18-3-64,38 3-32,-22-21-640,22 20-674,0-20-1056,0 0-1313,22-20-1186</inkml:trace>
  <inkml:trace contextRef="#ctx0" brushRef="#br1" timeOffset="39282.2468">4517 9335 6694,'0'-20'2050,"0"20"1537,0-20-1217,20 20-159,-20 20-578,0-20-224,0 20 193,0 19-609,-20 1 192,1-20-128,19 39-256,-21-19-225,1 1-255,1-23-193,19 23-224,-20-22 96,20 1-385,0-20-576,0 0-704,0 21-1346,0-21-1922</inkml:trace>
  <inkml:trace contextRef="#ctx0" brushRef="#br1" timeOffset="40075.292">4616 9056 8327,'0'0'2403,"0"0"-385,0-20-257,0 20-480,0 0-63,20 0-1,1 0-256,-21 0-129,19 0 65,1 0-384,-1 0 127,0 20-31,3-20-193,-22 20-191,19 1-1,-19-2 0,0 1 64,0 19-160,-19-18-256,19-1 192,-22-1-32,3 1-32,19-20 96,0 19-256,0 2 481,19-21-514,-19 20 225,22 0 65,-3 1-450,0-3 385,-19 1 128,20 22-31,1-21-65,-1 19-161,-1 1 258,0 1-97,-19-3-192,0-17 288,0 18-32,0 0-32,0-18 128,0 19-128,-19-20 193,19-1-33,-19 0-32,-22 2 64,21-1 97,-18 0-1,16-20-128,3 0-224,-20 0 64,20 0 97,-2 0-354,1 0 129,20 0-832,-19 0-386,19 0-864,0-20-1921,0 20-2660</inkml:trace>
  <inkml:trace contextRef="#ctx0" brushRef="#br1" timeOffset="40638.3243">4915 8798 11082,'0'-40'2819,"19"21"192,-19 19-833,0 19-193,0 2-447,0-2-353,-19 21-96,19 0-320,0-1-193,-22 1-223,22-20-33,0 20-416,0-21 288,0 1-288,0-20 96,0 0 192,22-20-448,-3 1 96,0-1 128,22 0-257,-22 0 129,1-20 96,20 1 0,-20 19-96,-1 0 96,1 0 96,-20 20-32,0 0 128,0 20 0,0 20 225,0-1-289,-20-19 224,20 20-352,-19 0 192,19-21-320,0 21-481,19-19-672,-19-2-1282,0 1-2497</inkml:trace>
  <inkml:trace contextRef="#ctx0" brushRef="#br1" timeOffset="42308.4199">5907 9335 7751,'0'0'1922,"0"0"160,0 0 576,0 0-800,0 0-32,0 0-545,0 0-224,0 0-32,0 0-256,0 0 63,0 0-415,0 0 704,0 0-256,0 0-641,0 0 160,0 0-128,-20 0-63,20-20-65,-21 20-160,21 0 224,0-20-224,0 20-224,0 0-609,0 0-96,21 0-673,-21 0-992,0 20-1538,20-20-4580</inkml:trace>
  <inkml:trace contextRef="#ctx0" brushRef="#br1" timeOffset="42467.4289">5907 9512 10217,'0'21'1794,"0"-1"512,0-20 705,0 0-289,0 0-672,0 0-1057,0 0-768,0-20-193,0 20-64,0 0-1250,0 0-3042</inkml:trace>
  <inkml:trace contextRef="#ctx0" brushRef="#br1" timeOffset="43174.4693">7296 9235 12908,'0'-39'192,"0"39"2082,0 0-672,20 20 31,-20 19-256,0 1-512,-20 0-96,20-1-353,0 1 65,0 0-385,0-1 64,-19 1-64,19 1-192,0-23 224,0 2-224,0-20 160,0 0-288,0-20 160,0-19 32,0 19 64,0-20-192,19-19 32,-19-1-33,20 1-287,20-21-353,-20 20-32,19-18 449,-18 17 288,18 22 64,1-1 224,-20 40 417,-1 0 31,0 20-63,-19 0 64,0 39-129,-19-18-64,19 17-159,-19 22 31,-22-41-224,22 22 64,-1-22 32,1-20-160,-2 2-192,1-21 64,1 0-897,19 0-672,0 0-1154,0-21-961</inkml:trace>
  <inkml:trace contextRef="#ctx0" brushRef="#br1" timeOffset="43446.485">7593 9274 11050,'21'61'641,"-21"-22"768,19-20 1217,-19 22-704,0 0 384,0-4-960,-19-16-802,19 20-159,-21-23-129,21 2-32,0-20-128,0 0 160,0-20-320,0 2 256,21-23-95,-2 20-1,-19-16-96,39 16 192,-17-19-256,16 19 320,-18 2-640,20 1 704,-20 18-640,20 0-801,-20 0-1538,-1 0 1</inkml:trace>
  <inkml:trace contextRef="#ctx0" brushRef="#br1" timeOffset="44125.5237">8626 8818 12395,'40'-20'481,"-40"1"1056,0-2 673,0 21-608,0-19 159,-21 19-928,2 0-480,-1 0 31,1 0-96,-22 0-96,22 0-192,-22 0 64,22 0-128,-20 19 225,18 2-161,-18-2-65,20 1 1,-3 20 64,3 0-128,19-1 64,-19 1 224,19 19-192,-20 2 32,20-3-160,-19 22 352,-3-41-224,3 22-192,-20-3 416,18-17-64,-18 0-160,20-4 96,-22 4 33,22-2 383,-1-19-160,-1 20 225,21-20-33,0 1-159,0-3-1,21-18-256,-1 21 0,19-21 96,1 0-384,-1 0 0,2 0-353,-3 0-608,3 0-384,-2-21-993,-20 21-1154</inkml:trace>
  <inkml:trace contextRef="#ctx0" brushRef="#br1" timeOffset="44389.5388">8746 9097 16335,'0'19'160,"0"1"1890,0 19-705,-21 2 97,1 17 127,1-17-896,-1 18-65,-1-19-351,2 0-161,19-1-32,-20 1 96,20 1-544,0-41-641,0 18-641,0-18-896,20-18-738,-1-3-6052</inkml:trace>
  <inkml:trace contextRef="#ctx0" brushRef="#br1" timeOffset="44806.5626">8725 9155 6438,'21'-58'6662,"-2"37"-6182,1 1 1314,20 20-641,-20-20 577,18 20-321,-16 0-416,-3 0-192,20 20-513,-18 0 0,-21 1-352,0-2 128,0 1 32,-21-1-224,2 1-32,-20 1 160,17-1-288,-16-1 192,-3 1 64,22-20-32,-1 0 160,20 0-352,0 19 127,0-19 482,39 0-289,-18 21-96,18-1 128,2 0-160,-22 1 512,20-3-127,-18 22 127,-21-20-320,0 21 160,0-23-31,-40 22 223,20-20-448,-40 1 128,21-21 97,-1 18-386,-20 2 225,21-20-63,-2 0-546,2 0-224,20 0-384,19-20-801,0 20-1601,19-18-1121</inkml:trace>
  <inkml:trace contextRef="#ctx0" brushRef="#br1" timeOffset="45102.5796">9321 8997 13420,'39'-40'609,"-39"20"352,0 20 1377,-19 0-1089,-1 20 449,-1 0-321,-18 39-480,-1 2 160,1-3 32,-21 3-288,40-3-193,1 3-95,-2-3-129,21-17-480,0 0 160,21-23-32,18 22-128,2-20-449,-3-20-512,3 0-448,-2 0-1378,1-20-1729</inkml:trace>
  <inkml:trace contextRef="#ctx0" brushRef="#br1" timeOffset="45425.5982">9459 9136 12684,'0'19'1633,"21"1"-736,-21 1 1409,0 18-897,0 0 481,0 2-384,0 0-834,-21-23-351,21 22-161,0 0 32,-19-1-256,19-39 160,0 0 64,-20 0 96,20-18-352,0-3 160,20 1-64,-20-21 0,19 22 32,2-20-160,-1 19 513,18-21-385,-16 22-32,17-1-97,-20 1 193,2 19-96,-1 0-160,-1 0-512,0 19-962,-19-19-1121,0 20-992</inkml:trace>
  <inkml:trace contextRef="#ctx0" brushRef="#br1" timeOffset="45681.6128">9916 8898 16944,'80'19'480,"-61"-19"1986,1 40-896,1 0-225,-2-1 449,-19 22-481,-19 17-608,-2-18-225,-18 20-416,-2-2 224,2-17-255,20-22 159,-22 1-545,22 1-768,0-23-480,-3 2-2051,3-20-9256</inkml:trace>
  <inkml:trace contextRef="#ctx0" brushRef="#br1" timeOffset="46086.6359">10374 9295 14733,'0'-21'1218,"0"21"1472,19 0-1024,20 0-545,-20-19 256,22 19-800,19 0-385,-21 0-256,21 0 160,0-20-128,-21 20-737,1 0-576,-20 0-1890,-1 0-1089</inkml:trace>
  <inkml:trace contextRef="#ctx0" brushRef="#br1" timeOffset="46256.6456">10473 9356 15182,'0'18'608,"0"-18"2467,38 0-2114,3 0 192,-2-18-736,1 18-449,19 0 352,1 0-416,-20-21-705,19 21-832,-19 0-962,-20 0-704</inkml:trace>
  <inkml:trace contextRef="#ctx0" brushRef="#br1" timeOffset="46489.6589">11147 9076 14253,'39'0'2018,"-18"0"961,-21 0-865,0 21-609,0 18 1,-21 0-193,1 21-384,-18-21-257,18 22-287,-21-22-129,22 1-192,0 0-64,19-1 32,0-20-384,0-19-545,19 0-384,0 0-929,1-19-1378,1 19-736</inkml:trace>
  <inkml:trace contextRef="#ctx0" brushRef="#br1" timeOffset="47098.6938">11286 8779 10025,'-21'-21'929,"42"2"1729,-1-2-1344,-1 21 95,1-19 385,1 19-257,-2 0-704,1 0 0,-1 19-129,2-19-159,-1 40 95,-20-19-287,0 38 223,0-19-351,0 39-129,0-19 32,-20 20 96,20-2-192,0 2 0,0-20 64,20-1-96,-1-19 64,1 0-32,20-1 64,-20 1-128,-1-20 64,-19 1 32,21-21-32,-42 18 161,2-18-1,-1 20 128,-20-20-256,1 21 256,-2-21-159,-17 0-225,37 19 128,-18-19 0,19 0-353,-1 0-960,21 20-1153,0-20-2819</inkml:trace>
  <inkml:trace contextRef="#ctx0" brushRef="#br1" timeOffset="48423.7695">12000 9175 6117,'0'0'8424,"0"0"-7143,21 0 1987,18 0-1475,1-20-127,-1 20-449,2 0-576,17 0-161,2-19-96,-19 19-384,17 0 0,-17 0 64,-3 0-512,-16 0-449,-3 0-768,0 0-962,-19 0-832,-19 19-1794</inkml:trace>
  <inkml:trace contextRef="#ctx0" brushRef="#br1" timeOffset="48569.7779">12199 9255 7847,'-40'0'5477,"40"19"-3459,0-19 801,21 0-1090,18 0-31,-20 0-1154,22 0-159,19 0-673,-2 0 576,2 0-1089,0 0-2274,-2 0-32</inkml:trace>
  <inkml:trace contextRef="#ctx0" brushRef="#br1" timeOffset="48958.8002">13509 8779 12363,'39'-21'1217,"-39"2"321,21 19 960,-1 0-1088,-20 19 447,0 2-608,-20 18-544,-1 1-64,21-20-129,-19 19-416,-1 1 0,1 0-64,19-20-448,-21-1-449,21 21-800,0-40-1186,0 21-929</inkml:trace>
  <inkml:trace contextRef="#ctx0" brushRef="#br1" timeOffset="49151.8113">13191 9136 13901,'0'0'736,"20"0"2115,1 0-641,18 0-833,21 0-63,-2 0-834,2-20-160,0 20-159,20 0 63,-20 0-416,-2 0-609,-17 0-993,-22 20-1665,-19-20-96</inkml:trace>
  <inkml:trace contextRef="#ctx0" brushRef="#br1" timeOffset="49495.8309">13191 9335 10505,'20'0'4517,"1"0"-3684,18-20 2017,0 20-1440,21 0 415,0 0-576,-21 0-448,21 0-352,-41 0-97,2 20-256,-21 1-288,0-3 480,-40 1 0,1 2-256,-2 19-160,2-19 128,-21-3 64,0 1-96,22 2 0,18-1 128,-1 1-96,21-21 193,41 0 95,-22 0 192,41 0-223,-2 0-257,22-21 32,-1 21-64,-19 0-225,0 0-511,0 21-834,-40-21-1377,-1 0-3074</inkml:trace>
  <inkml:trace contextRef="#ctx0" brushRef="#br1" timeOffset="50539.8906">1141 10904 11146,'0'-19'256,"0"-2"1826,0 21 32,0 0-672,0 0 287,0 0-415,0 21-290,0-2-287,22 21-224,-22-1-193,0 1-160,0 0-96,19-1 96,-19 1-192,0 0 32,20-20 160,-20 0 33,0 0 319,0-20-31,0 0-225,0 0-384,-20-20 96,20 0 32,0 0-32,0 0 192,0 0-384,0-20 127,20 21 130,-1-1-258,22-20 321,-3 21-416,3 19-641,19-21-640,-2 21-1282,2 0-1121</inkml:trace>
  <inkml:trace contextRef="#ctx0" brushRef="#br1" timeOffset="50973.9155">2174 10983 14830,'-19'0'1121,"19"0"-545,0 0 833,0 0 161,39 0 736,1 0-832,40 0-289,-1 0 0,20 21-705,0-21 193,-20 0-257,1 0-192,19 19-224,-20-19 225,1 0-225,-1 0 192,-19 0-192,-19-19-288,-2 19-641,-20 0-288,2 0-929,-21 19-1057,-21-19-737</inkml:trace>
  <inkml:trace contextRef="#ctx0" brushRef="#br1" timeOffset="51556.9488">2273 10785 7334,'0'-20'1538,"0"20"-97,0-20 1282,0 20-641,0 0-961,-19 0-737,-1 20-224,20 0 225,-19-20 159,-22 20 1,22 0-97,0-1 257,-3 1-129,3 1 1,0-21 32,-1 0-353,20 0-32,0 0-96,0 19-160,0-19 256,20 20 33,-1-20 31,0 20-192,22-1 128,-22 1-96,-19 1-192,20-21 192,1 19-416,-2 1-449,1-20-576,-1 20-1121,-19-20-801,0 20-4132</inkml:trace>
  <inkml:trace contextRef="#ctx0" brushRef="#br1" timeOffset="52104.9802">2533 10567 13612,'19'0'-128,"-19"19"192,0 1 1666,0 0 32,-19-1-257,19 22-544,0-22-449,-21 1-31,21 0-193,0-20-32,0 0 321,-20 0-193,20 0 33,0-20-449,-19 0 96,19 1-288,0-1-1,19-20 161,1 0-224,1 1 384,-2-1-288,20 0 96,-20 21 0,3-22 160,-3 22-320,0 19 224,1 0-33,-20 0-127,0 0 288,0 19-32,0-19-96,0 41 128,-20-22 33,20 1-1,-19 0-192,0-1 224,19 2-192,-22-21 256,22 20-64,0-20-192,0 0 192,0 19 161,0-19 319,22 20-287,-22 0-65,19-1-32,-19 2-256,19-1 256,1-1-256,1 1-800,-21 0-450,20 0-960,-1 0-1633</inkml:trace>
  <inkml:trace contextRef="#ctx0" brushRef="#br1" timeOffset="54121.0954">3783 10705 8039,'0'-19'4036,"0"19"-3620,0 0 193,0 0 800,-20 19-192,20 1-320,0-20-288,-21 20-193,21 0-31,-19 0-129,-1 0-64,1 0 32,-2-20-96,1 0 161,20 0-193,-19 0 32,0 0-32,-3-20-32,22 0-64,0 20-64,0-20 32,0-20-160,0 20 0,0-19-33,22 18 225,-3 2-32,0-1-32,1 0 64,-20 20-64,21-19 0,-21 19 32,19 0 96,-19 19 160,20 1 65,-20 0 31,19-1 128,-19 22-191,0-2-65,0 21-64,-19-20 32,19 20-160,-20-21 224,20 20-384,-19-19 224,19 0-352,-41-1 192,22 1 64,0-20-128,-22 0-1,21 0 33,1 0-64,-2 0 32,1-20 320,1 0-320,19 0 128,0-20-32,-19 20-192,19-20 96,0 0 127,19 0-95,-19 0 64,19 1 96,-19 19 64,20 0 33,1-21 191,-2 21-288,-19 21 288,20-21-96,-1 0 97,3 19-257,-22-19-64,19 0 0,-19 20-256,19-20-1058,-19 0-1120,0 20-1794</inkml:trace>
  <inkml:trace contextRef="#ctx0" brushRef="#br1" timeOffset="54649.1256">4139 10626 13869,'0'19'-289,"0"-19"1314,-19 21 993,19 18-64,-19-19-769,-3 20-480,3 0-97,0-1-223,-22 2-161,21-2-128,1 0 32,0-19-32,-22 1 129,22-2-386,-20 1 322,-2-20-193,22 0-193,-1 0 97,-1-20-64,21 20-32,0-19 96,0-2-32,0 1-257,0-19 193,21 19 288,-1 20-416,-1-19 256,1 19 160,1 0 160,18 19 320,-20 21-31,22-21 63,-3 22 193,3-22-385,-21 21 161,-1-20-257,0-1 1,3 21-289,-3-20 96,0 0 32,-19-20-769,20 20-800,-20 0-1506,0-20-1697</inkml:trace>
  <inkml:trace contextRef="#ctx0" brushRef="#br1" timeOffset="54994.1453">4616 10805 15919,'0'0'160,"0"0"1633,0 0 1,0 20-1121,0-20-289,0 0-352,20 0-704,-20 19-1795,0-19-1216</inkml:trace>
  <inkml:trace contextRef="#ctx0" brushRef="#br1" timeOffset="55144.154">4616 10983 14862,'-19'21'128,"19"-21"1473,0 0-127,0 0-1250,19 0-192,-19 0-737,20 0-2722</inkml:trace>
  <inkml:trace contextRef="#ctx0" brushRef="#br1" timeOffset="56899.2543">7137 10686 10666,'0'-20'608,"0"20"353,0 0 1089,0 0-288,0 39 160,20 1-289,-20 0-352,0 19-640,0 1-65,0-1-63,-20 1-321,20 19-96,0-19-128,-19-20 192,19 0-96,0-21 0,0 1-160,-21-20 256,21 0 129,0-20-321,-20 1-32,20-1 224,0-20-320,0 0 128,0-19 192,20-1-416,1 0 224,-21-18-481,19-2 97,20-20 31,-18 40 97,18-18 0,21 37 224,-21 2 128,-18 19-64,18 20 352,-19 20-224,-20 0 257,0-1-65,0 22 128,0-2-352,0 0 225,-20 2-65,1-2-352,-1 1 224,-20 0 64,20-20-160,-20-1-160,20 1-128,1-20-257,19 21-480,0-21-800,0 0-1314,0 0-545</inkml:trace>
  <inkml:trace contextRef="#ctx0" brushRef="#br1" timeOffset="57211.2722">7475 10864 11082,'0'60'160,"0"-21"2435,19 2-738,-19-2-127,-19-19-257,19 19-480,0 1-480,0 0-65,-20-20-416,20 0 96,0-20 33,0 0-161,0 0 192,20-20 96,-20 0-256,19 0 416,2-19-319,-1 18 319,-1-18-256,0 19-64,1-19-160,20 18 192,-20 21-96,-1-20-31,3 20-33,-22 0 32,19 0-641,0 20-928,1-20-1667,-20 21-703</inkml:trace>
  <inkml:trace contextRef="#ctx0" brushRef="#br1" timeOffset="57951.3146">8228 10348 10954,'0'0'384,"0"-19"1986,0 19-576,0 0-577,-19-21 129,0 21-610,-1 0-383,-1 21 127,2-21-416,-1 0 32,1 0-64,-22 19 0,22 0 0,19 2-64,-20-2 32,-1 1 192,2 1-256,19-2-64,-20 21 320,1 0-320,19 19 128,-21 1 32,1-1 64,1 21-96,19 0-32,-20-2 32,-1-18 193,21 0-321,0-1 160,0-19 32,0 0 96,-19-20-96,19-1-192,0 1 384,0-20 192,0 20-384,0-20 225,0 0 63,19 0-32,-19 0 1,21 0-257,18 0-64,-19 0 32,1 0 32,-2 0-513,20 0-800,-18 0-1698,18 0-480</inkml:trace>
  <inkml:trace contextRef="#ctx0" brushRef="#br1" timeOffset="58386.3395">8507 10645 11370,'0'-19'1121,"0"38"32,0 2 1122,-21-1-514,21 19 33,0 1-577,0 0-256,0 19-481,0-19-95,0 0-225,0-1-32,0-18-128,0-2 0,0-19-448,0 20-545,0-20-513,0-20-864,0 20-609,0-19-5028</inkml:trace>
  <inkml:trace contextRef="#ctx0" brushRef="#br1" timeOffset="58819.3642">8428 10626 7302,'39'-40'2243,"1"21"-1026,-20-1 1217,19 20-800,1 0 223,-1 0-255,2 0-385,-22 0-512,22 20-353,-41-1-224,19 1 64,-38 0-128,19-1 0,-41 2-32,2-1-96,18-1 64,-18 1 32,-1-20-192,20 20-128,1-20 288,19 0-160,0 0 192,19 0-32,-19 0-160,41 0 192,-22 0-64,20 20 192,2 0-128,-2 0 128,-18 19 224,18 2-95,-20-22-33,-19 21 32,0-1-32,-19-18 193,-1 18-321,1-19 0,-22 0-32,22-20 0,-22 19 0,2-19-320,20 0-192,-22 0-225,22 0-512,19 0-160,0 0-1314,0 0-768</inkml:trace>
  <inkml:trace contextRef="#ctx0" brushRef="#br1" timeOffset="59111.3809">9321 10348 12011,'20'-19'416,"-20"19"1442,-20 19 192,-20 21-64,1-1 64,-2 1-641,-19 19-224,21 21-96,-21 0-192,22-1-288,-3 0-417,22 1-96,-1-21-64,20 1-64,0-20-609,20 0-1024,20-21-1026,-1 1-2370</inkml:trace>
  <inkml:trace contextRef="#ctx0" brushRef="#br1" timeOffset="59708.415">9440 10686 11883,'0'-20'320,"0"20"2403,-20 20-1090,1-1 225,-2 21-192,-18 20-481,19-21-321,-1 21-31,2-1-480,19-18-97,0-2-64,19-19 32,2 0-224,18-1 0,-19-19 0,20 0-96,-20-19-32,-1-1-449,2 0 385,-21 0-128,0 1 192,0-2 64,0 1 32,-21 20 64,21-19 96,0 19-64,0-20-224,0 20 160,21 0 0,-21 0 32,20 0 0,-1 20-513,0-20-832,3 0-1185,-3 0-865</inkml:trace>
  <inkml:trace contextRef="#ctx0" brushRef="#br1" timeOffset="60260.4467">9955 10448 10441,'-19'-21'577,"19"21"1761,-20 0 161,1 21-546,-22 38 1,22-19 0,-22 19-769,2 1-96,-1-1-416,20 1-353,1-1-32,19-18-320,0 18-96,0-20-224,19 1-353,22-20-480,-22 0-1025,20 0-1666</inkml:trace>
  <inkml:trace contextRef="#ctx0" brushRef="#br1" timeOffset="61806.535">10056 10686 11851,'19'-20'352,"-19"-1"1153,20 21 802,-20 21-994,0-1 449,0-1-481,-20 1-545,20 20-159,-19 0-97,-2-20-127,1 19-161,1-18-128,19-2-64,0 1-64,0 0-352,0-20-481,0 0-993,19 0-352,1-20-128,20 20-1442</inkml:trace>
  <inkml:trace contextRef="#ctx0" brushRef="#br1" timeOffset="62034.548">10294 10686 9128,'20'0'2114,"-20"0"673,-20 0-1250,-1 19-224,2 1 161,-1 0-417,-21 0-160,3 0 64,-3 20-129,22-21-31,-1 1-481,20 1 161,0-21-481,20 19 96,-1-19 96,22 0-288,-3 0 288,3 0-416,-2 0-352,-18 20-321,18-20-993,-20 0-929,-19 0-1056</inkml:trace>
  <inkml:trace contextRef="#ctx0" brushRef="#br1" timeOffset="62349.5662">10451 10407 6886,'60'-19'7207,"-40"19"-6887,-20 19 1922,21 1-96,-21 1-192,19 38-480,-19-19-514,0 19-607,-19 1-1,19-1-224,-21 21 96,-18-21-288,20 1 64,-3-21 0,22 2-352,-19-2-128,-1-39-481,20 20-993,-19-20-769,19 0-704</inkml:trace>
  <inkml:trace contextRef="#ctx0" brushRef="#br1" timeOffset="62592.58">10730 10249 14798,'39'18'1057,"-39"3"-481,0-1 1602,0 39-416,0-19 256,-19 40-897,-1 0-353,1-2-127,-2 22-513,-18-1 0,19-19-64,-20 0-64,20-1-288,1-39-352,19-1-674,0-19-1504,0 0-2083</inkml:trace>
  <inkml:trace contextRef="#ctx0" brushRef="#br1" timeOffset="62979.6022">10969 10805 15887,'19'-20'384,"0"20"1442,3 0-97,16-20-832,3 20 128,-2 0-544,21 0-321,-21 0-96,1 0-96,-1 0-545,-19 0-1184,1 0-1154,-21 0-1025</inkml:trace>
  <inkml:trace contextRef="#ctx0" brushRef="#br1" timeOffset="63142.6114">11007 10885 13452,'-19'19'705,"19"-19"1633,19 0-672,3 0-737,16 0-161,3 0-608,-2-19-288,0 19 32,1 0-897,-1 0-1409,2 0-1442</inkml:trace>
  <inkml:trace contextRef="#ctx0" brushRef="#br1" timeOffset="63383.6252">11684 10567 9833,'19'0'6598,"-19"0"-5317,0 19 1378,-19 21-801,-3 0-161,3 19-159,-20-19-898,-1 20-159,20 0-161,-20-1-160,20-20-288,1 1-128,19 0-449,0-20-384,0-20-769,19 0-1409,1-20-1537</inkml:trace>
  <inkml:trace contextRef="#ctx0" brushRef="#br1" timeOffset="63980.6593">11783 10229 9705,'0'-21'1441,"0"21"1602,0 0-1538,19-19 1,0 19-1,3 0-544,-3 0-160,20 0 0,-20 19-225,22 2 1,-22-1 95,1 19-159,1 21-129,-21-1-63,0 1-1,0 20-64,-21 18-128,21-18 0,-20 20 97,20-21-322,0 0 129,20 1 129,-20-20-257,21-1 320,-2-19-224,1-1 0,-20 1-32,0-20 192,0 0-128,0 0 64,-20-1-64,1-19 32,-22 0 224,2 0-288,18 0 96,-18 0-32,1-19-31,-3 19 159,2 0-288,18 0-289,2 0-576,-1 0-1089,20 0-2049,0 0-9482</inkml:trace>
  <inkml:trace contextRef="#ctx0" brushRef="#br1" timeOffset="65372.739">12695 10725 11050,'-19'0'1089,"19"0"1666,19 0-898,1 0 193,20-20-480,-1 20-385,21 0-256,-21 20-193,21-20-95,0 0-32,0 20-289,-21-20-96,2 20-64,-22 0-128,0-20 161,1 20-33,-20 0-256,0-20 384,-20 19-256,-18-19 32,-3 20 128,2-20-288,-21 21 96,0-21 0,21 19 192,-21-19-288,0 20 192,21-20-64,18 20 0,2-20-32,19 0 96,0 19-352,0-19-224,19 0-962,2 0-800,-1 0-2594</inkml:trace>
  <inkml:trace contextRef="#ctx0" brushRef="#br1" timeOffset="67000.8321">12755 10686 7751,'0'-20'1794,"0"20"-385,0 0-704,0 0-33,-21 0-31,21 0-97,0 20-127,-19-20-65,19 0 32,-20 0-63,20 0 63,-19 0-32,19 0 65,-21 0-97,21 0 96,0 0 1,-20 0-33,20 0 1,0-20-97,-19 20 64,19 0-192,0 0 193,0 0 95,-19 0-224,19 0-64,0-21 65,0 21-65,19 0-256,-19 0 448,19 0-192,-19 0-32,20 0 0,1 0 129,-2 0-225,1 21 320,-1-21-192,22 0-224,-22 0 160,1 0-32,1 20 161,-2-20-161,1 0-96,-1 19 96,2-19-32,-1 0-160,-1 20 192,0-20 32,-19 0-64,22 0-32,-3 20 32,-19-20-160,20 0 128,-1 0 0,-19 0 96,0 20-192,21-20 128,-21 0 0,0 0 96,0 0-256,20 0 160,-20 0 64,0 0-256,0 0 192,0 0 0,0 0-64,0 20 64,0-20 128,0 0-288,0 0 160,0 0 0,-20 20 64,20-20-192,-21 0 160,2 0 64,-1 0-224,1 20 64,-3-1 64,-16-19 128,18 20-320,-20 1 224,1-21 32,-2 19 32,2 1-128,18-20-32,2 0 224,-1 20-320,20-20 64,0 0-192,0 0-929,20 0-833,-1 0-2050</inkml:trace>
  <inkml:trace contextRef="#ctx0" brushRef="#br1" timeOffset="67461.8586">13846 10487 6213,'20'-20'3844,"-20"1"-1666,0 19 929,0 0-1153,0 0-160,0 19-1,-20 21-736,20-21-192,0 22 32,-19-2-513,19-19-31,0 20-193,-19-1-64,19-19-64,0 20-96,0-20-385,0 0-768,0 0-320,0-20-1698,0 19-673</inkml:trace>
  <inkml:trace contextRef="#ctx0" brushRef="#br1" timeOffset="67671.8706">13490 10805 14029,'0'0'1121,"19"0"1345,1 0-256,20 0-864,-1 0-546,2 0-351,17 0-225,2-20 0,-19 20-320,17 0 224,2 0-320,-19 0-737,-22 0-768,0 20-1058,1-20-961</inkml:trace>
  <inkml:trace contextRef="#ctx0" brushRef="#br1" timeOffset="68021.8905">13649 10983 12908,'-41'0'1089,"41"21"1153,19-21 320,3 0-992,17 0-577,1-21-417,-1 21-191,2 0-1,-3 0 64,3 0-223,-21 0-97,-1 21-64,-19-21-32,0 19 256,-19 1-352,-1 0 224,-21 0-224,3-1 128,-3 2 96,2-2-192,18 1 128,-18 0 97,39 0 287,0-20-288,0 20 161,20-20-353,20 0 128,-1-20 64,21 20-480,-21-20-129,21 20-319,0 0-994,-21-20-929,21 20-1665</inkml:trace>
  <inkml:trace contextRef="#ctx0" brushRef="#br1" timeOffset="68290.9059">14304 10805 15022,'19'-20'800,"20"20"1795,-18 0-129,18 0-1024,21 0-97,-21 0-512,21 0-257,0-20-448,-21 20-192,21 0 64,-21 0-224,-18 0-352,-2 0-770,1 0-992,-20-20-993,0 20-192</inkml:trace>
  <inkml:trace contextRef="#ctx0" brushRef="#br1" timeOffset="68485.917">14660 10606 11050,'0'0'1762,"-19"20"928,19-1-223,-19 2-738,19-1 97,-22 19-929,3 1-161,0-20-287,-1 20-321,20-21-32,-21 1-160,21 20-577,0-20-768,0 0-1602,21-20-1217</inkml:trace>
  <inkml:trace contextRef="#ctx0" brushRef="#br1" timeOffset="68972.9449">15494 10567 15566,'19'-20'833,"-19"-1"1697,0 2-704,-19 19-32,-20 0-641,-2 19-352,-17-19 160,17 41-289,-19-22 97,2 1-385,18 19 97,1-18-97,17-1-256,22-1 32,0 1-63,22 0-162,17 0 194,1 0-1,18 0-320,-17-20 127,19 0-95,-2 0-192,-17 0 224,-22 0-128,1 0 160,-20 0-97,0 0 97,-20 0 0,-20 0 0,1 0 96,-21 0 0,2 20 64,-2-1 353,19 1-129,-17 1 320,36 18-95,3-19-289,38-1-32,3 1 0,17 1-95,21-2-33,0-19-128,19 0-481,-1 0-544,1 20-32,-19-20-1634,0 0-2434</inkml:trace>
  <inkml:trace contextRef="#ctx0" brushRef="#br1" timeOffset="70473.0307">1360 12473 15438,'-60'20'-224,"41"0"288,0-1 993,19-19 352,19 0 97,22 0-321,-3 0-224,22 0-96,20 0-225,19 0-352,0 0 193,21 0-385,-21 0 128,-1 0-128,23 0 0,-23 0-64,1 0 0,0 0 129,2 0-386,-24 0-255,-17-19-449,-19 19-256,-2 0-128,-20 0-65,-19 19 289,0-19-1537,-19 0-2755</inkml:trace>
  <inkml:trace contextRef="#ctx0" brushRef="#br1" timeOffset="70759.047">1539 12651 16751,'-119'40'128,"79"-40"-704,40 20 1120,21-20 417,-2 0-64,42 0 128,-3-20-192,21 20-96,22 0-129,-22 0 33,20 0-33,0 20-544,-19-20 97,18 0-65,1-20 0,2 20 0,-2 0-32,-20 0 32,1 0-480,-22 0-417,-17 0-416,-3-19-161,-16 19-736,16 0-416,-38 0-705</inkml:trace>
  <inkml:trace contextRef="#ctx0" brushRef="#br1" timeOffset="71089.0659">2512 12175 14958,'-39'-20'32,"19"20"-385,40 0 642,-20 20 800,39-20 224,-18 20-224,18-1-256,-1 2-161,3-2-159,-2 2 63,2-2-447,19 21 95,-2-20-64,2 20 0,-19-21 0,17 21 32,-18-20-31,-20 0 223,-1 19 128,-19 1 1,0 0-353,-39-20-32,-1 20-32,-18-21-32,-3 21 96,-18-20-384,19-1 224,0-19-448,2 21-481,17-21-1121,22 0-2178</inkml:trace>
  <inkml:trace contextRef="#ctx0" brushRef="#br1" timeOffset="73177.1855">4021 12334 8423,'0'-20'385,"0"0"1120,0 1 1314,0 19-929,0-21-65,0 21-864,0 0-640,0 0 608,0 21 192,0-2-225,0 21-127,-21 20-224,21-21-225,-20 21-64,1-1 33,19 1-322,-39 0 226,18-1-33,21-20-160,-19 2 224,-1-22-192,20 1 128,0-20 96,0 0 193,0 0-449,0-20-224,20-19 192,-1-1-32,2-20-33,-1 1-223,18-21-64,3 21-161,-2-21 193,2 1 128,-3-20 288,3 39-160,-2 20-64,-20 21 224,-19 19 224,22 19-96,-22 21 385,19-1-417,-19 1 288,0 0-192,0 0 97,0 0-193,-19 19 96,19 1-224,-22-1-96,3 21 0,19-21-160,-20 1-64,20 0-193,-19-41-288,19 21-448,0-40-544,0 0-962,0 0-640</inkml:trace>
  <inkml:trace contextRef="#ctx0" brushRef="#br1" timeOffset="73327.194">4021 12651 7302,'-21'-39'4773,"1"19"-4197,20 0 1282,0 20-641,0 0-352,0 0-416,20 0-289,1 0-96,18 0-128,-20 20-769,22 0-1217,-2-20-2754</inkml:trace>
  <inkml:trace contextRef="#ctx0" brushRef="#br1" timeOffset="73831.2228">4636 12513 12075,'-20'0'320,"1"0"1794,-1 39 160,-1 1 1,2 0-642,-20 0-672,18-1-577,21 1-159,-20 0-193,20-1-193,20-19 290,-20 0 95,21-20-448,18-20-97,-20 0-95,2 1 128,18-22 288,-19 2-161,1-20 258,-2-1-226,-19 0 97,20 1 193,-1-21-322,-19 1 129,19-20 160,3-1-160,-3 1 64,0 59 1,1 1 223,1 39 32,-1 0 96,-20 19 289,0 1-193,0 40 193,0 0-160,-20-1-129,-1 1-64,21-1-96,-20 1 33,20-1-353,-19-19 160,19 20-32,-19-1-545,19 1-191,0-20-321,0-1-993,0-19-1281,0-20-737</inkml:trace>
  <inkml:trace contextRef="#ctx0" brushRef="#br1" timeOffset="74127.2397">4855 12394 14765,'19'-20'257,"-19"40"2273,0-1-448,0 21-256,0 0-513,0 19-576,0-19-257,19 0-320,-19 0 97,22-1-289,-3-19 256,0-20-128,1 0 0,1-20 0,18 0 96,-20 1-192,22-2 32,-22-18-128,1-1 96,20 0-32,-20 1-544,-1-1-225,22 0-576,-22 21-1122,-19-1-1184</inkml:trace>
  <inkml:trace contextRef="#ctx0" brushRef="#br1" timeOffset="74733.2744">5271 12969 11659,'20'0'448,"-20"0"1954,0 20-480,0 20-320,0 0-353,0-1-513,0-18-223,0 18-161,-20 0-256,20 2 97,0-2-193,0-19-97,0-1-511,0 2-641,0-21-833,20 0 288,-20 0-1057,0 0-1793</inkml:trace>
  <inkml:trace contextRef="#ctx0" brushRef="#br1" timeOffset="74985.2888">5291 12969 6886,'21'-59'1922,"-2"39"-96,1 0 320,-1 0-449,2 20-352,-1-20 65,-1 20-65,0 20-448,1 0-256,-20 0 95,0 0-255,0 20 31,0-21-192,-20 1-255,1 0 223,0 0-352,-22 0 64,22-20-128,-1 0-321,1 20-576,19-20-929,0-20-1088,0 20-482</inkml:trace>
  <inkml:trace contextRef="#ctx0" brushRef="#br1" timeOffset="75498.3181">5570 12989 11050,'19'20'769,"-19"-20"1217,0 40 128,0-20-481,0 19-159,0 1-898,0-20-256,0 19 33,0-18-321,0-1 96,-19-1 64,19 1 0,0-20 0,0 0-128,0 0 65,0-20-258,0 1 226,0-1-129,0-20-129,19 0 97,-19 0 32,39-19-160,-18 19 32,-2 0 128,20 21 32,-17-21 192,-3 20-320,0 20 256,1 0-32,-20 20-32,0-20 32,0 40 97,0-21-290,-20 1 226,20 0-65,-19 0-32,0 0 0,-3 0 32,3-1-192,19 1 224,0-20 64,0 0 0,0 0 32,0 21 193,0-21-289,0 19 64,19-19-64,-19 20-64,22-20-224,-22 20 0,19-20-193,-19 19-992,19-19-545,-19 0-544,20 0-513</inkml:trace>
  <inkml:trace contextRef="#ctx0" brushRef="#br1" timeOffset="75891.3407">6085 12950 11723,'19'-40'1217,"-19"40"160,-19 0 577,19 0 288,-19 40-448,-1-21-257,-1 21-672,2 0 0,-1 19-225,1-19-319,-2 19-33,1-18-416,20-2 128,0-19 0,0-1 64,20-19-384,1 21-225,-21-21-63,19-21-1,1 2 225,-1-21-1,-19 21 289,21-1-32,-21-1 288,0 2 257,0-1-97,0 0 288,0 20-223,0 0 31,20 0-192,-20 0-63,19 0-65,-19 20 64,19-20-320,22 0-417,-21 20-1056,-1-20-2147</inkml:trace>
  <inkml:trace contextRef="#ctx0" brushRef="#br1" timeOffset="78046.4639">6880 12036 13324,'19'-20'577,"-19"20"-417,0 0 2050,0-20-641,0 20-287,-19 0-642,-3 0-319,22 0-33,-19 0 0,0-20-288,-1 20 64,1 0-64,-3 0 192,3 0-320,0-19 128,-1 19 0,-1 0 160,21 19-160,-19 1-256,19 0 352,0 0-32,0 39-224,-20-19 160,20 39 128,0 1-96,0-20-128,0-1 32,0-19 0,0 20 0,0 19 64,-19 1 64,19-21-64,0 1 32,-21-21 64,1 21-32,20-40 353,-19 20-385,19-21 224,-20 1 32,20-20-96,0 0 385,20 0-257,-20-20 97,19 1-449,1 19 160,20 0-128,-20-20 32,20 20-96,-20 0-321,18 0-383,-16 0-289,-3-20-993,1 20-353,-1 0-672</inkml:trace>
  <inkml:trace contextRef="#ctx0" brushRef="#br1" timeOffset="78321.4797">7077 12374 12684,'20'-40'1441,"-20"40"-1313,0 0 1762,0 20 96,0 0-289,0 0-640,0 19-416,0 1-225,0 0-127,-20 19-289,20-19-65,0-1-95,0-18-192,0-2-865,0 1-897,0-20 96,0 0-577,0 0-2145</inkml:trace>
  <inkml:trace contextRef="#ctx0" brushRef="#br1" timeOffset="78751.5043">7077 12394 7783,'0'-60'608,"0"20"1474,20 21-96,1-2-256,18 2-97,-20 19-383,22 0-129,-2 0-224,-18 19 31,-2-19-383,1 21-321,-1-21 64,2 19-191,-21 1-162,0 0 322,0 0-385,0 0 64,-21 0 32,-18-1-33,20 1 33,-22-20-32,22 20 0,-1-20 224,-1 0-352,2 0 64,19 0 192,0 0-224,19 0 128,2 20-32,18-20 160,-19 0-64,20 20 288,-20 0-63,-1-1-161,2 21 256,-1 0 64,-20-20-223,0 20 287,-20-21-288,-1 1-64,-18 0-160,20 0 32,-22-1 0,2-19-224,18 0-352,-18 0-385,20 0-865,19 0-961,0-19-768</inkml:trace>
  <inkml:trace contextRef="#ctx0" brushRef="#br1" timeOffset="78931.5145">7475 12672 12876,'40'39'544,"-40"1"994,0 0 223,0-20-223,-21-1-65,2 21-512,-1-20-480,1 0-578,-2 0 97,1 0-384,1-1-705,-1-19-1281,20 0-1218</inkml:trace>
  <inkml:trace contextRef="#ctx0" brushRef="#br1" timeOffset="79356.5388">8011 12354 15919,'20'-20'128,"-20"20"1313,-20 0-64,-1 20 609,-18 0-705,-1 19-384,1 1 0,-2 20-448,2-21-385,20 1 96,19 0-224,0-21 192,19 2-384,1-2 127,20-19-543,-1 0-33,-19-19 1,20-2 191,-20 2 33,-1-1 448,2 0-193,-21 0 225,-21 0 32,21 0 64,-19 20 353,19 0-225,-20 0 64,20 0 97,0 0-385,0 0 64,20 0-32,-1 0-64,2 0-769,18 0-416,2 0-1249,-22 0-1154</inkml:trace>
  <inkml:trace contextRef="#ctx0" brushRef="#br1" timeOffset="79927.5716">8190 11917 14285,'0'0'32,"19"-20"1602,0 20-385,3 0 641,-3 0-705,20 0-256,-20 0-417,22 0 1,-22 20 159,1 20-287,1-1-161,-2 1-32,-19 19 0,0 21 32,0-20-31,0-1-193,0 1 96,0-20 128,0 19-192,-19 1-160,19 19 320,0-20-320,0 1 224,19-1 32,-19-18 192,0-22-128,20 21-159,-20-40 287,-20 20-224,20 0-128,-19-20 128,-2 0-64,-18 0-32,20 0 64,-22 0-64,22-20-64,-1 20-224,-21 0-577,22 0-1185,19 20-3043</inkml:trace>
  <inkml:trace contextRef="#ctx0" brushRef="#br1" timeOffset="81403.656">8905 12413 12395,'-22'-19'545,"3"19"1345,19 0 63,0 0-287,19 0-321,3 0-672,-3 0-33,1 0-191,20-20-225,-1 20-160,0 0 128,1 0-544,-1 0-257,2 0-1216,-2 20-481,-18-1-609,-2-19-4548</inkml:trace>
  <inkml:trace contextRef="#ctx0" brushRef="#br1" timeOffset="81549.6643">8984 12513 11338,'-40'0'833,"40"19"672,-20-19 962,40 0-898,-20 20-384,19-20-896,22 0-129,-3 0 96,3 0-929,17 0-1312,-17 0-1635</inkml:trace>
  <inkml:trace contextRef="#ctx0" brushRef="#br1" timeOffset="82088.6952">9717 11658 11562,'0'-19'705,"0"19"929,0 19-1,0 21 449,0 0 32,0 39-512,0 1-449,0 19 64,0 21-705,0-22 193,-20 22-321,20-41-255,-19 1 95,19 19 32,-19 40-32,-1 0-256,-1-20 96,2 0 0,19-20 129,-20-19-193,20-20-33,-19-21-191,19-19-320,0 0-225,0-20-480,0-20-449,19 0-1473,1-19 160</inkml:trace>
  <inkml:trace contextRef="#ctx0" brushRef="#br1" timeOffset="82803.736">10135 12493 7783,'0'-40'3363,"0"20"-2370,-21 0 1249,21 20-993,0 0 449,0 0-321,0 40-544,0 0-64,0-20 64,0 19-577,0 1-64,0-20-64,0 19 64,0 1-320,0-20 128,0 20 160,0-21-160,0-19 0,0 0-192,0-19 96,0-21 192,0 1-96,0-1-128,0 0 192,21 0-416,-21-19 192,20-1-481,18 1 545,-16-1-160,17 21 160,-20-1 128,2 40 288,-21 0-32,0 19 129,0 2-33,0 18-160,0-19 257,0 0-385,-21 20 64,2-1-32,-1-19-128,1 20 32,-3-20-64,3-20-288,19 19-609,-19-19-481,19 0-928,0 0-256,0 0-2339</inkml:trace>
  <inkml:trace contextRef="#ctx0" brushRef="#br1" timeOffset="83077.7517">10314 12433 10634,'38'40'352,"-38"-20"1474,22 0-97,-22 19-255,0-19-65,0 20-384,19-1-288,-19-18-513,0 18-32,0-19-32,0-20 161,0 0 63,0 0-288,0-20 128,0 0 0,0 1 97,19-2 31,-19 2-288,20-1 192,-1 0-320,-19 0 128,22 0-64,-3 20-32,0-20 64,1 20-704,-20 0-674,21 0-1120,-21 0-641</inkml:trace>
  <inkml:trace contextRef="#ctx0" brushRef="#br1" timeOffset="83592.7811">11029 12116 9705,'19'0'6502,"-19"0"-6374,-19-21 1281,19 21 161,0 0-353,-22-19-833,3 19-127,0 0 95,-1 0-608,-1 0 608,21 0-320,-19 0-32,-1 19-192,1-19 192,-2 21-192,1-2 384,1 21-32,19-1-128,-20 1-64,-1 0 64,21 0 320,-19-20-352,19 39 193,0-19-129,-20 39-64,20 1-64,-19-20 96,19-1 160,-21 1-128,21-21-96,0 1 128,-20-20 0,20 0 224,0 0-192,0-20-64,0 20 257,0-20 127,20 19-352,1-19 193,-2 0-1,1 20-128,-1-20-128,22 0 0,-22 0 0,1 0-288,1 0-801,-2 0-833,1 0-2242,-20 0-6854</inkml:trace>
  <inkml:trace contextRef="#ctx0" brushRef="#br1" timeOffset="85706.902">11246 12493 9865,'-20'-40'672,"20"20"1346,0 0 481,-19 20-898,19-19-287,0 38 31,0-19-288,-21 40-64,21-20-257,-20 20-191,20-1-1,-19-19-447,19 20-65,0-20 128,-19 20-32,19-21-192,0-19 320,0 20-224,0-20 0,0-20 96,0 1-224,0-21-32,0 0 32,0 20-64,19-20 0,0 1-161,1-1 33,20-19 64,-1 19 96,2 0 64,-22 20 160,1 1-256,1 19 128,-2 19 192,1 1-224,-20 0 64,0 0 32,0 0 96,0 0-32,0-1-64,0 1-160,-20 0 160,1 0-32,-2-20 64,1 20-96,1-20 192,-1 0-256,20 20 32,0-20 32,0 0 96,0-20-64,20 20-224,-1 20 192,1-20 32,1 19 32,-2 21-64,1-20 224,-1 20-288,-19 0 160,0-21 64,0 21-64,0-20 96,-19-1-32,-20 2 0,18-21-64,-18 20-32,19-20 97,-20 0-290,1-20-95,18 20-224,1-21-481,20 2-609,0 19-800,0-20-224,20 20-2499</inkml:trace>
  <inkml:trace contextRef="#ctx0" brushRef="#br1" timeOffset="85977.9175">11742 12275 12940,'21'-21'128,"-42"42"1345,2-21 193,-1 39 544,1-19-448,-22 20-385,22-20-448,19 19 64,-41-19-321,22 20-191,-1 19-417,1-19 32,19 19 96,0-19-384,19 0 0,-19-20-321,20 20-576,20-20-736,-20-20-1154,18 19-545</inkml:trace>
  <inkml:trace contextRef="#ctx0" brushRef="#br1" timeOffset="86302.9361">11783 12513 11562,'19'-20'1410,"-19"20"-481,0 0 1057,0 20-385,0-1-31,0 1-353,0 0-417,0 20-191,0-20-353,0 20-256,0-21 128,0 1-160,0 0 225,0 0-193,0-1 96,0-19-32,0-19-32,0-1 0,0 0 160,0-19-320,0 18 256,0 2-128,19-1-160,3-20 160,-3 40 160,0-20-160,1 0-128,-1 20 32,2 0-96,-21 20-481,20-20-800,-20 0-1058,19 20-640</inkml:trace>
  <inkml:trace contextRef="#ctx0" brushRef="#br1" timeOffset="86560.951">12199 12294 13292,'39'0'961,"-39"0"480,21 40 1250,-21-20-609,0 20-128,0-21-769,0 21-192,-21 0-641,2 19-128,-20 1 1,-2-21-290,22 21 98,-22-20-322,2 0-544,20-20-672,19-1-1250,0 1-1697</inkml:trace>
  <inkml:trace contextRef="#ctx0" brushRef="#br1" timeOffset="86982.9751">12556 12493 13196,'0'20'1634,"-20"-20"-417,20 0 929,0 0-737,0 0-192,20 0-480,-1 0-225,3 0-255,16 0-353,3 0 320,17 0-448,-17 0-65,-2 0-832,1-20-929,-20 20-672,-20 20-706</inkml:trace>
  <inkml:trace contextRef="#ctx0" brushRef="#br1" timeOffset="87144.9844">12676 12612 9737,'-79'0'1729,"57"0"481,3 20 385,-1-20-962,20 19-63,0-19-577,20 0-577,21 0-320,-22 0 0,20 0-128,21-19-832,-20 19-1122,-1 0-993,2 19-2947</inkml:trace>
  <inkml:trace contextRef="#ctx0" brushRef="#br1" timeOffset="87393.9985">13172 12433 16431,'39'0'897,"-39"0"1697,0 20-864,0 0-128,0 20-225,0-1-448,-20 21-385,1 0-127,-22-21-481,22 20 128,0-18-160,-1-2 31,20-19-511,0-20-161,0 20-448,20-20-641,-1-20-800,0 20-962,3-20-3138</inkml:trace>
  <inkml:trace contextRef="#ctx0" brushRef="#br1" timeOffset="87945.0301">13271 12155 10922,'0'0'833,"0"-20"1185,0 20-353,19 0 97,1 0-353,1 0-128,-2 0-96,1 0-544,-1 20-64,2 0-65,-1 19-320,-1-18 32,-19 19-191,20 19 383,-20-19-224,0 19 128,0-19-352,0 0 289,0-1-386,0 21 322,0 19-289,0-19 320,0 0-128,0-21-160,0 1 320,0 0 96,0-1-288,0-19 225,0 0-1,-20 0 0,20 0-128,-19 0 161,-1-20-257,-20 0-32,20 0 0,1 0-224,-2 0-65,1 0-447,1 0-545,19 0-769,-19-20-2979</inkml:trace>
  <inkml:trace contextRef="#ctx0" brushRef="#br1" timeOffset="88406.0564">13846 12672 17904,'0'0'1762,"20"0"448,-20 0-608,41-21 127,-3 21-415,22 0-578,0 0-223,20-19-225,-22 19-192,22 0-192,-20 0-32,-20 0-320,-1-20-994,-20 20-608,3 0-1857,-22 0-7400</inkml:trace>
  <inkml:trace contextRef="#ctx0" brushRef="#br1" timeOffset="90307.1652">15157 12453 8167,'-20'0'96,"20"0"1025,-19 0 1057,19 20-160,-22 0-64,3 0-128,19-1-353,-19 21-256,-1 20-608,-1-1-161,21 1-31,-19 0-481,19-1 288,-20 1-352,20-1 320,0-39-96,0 0 96,0-20-224,0 0 64,0-20 0,0-20 161,0 1-225,20-21 96,-20 1-225,19-1 161,2-19 129,-1-1-642,18 1 97,3-21 159,-21 41 257,20-1-288,-1 20 288,-20 40 160,3 0-128,-3 21 161,-19 18-33,0-19-64,0 40 128,0-21-64,0-19 160,-19 20-384,-3-20 225,22-1 127,-38 21-384,18-20 352,-1 20-384,-18-21 256,20-19-608,-3 0-353,22 0-609,-19 0-896,19 0-545,19-19-2113</inkml:trace>
  <inkml:trace contextRef="#ctx0" brushRef="#br1" timeOffset="90604.1821">15255 12592 12619,'41'40'321,"-41"-21"768,0 2 320,0 18 161,0 1-33,0 0-576,0-20-352,0-1-225,0 21-96,0-20-256,0 0 64,0-20 32,-19 20-31,19-20-130,0-20 98,0 20 95,0-20-192,19-20 224,-19 20 160,19-19-224,1 18 32,1-18-31,-2-1-226,1 21 130,-1-2 95,1 2-321,1 19-127,-2 0-545,1 0-1056,-1 0-1154,2 0-1858</inkml:trace>
  <inkml:trace contextRef="#ctx0" brushRef="#br1" timeOffset="91128.2121">16149 12095 13260,'40'0'3972,"-20"-19"-3972,-20 19 704,0 0 642,0-20 127,-20 20-832,-1 0-673,-18 0 384,20 20-224,-22-20-32,22 0-64,-20 0-288,-2 0 576,22 19-352,-22-19 32,22 21-96,0-2-96,-1 1 544,-1 20-223,21 0-1,-19 0-32,-1 19-320,20 1 640,-19-1-352,19 1-128,-22-21 64,3 21 32,19 0 32,-19 19 64,-1-19 32,-1-21 225,-18 21-225,20-1 192,-2-19 193,1-20-97,1 0-64,-1 0-287,20-1 95,20 1 64,-20-20 0,39 21 32,-18-21-416,18 0 385,1 0-418,-1 0-31,-20 0-256,22 0-769,-21-21-161,-1 42-1536,2-21-898</inkml:trace>
  <inkml:trace contextRef="#ctx0" brushRef="#br1" timeOffset="93173.3292">16129 12513 9833,'20'-20'929,"-20"20"576,0 0 673,0 0-128,0 0-128,0 20-1057,0-1 224,0 21-449,-20 0 385,20-20-640,0 20-65,0-1-128,-19-19-288,19 0 352,0-20-256,0 0 289,0 0-289,0-20 32,0 0-417,0 0 385,0-20 257,19 1-289,-19-1-97,20 20-447,-1-39 256,22 19 255,-2-19 65,1 19-384,-1 0 384,-18 40 224,-1 0-384,-1 20 545,0 0-321,-19 0-353,0 0 353,0 19 0,-19-39-64,19 20 257,-19 0-225,-1 0-32,-1 0-192,2-1 224,-1 1-64,1 0 384,19-20-608,-21 0 480,21 0-256,0 0-160,21 0-1,-2 0 129,1 0 225,-1 20-33,-19 0-64,21 0-96,-1-1-32,-20 21 128,0 0 64,0-1-160,0-18 64,-20-1 224,-1-1-416,-18 1 352,20-20-384,-22 20 288,2-20-32,18 0-320,-18 0-129,20 0-479,0 0-418,19-20-447,0 20-225,19-20-608,0 1-1474</inkml:trace>
  <inkml:trace contextRef="#ctx0" brushRef="#br1" timeOffset="93476.3464">16883 12254 8199,'80'-59'737,"-61"39"-801,-19 0 2722,0 20-415,-19 0-65,-20 20-289,-2 0-351,2 20-417,-21 19 512,22 1-511,-3-1-386,2-19-127,-2 20 95,22-21-255,-22 1-417,22 19 192,-20 1-256,39-1-96,-21-18-64,21-2-257,21-19-672,-1 0-224,-20 0-321,19-20-832,22 0-257,-22-20-992</inkml:trace>
  <inkml:trace contextRef="#ctx0" brushRef="#br1" timeOffset="93836.3671">16982 12473 13292,'21'-20'320,"-21"20"833,-21 20 929,2 0 161,-20 19-322,-2 1-639,22 0-642,-20 20-127,18-21-129,1 1-448,20 0 96,0-20 160,0-1-192,20-19-192,1 0-417,-2-19 1,1 19-33,-1-20 129,1-1 256,1 2-161,-21-1 321,0 0 256,0 0-192,0 20 32,0-19 192,0 19 97,0 0-321,0 0 448,0 0-384,19 0-192,1 0 480,-1 19-896,2-19-161,-1 0-1569,-1 20-609,0-20-2562</inkml:trace>
  <inkml:trace contextRef="#ctx0" brushRef="#br1" timeOffset="94137.3843">17538 12235 14701,'-19'0'257,"-1"19"736,-20 2 1089,20-2 0,-18 41-353,-3-40-512,22 19-128,-22 1 129,21 0-322,1-1-607,0 1-353,-3 20 320,3-20-192,19 19 32,19-39-384,-19 20-289,22-20-384,-3-1-736,20 1-193,-18 0-1441,-1-20-321</inkml:trace>
  <inkml:trace contextRef="#ctx0" brushRef="#br1" timeOffset="94355.3967">17558 12433 14349,'21'0'449,"-21"0"1024,0 20 769,0 0-384,0 20-673,-21-1-32,1 1-929,1 0 32,-1-21-256,1 21-320,19-20-256,0 0-642,0-20-703,19 0-898,1 0-608</inkml:trace>
  <inkml:trace contextRef="#ctx0" brushRef="#br1" timeOffset="94573.4091">17757 12493 14221,'0'0'1217,"-19"20"289,-2-1 351,1 1 546,1 0-802,-22 0-416,22 0-576,-1 19-65,1-18-512,19-2 32,-21 1 65,21 0-258,21-20-95,-2 20-929,1-20-288,20 0-865,-20 0-1666,-1-20 0</inkml:trace>
  <inkml:trace contextRef="#ctx0" brushRef="#br1" timeOffset="94820.4233">18075 12254 15438,'0'40'192,"0"0"1025,0 0 1282,0-20-673,0 19-289,-19-19-288,19 20-832,-22-1-129,3 1-160,0 20 160,-22-20-256,21 19-192,1-20-64,0-18-257,-3-1-704,3-1-384,19-19-1922,0 0-481</inkml:trace>
  <inkml:trace contextRef="#ctx0" brushRef="#br1" timeOffset="95069.4375">18313 12036 11434,'20'20'7688,"-1"19"-6824,-19 1 610,20 39 287,-20-18-159,-20-2 0,20 1-770,-19-1-383,-1 1-193,-1-1-32,-18 20-256,1 1 160,-3-20-320,2-1-513,18-19-704,1-20-737,1 0-2787</inkml:trace>
  <inkml:trace contextRef="#ctx0" brushRef="#br1" timeOffset="95527.4637">18591 12532 11114,'0'-19'4068,"0"19"-2627,0 0 737,0 0-896,0-20 127,19 20-961,22-20 129,-3 20-385,3 0 64,-2 0-288,2 0-608,19 0-802,-41 0-736,20 0-1505</inkml:trace>
  <inkml:trace contextRef="#ctx0" brushRef="#br1" timeOffset="95708.4741">18610 12612 17424,'-19'39'512,"19"-18"1122,0-21-353,19 0-576,2 0-129,18-21-287,2 21-65,17 0-256,-17-19-449,19 19-768,-22 0-993,3 0-801,-2 0-2242</inkml:trace>
  <inkml:trace contextRef="#ctx0" brushRef="#br1" timeOffset="95937.4872">19226 12394 16495,'39'-20'1698,"-18"20"672,-21 20-256,0-1-32,0 1-1057,-21 20 288,2 19-704,-1-19-33,-21 20-608,22-1 128,0-19-128,-1-1-224,-1-18-128,21-1-769,0-1-129,0 1-1120,21-20-1922,-21 0-5285</inkml:trace>
  <inkml:trace contextRef="#ctx0" brushRef="#br1" timeOffset="96674.5294">19445 12016 12171,'0'-20'737,"20"0"832,-1 20 257,0-19-32,3 19-65,-3 0-608,0 19-608,1-19 127,1 0-287,-2 20 63,1 20 33,-1 0-193,-19 0-384,0 19 672,0 41-416,-19-41-64,-1 20 161,20-19-129,-19-20 96,-2 19-96,21 20 96,-20-19-192,20 20 192,0-21-128,0 1 97,0-20-65,0-1-32,0 1 128,0 0-320,0-21 352,0-19-320,0 20 160,-19-20 96,0 21-128,-3-21-160,3 0 288,0 0-128,-22 0-64,21 0-320,1 0-353,0 0-1089,19 0-2241</inkml:trace>
  <inkml:trace contextRef="#ctx0" brushRef="#br1" timeOffset="98766.6491">19941 11441 6662,'20'-21'2050,"-20"1"-353,19 20-447,-19 0-33,0 20 224,19 1 257,3 18 95,-22 20-95,19 21-417,-19 19-448,0 21-128,0 38 127,-19 1-703,19-20 543,-22-20-159,22 0-65,0-19 65,0 19 63,-19 20-224,19 0 33,0 0-321,19-40 320,-19 1-192,0-1-192,0-40-128,0 1 353,0-19-418,0-3 289,0-38-192,0 0-352,0 0-257,0 0-672,0-20-801,0 2-929,0-3-2050</inkml:trace>
  <inkml:trace contextRef="#ctx0" brushRef="#br1" timeOffset="99506.6914">20714 12433 8968,'-38'-20'1473,"38"20"-832,-22 0 1569,22 0-576,0 0 319,0 0-415,22 20-673,16-20 512,3 20-896,17 0 511,2 0-575,0-20-97,20 20-224,-20-1 128,-2 1-288,-17 0 193,-2-20-194,1 20 65,-20-20 0,-20 0 97,0 20-33,-20-20-32,-1 0-32,2 0 96,-20 0 128,-2 20-352,-17-20 128,-2 0 320,19 19-416,-17-19 192,-2 21-96,19-21 0,3 0 32,18 19-961,-1-19-256,42 0-1121,-21 20-1474</inkml:trace>
  <inkml:trace contextRef="#ctx0" brushRef="#br1" timeOffset="100264.7347">22044 12413 6117,'41'-19'1282,"-22"19"832,0-20 448,3 20-832,-22-20-97,0 0-448,0 0-192,-22 0-96,-16 20-32,18 0-385,-40 20 321,0 0 1121,21 0-1025,-1 0-97,20 0-287,-19-20-33,18 19-480,21 1 97,-19 0-1,38 0-32,2 0-32,-1 0 160,19-1-192,1 1-192,18-20 96,-17 0 96,-2 20-289,2-20 161,-3 0-32,-16 0 256,-22 0-288,0 0 160,-22 0-32,-16 0 64,-3 0 32,2 0 0,-21 20 0,0 0 416,2 0-127,-2 20 255,0-21-95,21 21-33,20-20-320,19 20 161,19-1-97,20 1 96,21-20-320,19-20 96,20 20-320,21-20 128,-21 0-481,19 0-448,-38 0 288,-1 20-2370,-19-20-1921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2/6/12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next</a:t>
            </a:r>
            <a:r>
              <a:rPr lang="en-US" baseline="0" dirty="0" smtClean="0"/>
              <a:t> three segments we will change gears a little bit and talk about the definition of a PRG.  This definition is a good way to think of a PRG and we will see many applications of t later 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|#0-#1| &lt; 10 </a:t>
            </a:r>
            <a:r>
              <a:rPr lang="en-US" dirty="0" err="1" smtClean="0"/>
              <a:t>sqrt</a:t>
            </a:r>
            <a:r>
              <a:rPr lang="en-US" dirty="0" smtClean="0"/>
              <a:t>(n),      |#00 – n/4|</a:t>
            </a:r>
            <a:r>
              <a:rPr lang="en-US" baseline="0" dirty="0" smtClean="0"/>
              <a:t> &lt; </a:t>
            </a:r>
            <a:r>
              <a:rPr lang="en-US" dirty="0" smtClean="0"/>
              <a:t>10 </a:t>
            </a:r>
            <a:r>
              <a:rPr lang="en-US" dirty="0" err="1" smtClean="0"/>
              <a:t>sqrt</a:t>
            </a:r>
            <a:r>
              <a:rPr lang="en-US" dirty="0" smtClean="0"/>
              <a:t>{n}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74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length &lt; log 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74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Advantage is in [0,1].    (o – good,   1 – bad)   Old definition</a:t>
            </a:r>
            <a:r>
              <a:rPr lang="en-US" baseline="0" dirty="0" smtClean="0"/>
              <a:t> using statistics tests:    </a:t>
            </a:r>
            <a:r>
              <a:rPr lang="en-US" dirty="0" smtClean="0"/>
              <a:t>Simple</a:t>
            </a:r>
            <a:r>
              <a:rPr lang="en-US" baseline="0" dirty="0" smtClean="0"/>
              <a:t> statistical tests.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74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can’t prove secure PRGs exist since that would imply P \</a:t>
            </a:r>
            <a:r>
              <a:rPr lang="en-US" dirty="0" err="1" smtClean="0"/>
              <a:t>neq</a:t>
            </a:r>
            <a:r>
              <a:rPr lang="en-US" dirty="0" smtClean="0"/>
              <a:t> NP.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74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</a:t>
            </a:r>
            <a:r>
              <a:rPr lang="en-US" baseline="0" dirty="0" smtClean="0"/>
              <a:t>e examples </a:t>
            </a:r>
            <a:r>
              <a:rPr lang="en-US" baseline="0" smtClean="0"/>
              <a:t>of distinguishers.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74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</a:t>
            </a:r>
            <a:r>
              <a:rPr lang="en-US" baseline="0" dirty="0" smtClean="0"/>
              <a:t>e examples </a:t>
            </a:r>
            <a:r>
              <a:rPr lang="en-US" baseline="0" smtClean="0"/>
              <a:t>of distinguishers.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74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</a:t>
            </a:r>
            <a:r>
              <a:rPr lang="en-US" baseline="0" dirty="0" smtClean="0"/>
              <a:t>e examples </a:t>
            </a:r>
            <a:r>
              <a:rPr lang="en-US" baseline="0" smtClean="0"/>
              <a:t>of distinguishers.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74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ustomXml" Target="../ink/ink10.xml"/><Relationship Id="rId3" Type="http://schemas.openxmlformats.org/officeDocument/2006/relationships/image" Target="../media/image4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1.xml"/><Relationship Id="rId3" Type="http://schemas.openxmlformats.org/officeDocument/2006/relationships/image" Target="../media/image4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.xml"/><Relationship Id="rId3" Type="http://schemas.openxmlformats.org/officeDocument/2006/relationships/image" Target="../media/image3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4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4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4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6.xml"/><Relationship Id="rId3" Type="http://schemas.openxmlformats.org/officeDocument/2006/relationships/image" Target="../media/image4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4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4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4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Stream ciphers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PRG Security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efs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8" name="Picture 7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45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-19050"/>
            <a:ext cx="8839200" cy="857250"/>
          </a:xfrm>
        </p:spPr>
        <p:txBody>
          <a:bodyPr>
            <a:noAutofit/>
          </a:bodyPr>
          <a:lstStyle/>
          <a:p>
            <a:r>
              <a:rPr lang="en-US" sz="3600" dirty="0" err="1"/>
              <a:t>Thm</a:t>
            </a:r>
            <a:r>
              <a:rPr lang="en-US" sz="3600" dirty="0"/>
              <a:t> </a:t>
            </a:r>
            <a:r>
              <a:rPr lang="en-US" sz="2800" dirty="0"/>
              <a:t>(Yao’82)</a:t>
            </a:r>
            <a:r>
              <a:rPr lang="en-US" sz="3600" dirty="0"/>
              <a:t>:     an unpredictable PRG is </a:t>
            </a:r>
            <a:r>
              <a:rPr lang="en-US" sz="3600" dirty="0" smtClean="0"/>
              <a:t>secure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047750"/>
            <a:ext cx="87630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Let  G:K </a:t>
            </a:r>
            <a:r>
              <a:rPr lang="en-US" dirty="0"/>
              <a:t>⟶{0,1}</a:t>
            </a:r>
            <a:r>
              <a:rPr lang="en-US" baseline="50000" dirty="0"/>
              <a:t>n</a:t>
            </a:r>
            <a:r>
              <a:rPr lang="en-US" dirty="0"/>
              <a:t> </a:t>
            </a:r>
            <a:r>
              <a:rPr lang="en-US" dirty="0" smtClean="0"/>
              <a:t> be  PRG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Thm</a:t>
            </a:r>
            <a:r>
              <a:rPr lang="en-US" dirty="0" smtClean="0"/>
              <a:t>”:     if   ∀ </a:t>
            </a:r>
            <a:r>
              <a:rPr lang="en-US" dirty="0" err="1" smtClean="0"/>
              <a:t>i</a:t>
            </a:r>
            <a:r>
              <a:rPr lang="en-US" dirty="0" smtClean="0"/>
              <a:t> ∈ {0, … , n-1}  PRG  G  is unpredictable at pos.  </a:t>
            </a:r>
            <a:r>
              <a:rPr lang="en-US" dirty="0" err="1" smtClean="0"/>
              <a:t>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     then    G  is a secure PRG.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 next-bit predictors cannot distinguish G from random</a:t>
            </a:r>
            <a:br>
              <a:rPr lang="en-US" dirty="0" smtClean="0"/>
            </a:br>
            <a:r>
              <a:rPr lang="en-US" dirty="0" smtClean="0"/>
              <a:t>	then no statistical test can 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96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458" y="133350"/>
            <a:ext cx="5854638" cy="2296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Let  G:K ⟶{</a:t>
            </a:r>
            <a:r>
              <a:rPr lang="en-US" sz="2400" dirty="0"/>
              <a:t>0,1}</a:t>
            </a:r>
            <a:r>
              <a:rPr lang="en-US" sz="2400" baseline="50000" dirty="0"/>
              <a:t>n</a:t>
            </a:r>
            <a:r>
              <a:rPr lang="en-US" sz="2400" dirty="0"/>
              <a:t> </a:t>
            </a:r>
            <a:r>
              <a:rPr lang="en-US" sz="2400" dirty="0" smtClean="0"/>
              <a:t>  be a PRG such that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	</a:t>
            </a:r>
            <a:r>
              <a:rPr lang="en-US" sz="2400" dirty="0" smtClean="0"/>
              <a:t>from the last n/2 bits of G(k)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	</a:t>
            </a:r>
            <a:r>
              <a:rPr lang="en-US" sz="2400" dirty="0" smtClean="0"/>
              <a:t>it is easy to compute the first n/2 bits.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 smtClean="0"/>
              <a:t>Is  G  predictable for </a:t>
            </a:r>
            <a:r>
              <a:rPr lang="en-US" sz="2400" dirty="0"/>
              <a:t>some </a:t>
            </a:r>
            <a:r>
              <a:rPr lang="en-US" sz="2400" dirty="0" err="1"/>
              <a:t>i</a:t>
            </a:r>
            <a:r>
              <a:rPr lang="en-US" sz="2400" dirty="0"/>
              <a:t> ∈ {0, … , n-1} </a:t>
            </a:r>
            <a:r>
              <a:rPr lang="en-US" sz="2400" dirty="0" smtClean="0"/>
              <a:t> ?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59991" y="2679955"/>
            <a:ext cx="60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7800" y="3164695"/>
            <a:ext cx="54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3714750"/>
            <a:ext cx="914400" cy="838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104920" y="2831400"/>
              <a:ext cx="850680" cy="2289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4120" y="2823840"/>
                <a:ext cx="872640" cy="24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9759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More Generally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971550"/>
            <a:ext cx="8763000" cy="41719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Let   P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  and   P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  be two distributions over  {0,1}</a:t>
            </a:r>
            <a:r>
              <a:rPr lang="en-US" sz="2800" baseline="30000" dirty="0" smtClean="0"/>
              <a:t>n</a:t>
            </a:r>
          </a:p>
          <a:p>
            <a:pPr marL="0" indent="0">
              <a:buNone/>
            </a:pPr>
            <a:endParaRPr lang="en-US" sz="2800" baseline="30000" dirty="0"/>
          </a:p>
          <a:p>
            <a:pPr marL="0" indent="0">
              <a:lnSpc>
                <a:spcPct val="140000"/>
              </a:lnSpc>
              <a:buNone/>
            </a:pPr>
            <a:r>
              <a:rPr lang="en-US" sz="2400" dirty="0" err="1" smtClean="0"/>
              <a:t>Def</a:t>
            </a:r>
            <a:r>
              <a:rPr lang="en-US" sz="2400" dirty="0" smtClean="0"/>
              <a:t>:    We say that P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and P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are </a:t>
            </a:r>
            <a:br>
              <a:rPr lang="en-US" sz="2400" dirty="0" smtClean="0"/>
            </a:br>
            <a:r>
              <a:rPr lang="en-US" sz="2400" dirty="0" smtClean="0"/>
              <a:t>	  </a:t>
            </a:r>
            <a:r>
              <a:rPr lang="en-US" sz="2400" b="1" dirty="0" smtClean="0"/>
              <a:t>computationally indistinguishable  </a:t>
            </a:r>
            <a:r>
              <a:rPr lang="en-US" sz="2400" dirty="0" smtClean="0"/>
              <a:t>(denoted                   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lnSpc>
                <a:spcPct val="150000"/>
              </a:lnSpc>
              <a:spcBef>
                <a:spcPts val="3624"/>
              </a:spcBef>
              <a:buNone/>
            </a:pPr>
            <a:r>
              <a:rPr lang="en-US" sz="2400" dirty="0" smtClean="0"/>
              <a:t>Example:   a PRG is secure if   </a:t>
            </a:r>
            <a:r>
              <a:rPr lang="en-US" sz="2800" b="1" dirty="0" smtClean="0">
                <a:solidFill>
                  <a:srgbClr val="558ED5"/>
                </a:solidFill>
              </a:rPr>
              <a:t>{</a:t>
            </a:r>
            <a:r>
              <a:rPr lang="en-US" sz="2400" b="1" dirty="0" smtClean="0">
                <a:solidFill>
                  <a:srgbClr val="558ED5"/>
                </a:solidFill>
              </a:rPr>
              <a:t> k ⟵K </a:t>
            </a:r>
            <a:r>
              <a:rPr lang="en-US" sz="2400" b="1" dirty="0">
                <a:solidFill>
                  <a:srgbClr val="558ED5"/>
                </a:solidFill>
              </a:rPr>
              <a:t>:  </a:t>
            </a:r>
            <a:r>
              <a:rPr lang="en-US" sz="2400" b="1" dirty="0" smtClean="0">
                <a:solidFill>
                  <a:srgbClr val="558ED5"/>
                </a:solidFill>
              </a:rPr>
              <a:t>G</a:t>
            </a:r>
            <a:r>
              <a:rPr lang="en-US" sz="2400" b="1" dirty="0">
                <a:solidFill>
                  <a:srgbClr val="558ED5"/>
                </a:solidFill>
              </a:rPr>
              <a:t>(k</a:t>
            </a:r>
            <a:r>
              <a:rPr lang="en-US" sz="2400" b="1" dirty="0" smtClean="0">
                <a:solidFill>
                  <a:srgbClr val="558ED5"/>
                </a:solidFill>
              </a:rPr>
              <a:t>) </a:t>
            </a:r>
            <a:r>
              <a:rPr lang="en-US" sz="2800" b="1" dirty="0" smtClean="0">
                <a:solidFill>
                  <a:srgbClr val="558ED5"/>
                </a:solidFill>
              </a:rPr>
              <a:t>}</a:t>
            </a:r>
            <a:r>
              <a:rPr lang="en-US" sz="2400" b="1" dirty="0" smtClean="0">
                <a:solidFill>
                  <a:srgbClr val="558ED5"/>
                </a:solidFill>
              </a:rPr>
              <a:t>  </a:t>
            </a:r>
            <a:r>
              <a:rPr lang="en-US" b="1" dirty="0" smtClean="0">
                <a:solidFill>
                  <a:srgbClr val="558ED5"/>
                </a:solidFill>
              </a:rPr>
              <a:t>≈</a:t>
            </a:r>
            <a:r>
              <a:rPr lang="en-US" sz="2400" b="1" baseline="-25000" dirty="0">
                <a:solidFill>
                  <a:srgbClr val="558ED5"/>
                </a:solidFill>
              </a:rPr>
              <a:t>p</a:t>
            </a:r>
            <a:r>
              <a:rPr lang="en-US" sz="2400" b="1" dirty="0">
                <a:solidFill>
                  <a:srgbClr val="558ED5"/>
                </a:solidFill>
              </a:rPr>
              <a:t> </a:t>
            </a:r>
            <a:r>
              <a:rPr lang="en-US" sz="2400" b="1" dirty="0" smtClean="0">
                <a:solidFill>
                  <a:srgbClr val="558ED5"/>
                </a:solidFill>
              </a:rPr>
              <a:t> uniform</a:t>
            </a:r>
            <a:r>
              <a:rPr lang="en-US" sz="2800" b="1" dirty="0" smtClean="0">
                <a:solidFill>
                  <a:srgbClr val="558ED5"/>
                </a:solidFill>
              </a:rPr>
              <a:t>(</a:t>
            </a:r>
            <a:r>
              <a:rPr lang="en-US" sz="2400" b="1" dirty="0">
                <a:solidFill>
                  <a:srgbClr val="558ED5"/>
                </a:solidFill>
              </a:rPr>
              <a:t>{0,1}</a:t>
            </a:r>
            <a:r>
              <a:rPr lang="en-US" sz="2800" b="1" baseline="30000" dirty="0" smtClean="0">
                <a:solidFill>
                  <a:srgbClr val="558ED5"/>
                </a:solidFill>
              </a:rPr>
              <a:t>n</a:t>
            </a:r>
            <a:r>
              <a:rPr lang="en-US" sz="2800" b="1" dirty="0">
                <a:solidFill>
                  <a:srgbClr val="558ED5"/>
                </a:solidFill>
              </a:rPr>
              <a:t>)</a:t>
            </a:r>
            <a:endParaRPr lang="en-US" b="1" baseline="30000" dirty="0">
              <a:solidFill>
                <a:srgbClr val="558ED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95800" y="4438650"/>
            <a:ext cx="296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</a:t>
            </a:r>
            <a:endParaRPr 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289880" y="2273760"/>
              <a:ext cx="6861240" cy="18234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0" y="2260800"/>
                <a:ext cx="6884640" cy="184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003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93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350"/>
            <a:ext cx="8229600" cy="4629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Let   G:K </a:t>
            </a:r>
            <a:r>
              <a:rPr lang="en-US" sz="2800" dirty="0" smtClean="0"/>
              <a:t>⟶ </a:t>
            </a:r>
            <a:r>
              <a:rPr lang="en-US" sz="2800" dirty="0"/>
              <a:t>{0,1}</a:t>
            </a:r>
            <a:r>
              <a:rPr lang="en-US" sz="2800" baseline="50000" dirty="0"/>
              <a:t>n</a:t>
            </a:r>
            <a:r>
              <a:rPr lang="en-US" sz="2800" dirty="0"/>
              <a:t>   be a PRG 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u="sng" dirty="0" smtClean="0"/>
              <a:t>Goal</a:t>
            </a:r>
            <a:r>
              <a:rPr lang="en-US" sz="2800" dirty="0" smtClean="0"/>
              <a:t>:    define what it means that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</a:t>
            </a:r>
          </a:p>
          <a:p>
            <a:pPr marL="0" indent="0">
              <a:lnSpc>
                <a:spcPct val="130000"/>
              </a:lnSpc>
              <a:spcBef>
                <a:spcPts val="1872"/>
              </a:spcBef>
              <a:buNone/>
            </a:pPr>
            <a:r>
              <a:rPr lang="en-US" sz="2800" dirty="0"/>
              <a:t>	</a:t>
            </a:r>
            <a:r>
              <a:rPr lang="en-US" sz="2800" dirty="0" smtClean="0"/>
              <a:t>is “indistinguishable” from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983600" y="357120"/>
              <a:ext cx="6517800" cy="4097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1360" y="348480"/>
                <a:ext cx="6541200" cy="412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517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Tests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00151"/>
            <a:ext cx="84582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Statistical test</a:t>
            </a:r>
            <a:r>
              <a:rPr lang="en-US" sz="2400" b="1" dirty="0" smtClean="0"/>
              <a:t> </a:t>
            </a:r>
            <a:r>
              <a:rPr lang="en-US" sz="2400" dirty="0" smtClean="0"/>
              <a:t>on {0,1}</a:t>
            </a:r>
            <a:r>
              <a:rPr lang="en-US" sz="2400" baseline="50000" dirty="0" smtClean="0"/>
              <a:t>n</a:t>
            </a:r>
            <a:r>
              <a:rPr lang="en-US" sz="2400" dirty="0" smtClean="0"/>
              <a:t>:  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an alg.  A  </a:t>
            </a:r>
            <a:r>
              <a:rPr lang="en-US" sz="2400" dirty="0" err="1" smtClean="0"/>
              <a:t>s.t.</a:t>
            </a:r>
            <a:r>
              <a:rPr lang="en-US" sz="2400" dirty="0" smtClean="0"/>
              <a:t>   A</a:t>
            </a:r>
            <a:r>
              <a:rPr lang="en-US" sz="2800" dirty="0" smtClean="0"/>
              <a:t>(</a:t>
            </a:r>
            <a:r>
              <a:rPr lang="en-US" sz="2400" dirty="0" smtClean="0"/>
              <a:t>x</a:t>
            </a:r>
            <a:r>
              <a:rPr lang="en-US" sz="2800" dirty="0" smtClean="0"/>
              <a:t>)</a:t>
            </a:r>
            <a:r>
              <a:rPr lang="en-US" sz="2400" dirty="0" smtClean="0"/>
              <a:t>  outputs  “0” or “1”</a:t>
            </a:r>
          </a:p>
          <a:p>
            <a:pPr marL="0" indent="0">
              <a:buNone/>
            </a:pPr>
            <a:endParaRPr lang="en-US" sz="2400" baseline="50000" dirty="0"/>
          </a:p>
          <a:p>
            <a:pPr marL="0" indent="0">
              <a:buNone/>
            </a:pPr>
            <a:r>
              <a:rPr lang="en-US" sz="2400" dirty="0" smtClean="0"/>
              <a:t>Examples:</a:t>
            </a:r>
          </a:p>
          <a:p>
            <a:pPr marL="0" indent="0">
              <a:buNone/>
            </a:pP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68280" y="1000800"/>
              <a:ext cx="8010720" cy="3475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680" y="991080"/>
                <a:ext cx="8037720" cy="349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3203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Tests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00151"/>
            <a:ext cx="84582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More examples: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18240" y="1694520"/>
              <a:ext cx="7718400" cy="17233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360" y="1683360"/>
                <a:ext cx="7742880" cy="174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6225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971550"/>
            <a:ext cx="8458200" cy="4171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Let   G:K ⟶{0,1}</a:t>
            </a:r>
            <a:r>
              <a:rPr lang="en-US" sz="2400" baseline="50000" dirty="0" smtClean="0"/>
              <a:t>n</a:t>
            </a:r>
            <a:r>
              <a:rPr lang="en-US" sz="2400" dirty="0" smtClean="0"/>
              <a:t>   be a PRG    and    A  a stat. test on  </a:t>
            </a:r>
            <a:r>
              <a:rPr lang="en-US" sz="2400" dirty="0"/>
              <a:t>{0,1}</a:t>
            </a:r>
            <a:r>
              <a:rPr lang="en-US" sz="2400" baseline="50000" dirty="0" smtClean="0"/>
              <a:t>n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Define: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A s</a:t>
            </a:r>
            <a:r>
              <a:rPr lang="en-US" sz="2400" dirty="0" smtClean="0"/>
              <a:t>illy example:    A(x) = 0   ⇒    </a:t>
            </a:r>
            <a:r>
              <a:rPr lang="en-US" sz="2400" dirty="0" err="1" smtClean="0"/>
              <a:t>Adv</a:t>
            </a:r>
            <a:r>
              <a:rPr lang="en-US" sz="2400" baseline="-25000" dirty="0" err="1" smtClean="0"/>
              <a:t>PRG</a:t>
            </a:r>
            <a:r>
              <a:rPr lang="en-US" sz="2400" dirty="0" smtClean="0"/>
              <a:t> [A,G] =    0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6096000" y="4629150"/>
            <a:ext cx="6096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383040" y="2087640"/>
              <a:ext cx="8332560" cy="19882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040" y="2076120"/>
                <a:ext cx="8354160" cy="200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6110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33350"/>
            <a:ext cx="8625128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Suppose </a:t>
            </a:r>
            <a:r>
              <a:rPr lang="en-US" sz="2400" dirty="0" smtClean="0"/>
              <a:t> G:K ⟶{</a:t>
            </a:r>
            <a:r>
              <a:rPr lang="en-US" sz="2400" dirty="0"/>
              <a:t>0,1}</a:t>
            </a:r>
            <a:r>
              <a:rPr lang="en-US" sz="2400" baseline="50000" dirty="0" smtClean="0"/>
              <a:t>n</a:t>
            </a:r>
            <a:r>
              <a:rPr lang="en-US" sz="2400" dirty="0" smtClean="0"/>
              <a:t>  satisfies   </a:t>
            </a:r>
            <a:r>
              <a:rPr lang="en-US" sz="2400" b="1" dirty="0" err="1" smtClean="0">
                <a:solidFill>
                  <a:srgbClr val="558ED5"/>
                </a:solidFill>
              </a:rPr>
              <a:t>msb</a:t>
            </a:r>
            <a:r>
              <a:rPr lang="en-US" sz="2400" b="1" dirty="0" smtClean="0">
                <a:solidFill>
                  <a:srgbClr val="558ED5"/>
                </a:solidFill>
              </a:rPr>
              <a:t>(G(k)) = 1    </a:t>
            </a:r>
            <a:r>
              <a:rPr lang="en-US" sz="2400" dirty="0" smtClean="0">
                <a:solidFill>
                  <a:srgbClr val="000000"/>
                </a:solidFill>
              </a:rPr>
              <a:t>for</a:t>
            </a:r>
            <a:r>
              <a:rPr lang="en-US" sz="2400" b="1" dirty="0" smtClean="0">
                <a:solidFill>
                  <a:srgbClr val="558ED5"/>
                </a:solidFill>
              </a:rPr>
              <a:t> </a:t>
            </a:r>
            <a:r>
              <a:rPr lang="en-US" sz="2400" dirty="0" smtClean="0"/>
              <a:t>2/3 of keys in K</a:t>
            </a:r>
            <a:endParaRPr lang="en-US" sz="2400" dirty="0">
              <a:solidFill>
                <a:srgbClr val="558ED5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400" dirty="0" smtClean="0"/>
              <a:t>Define stat. test  A</a:t>
            </a:r>
            <a:r>
              <a:rPr lang="en-US" sz="2800" dirty="0" smtClean="0"/>
              <a:t>(</a:t>
            </a:r>
            <a:r>
              <a:rPr lang="en-US" sz="2400" dirty="0" smtClean="0"/>
              <a:t>x</a:t>
            </a:r>
            <a:r>
              <a:rPr lang="en-US" sz="2800" dirty="0" smtClean="0"/>
              <a:t>)</a:t>
            </a:r>
            <a:r>
              <a:rPr lang="en-US" sz="2400" dirty="0" smtClean="0"/>
              <a:t>  as: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  [ 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msb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(x)=1  ]  output “1” else output “0”</a:t>
            </a:r>
            <a:endParaRPr lang="en-US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Then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	</a:t>
            </a:r>
            <a:r>
              <a:rPr lang="en-US" sz="2400" dirty="0" err="1" smtClean="0"/>
              <a:t>Adv</a:t>
            </a:r>
            <a:r>
              <a:rPr lang="en-US" sz="2400" baseline="-25000" dirty="0" err="1" smtClean="0"/>
              <a:t>PRG</a:t>
            </a:r>
            <a:r>
              <a:rPr lang="en-US" sz="2400" dirty="0" smtClean="0"/>
              <a:t> </a:t>
            </a:r>
            <a:r>
              <a:rPr lang="en-US" sz="2400" dirty="0"/>
              <a:t>[A,G</a:t>
            </a:r>
            <a:r>
              <a:rPr lang="en-US" sz="2400" dirty="0" smtClean="0"/>
              <a:t>]  =  </a:t>
            </a:r>
            <a:r>
              <a:rPr lang="en-US" sz="3200" dirty="0" smtClean="0"/>
              <a:t>|</a:t>
            </a:r>
            <a:r>
              <a:rPr lang="en-US" sz="2400" dirty="0" smtClean="0"/>
              <a:t> </a:t>
            </a:r>
            <a:r>
              <a:rPr lang="en-US" sz="2400" dirty="0" err="1" smtClean="0"/>
              <a:t>Pr</a:t>
            </a:r>
            <a:r>
              <a:rPr lang="en-US" sz="2400" dirty="0" smtClean="0"/>
              <a:t>[ A(G(k))=1]  -  </a:t>
            </a:r>
            <a:r>
              <a:rPr lang="en-US" sz="2400" dirty="0" err="1" smtClean="0"/>
              <a:t>Pr</a:t>
            </a:r>
            <a:r>
              <a:rPr lang="en-US" sz="2400" dirty="0" smtClean="0"/>
              <a:t>[ A(r)=1 ] </a:t>
            </a:r>
            <a:r>
              <a:rPr lang="en-US" sz="3200" dirty="0" smtClean="0"/>
              <a:t>|</a:t>
            </a:r>
            <a:r>
              <a:rPr lang="en-US" sz="2400" dirty="0" smtClean="0"/>
              <a:t>  = 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	</a:t>
            </a:r>
            <a:r>
              <a:rPr lang="en-US" sz="2400" dirty="0" smtClean="0"/>
              <a:t>		  </a:t>
            </a:r>
            <a:r>
              <a:rPr lang="en-US" sz="3200" dirty="0" smtClean="0"/>
              <a:t>|</a:t>
            </a:r>
            <a:r>
              <a:rPr lang="en-US" sz="2400" dirty="0" smtClean="0"/>
              <a:t> 2/3 – 1/2 </a:t>
            </a:r>
            <a:r>
              <a:rPr lang="en-US" sz="3200" dirty="0" smtClean="0"/>
              <a:t>|</a:t>
            </a:r>
            <a:r>
              <a:rPr lang="en-US" sz="2400" dirty="0" smtClean="0"/>
              <a:t> =   1/6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743200" y="3257550"/>
            <a:ext cx="33528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248280" y="2259360"/>
              <a:ext cx="3309480" cy="457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2520" y="2250000"/>
                <a:ext cx="3328200" cy="47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8403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Secure PRGs:    crypto definition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95685"/>
            <a:ext cx="6475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Def</a:t>
            </a:r>
            <a:r>
              <a:rPr lang="en-US" sz="2400" dirty="0" smtClean="0"/>
              <a:t>:   We say that   G:K ⟶{</a:t>
            </a:r>
            <a:r>
              <a:rPr lang="en-US" sz="2400" dirty="0"/>
              <a:t>0,1}</a:t>
            </a:r>
            <a:r>
              <a:rPr lang="en-US" sz="2400" baseline="50000" dirty="0"/>
              <a:t>n</a:t>
            </a:r>
            <a:r>
              <a:rPr lang="en-US" sz="2400" dirty="0"/>
              <a:t> </a:t>
            </a:r>
            <a:r>
              <a:rPr lang="en-US" sz="2400" dirty="0" smtClean="0"/>
              <a:t>  is a </a:t>
            </a:r>
            <a:r>
              <a:rPr lang="en-US" sz="2400" b="1" u="sng" dirty="0" smtClean="0"/>
              <a:t>secure PRG </a:t>
            </a:r>
            <a:r>
              <a:rPr lang="en-US" sz="2400" dirty="0" smtClean="0"/>
              <a:t>if 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862685"/>
            <a:ext cx="5298746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Are there provably secure PRGs?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	but we have heuristic candidates. 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932760" y="1737360"/>
              <a:ext cx="5917320" cy="12088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2680" y="1726920"/>
                <a:ext cx="5938200" cy="123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0170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Easy fact:     a secure PRG is unpredictable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show:     PRG predictable   ⇒   PRG is insecure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Suppose  A  is an efficient algorithm </a:t>
            </a:r>
            <a:r>
              <a:rPr lang="en-US" dirty="0" err="1" smtClean="0"/>
              <a:t>s.t.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for non-negligible  </a:t>
            </a:r>
            <a:r>
              <a:rPr lang="en-US" dirty="0" err="1" smtClean="0"/>
              <a:t>ε</a:t>
            </a:r>
            <a:r>
              <a:rPr lang="en-US" dirty="0" smtClean="0"/>
              <a:t>    (e.g.   </a:t>
            </a:r>
            <a:r>
              <a:rPr lang="en-US" dirty="0" err="1" smtClean="0"/>
              <a:t>ε</a:t>
            </a:r>
            <a:r>
              <a:rPr lang="en-US" dirty="0" smtClean="0"/>
              <a:t> = 1/1000)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347560" y="2974320"/>
              <a:ext cx="5889240" cy="830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5680" y="2964960"/>
                <a:ext cx="5911560" cy="85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4462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Easy fact:     a secure PRG is </a:t>
            </a:r>
            <a:r>
              <a:rPr lang="en-US" sz="3600" dirty="0" smtClean="0"/>
              <a:t>unpredictable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Define statistical test  B  as: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10760" y="1422720"/>
              <a:ext cx="7689960" cy="3496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8880" y="1410480"/>
                <a:ext cx="7711560" cy="352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0636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8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5195</TotalTime>
  <Words>414</Words>
  <Application>Microsoft Macintosh PowerPoint</Application>
  <PresentationFormat>On-screen Show (16:9)</PresentationFormat>
  <Paragraphs>88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1_Lecture</vt:lpstr>
      <vt:lpstr>2_Office Theme</vt:lpstr>
      <vt:lpstr>3_Office Theme</vt:lpstr>
      <vt:lpstr>PRG Security Defs</vt:lpstr>
      <vt:lpstr>PowerPoint Presentation</vt:lpstr>
      <vt:lpstr>Statistical Tests</vt:lpstr>
      <vt:lpstr>Statistical Tests</vt:lpstr>
      <vt:lpstr>Advantage</vt:lpstr>
      <vt:lpstr>PowerPoint Presentation</vt:lpstr>
      <vt:lpstr>Secure PRGs:    crypto definition</vt:lpstr>
      <vt:lpstr>Easy fact:     a secure PRG is unpredictable</vt:lpstr>
      <vt:lpstr>Easy fact:     a secure PRG is unpredictable</vt:lpstr>
      <vt:lpstr>Thm (Yao’82):     an unpredictable PRG is secure</vt:lpstr>
      <vt:lpstr>PowerPoint Presentation</vt:lpstr>
      <vt:lpstr>More Generally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315</cp:revision>
  <cp:lastPrinted>2012-01-15T02:09:53Z</cp:lastPrinted>
  <dcterms:created xsi:type="dcterms:W3CDTF">2010-11-06T18:36:35Z</dcterms:created>
  <dcterms:modified xsi:type="dcterms:W3CDTF">2012-02-06T22:53:22Z</dcterms:modified>
</cp:coreProperties>
</file>