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1"/>
  </p:notesMasterIdLst>
  <p:handoutMasterIdLst>
    <p:handoutMasterId r:id="rId12"/>
  </p:handoutMasterIdLst>
  <p:sldIdLst>
    <p:sldId id="434" r:id="rId4"/>
    <p:sldId id="426" r:id="rId5"/>
    <p:sldId id="438" r:id="rId6"/>
    <p:sldId id="442" r:id="rId7"/>
    <p:sldId id="440" r:id="rId8"/>
    <p:sldId id="441" r:id="rId9"/>
    <p:sldId id="380" r:id="rId10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76" y="-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21:25.51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11583 3555 13292,'21'-40'192,"-21"20"929,0 20 609,0 0-897,0 0 224,-21 40 0,21-1-513,-19 1 97,-1 20-97,1 20-191,-2-21-129,-18 1-96,19-1 96,20-19-288,-21-1 224,21-18 129,0-21-97,0 0 0,0-21 160,21 2-224,-1-21-31,-1-20-290,22-19-95,-2-1-128,1-19-129,-1 0-192,2 19 321,17 1 224,-17 39 160,-22 21 96,22 19 288,-41 0-63,19 19 447,-19 21-319,0 20 63,0 19 1,0 20-321,-19-19 64,-3 19-96,3 0-32,0-19-64,19-41 32,0 21-192,-20-40-256,20 0-257,0-20-288,0 0-160,0 0-1313,-21-20-929,2 0-2947</inkml:trace>
  <inkml:trace contextRef="#ctx0" brushRef="#br0" timeOffset="144.0083">11583 3852 13548,'-39'-19'769,"39"19"1057,0 0-769,0 0-1089,0 0 544,20 0-95,-1 19-289,22-19-32,-3 21-320,3-21-929,-21 19-929,20 1-2595</inkml:trace>
  <inkml:trace contextRef="#ctx0" brushRef="#br0" timeOffset="614.035">12298 3694 13516,'-19'-20'577,"-1"20"1377,-1 20-1314,2 0 1026,-20-1-65,-2 41-480,22-20-448,-22 0-96,22-1-289,19 1-96,0-20-224,0 0-128,19-20 192,2 0 32,18 0-32,-19-20-32,1-20-320,18 0 128,-20 0 127,2-19 1,-21-1 0,20-19-64,-1 20-320,0-21 224,-19 20 95,22 20-31,-3 21 128,-19 19 321,0 0-33,0 0-64,0 40 192,0 0 97,0 19-33,-19 1 1,19 19-481,-22-20 128,22 21 0,0-20-160,0-21-225,0-19-223,0 20-257,0-40-480,0 20-641,22-20-384,-22-20-96,0 20-2595</inkml:trace>
  <inkml:trace contextRef="#ctx0" brushRef="#br0" timeOffset="873.0499">12476 3614 13260,'0'60'192,"0"-20"1698,-19 0-288,19 39 191,-19-20 161,19-19-993,0 20-833,0-20 64,19-21 129,-19 1-289,19-20 256,3 0 449,-3-20 95,0-20-671,1 1 95,-1-1-256,3-19 0,-3-1 32,20 20-385,-18 0-223,-2 1-97,1 19-608,-20 0-1217,19 20-1442</inkml:trace>
  <inkml:trace contextRef="#ctx0" brushRef="#br0" timeOffset="1489.0851">12994 4071 9801,'0'-20'2594,"0"20"-1537,-22 0 609,3 20-962,0 0 1090,-22 0-513,22-1-544,-1 2-64,1-2-193,19 1-288,0 0-384,0 0 192,0-1 0,19-19 32,1 21 128,-1-21-160,-19 20-160,21-20 192,-21 20 32,0-20 289,0 19-161,-21 1 288,2-20 65,-1 20-129,1-20-63,-2 0-321,1 0 0,1 0-193,19 0-479,0 0-737,0-20-1218,19 20-128,1-39-1344</inkml:trace>
  <inkml:trace contextRef="#ctx0" brushRef="#br0" timeOffset="1781.1018">13310 4051 12075,'40'-19'2242,"-40"-2"0,0 21 64,-19 21-1377,-2-21 0,1 19-32,-18 1-224,-3 0-193,21 0-256,1-1-192,19 2-64,0-2 0,0 1-32,19 0 160,1 0-96,-20-1-96,21 2 288,-1-21-224,-20 20-32,0 0 224,0-20 161,-20 19 191,-1 1-288,-18-20 33,20 0-65,-3 0-64,3 0-320,19 0-641,-19-20-1281,19 20-2498</inkml:trace>
  <inkml:trace contextRef="#ctx0" brushRef="#br0" timeOffset="2442.1397">14065 3396 14701,'0'0'321,"0"-20"2209,0 20-832,0 0 127,-21 0-736,21 0-640,-19 0-65,19 0-320,-20-20-64,20 20 32,-19 0-32,0 0 161,19 0-386,-22 0 129,3 0 0,0 20-32,19 0-32,-20-1 32,-1 21 256,1 0-320,1 20 160,19 19 64,-19 1-64,-3-21 32,3 20 0,0 1 0,-1-20 224,-1-1-352,2-19 192,-1-1 64,1 1-224,-3 0 224,3-20 0,19-1 96,0-19-128,-19 21-32,38-21 161,-19 0-65,19 0 448,3 0-544,-3 0 97,20 0-129,-18 0-193,18 0-575,-20-21-353,22 21-1121,-22 0-1794</inkml:trace>
  <inkml:trace contextRef="#ctx0" brushRef="#br0" timeOffset="3084.1763">14304 3714 13004,'19'-40'1057,"-19"20"1121,0 20 0,0 0-705,0 20-288,-19-20-896,19 40 319,-21 0 65,1-1 64,1 1-97,-1 0-384,-1-1-352,2 1 160,19 0-32,0-21 33,0 2-33,0-21 96,0 0 96,0-21 32,0 2-192,19-1-96,-19-20-96,21-19 32,-1 19-64,-1-20-32,22-19-417,-22 19 321,20 0 192,-18 21-64,-1 19 160,-1 20 64,-19 0 160,0 20 64,19 19 0,-19 21-95,-19 0 127,19 0-96,0-1 0,0-20-160,-19 21-32,19-20-64,0 0-224,0-21-288,0 2-642,0-21-639,-20 0-1154,20 0-1089</inkml:trace>
  <inkml:trace contextRef="#ctx0" brushRef="#br0" timeOffset="3238.1851">14184 3833 16111,'19'0'352,"-19"0"385,21 19 128,-1-19-1,-1 0 290,22 21-482,-2-21-672,1 0 224,-1 19-832,2-19-1314,-22 20-1922</inkml:trace>
  <inkml:trace contextRef="#ctx0" brushRef="#br0" timeOffset="3425.1959">14720 3972 15726,'0'39'577,"-21"-18"1889,21-2-288,-19 21-416,-1-20-193,1 20-960,0-21-385,-3 1-32,3 20-320,0-21-769,-1-19-1088,-1 21-3044</inkml:trace>
  <inkml:trace contextRef="#ctx0" brushRef="#br0" timeOffset="3869.2213">15197 4011 13452,'0'-59'2370,"0"19"-1569,39 1 993,-20-21-1153,41 1 768,-19 19-320,-2 0-609,0 20 97,1 0-225,-20 20-256,-1 20 161,2 20-161,-21-1 224,0 1 64,-21 20-224,-18-1 97,20 1-1,-22-1 0,2-38 65,-1 18-225,20-39 160,-18 20-673,-3-20-127,22-20-833,-1 0-609,-1 1-1570,21-2-479</inkml:trace>
  <inkml:trace contextRef="#ctx0" brushRef="#br0" timeOffset="4106.2348">15573 3714 15662,'20'0'385,"1"0"2818,18 0-2210,1 0 416,18-20-256,22 20-608,-20 0-193,19-20-224,1 20-64,-1 0-480,-19-20-449,-21 20-865,2 0-1793,-22-20-609</inkml:trace>
  <inkml:trace contextRef="#ctx0" brushRef="#br0" timeOffset="4282.2448">16050 3634 6502,'-39'40'7879,"18"-20"-6822,1 19 1409,1-18-1120,19 18 479,-19 1-1184,-3 0-417,22-21 33,0 21-386,0 0 1,-19-20-897,19-1-1057,0 21-1633</inkml:trace>
  <inkml:trace contextRef="#ctx0" brushRef="#br0" timeOffset="4683.2678">16269 3733 16335,'19'21'192,"-19"-2"609,0 21-385,0-1 1058,-19 1-33,19 0-416,-21 0-961,1-1 160,1 1 65,19-20-418,-20 0 226,20-20 415,0-20-352,0 0-448,0 1 192,20-21 0,-1 0 0,1-20 160,20 20-481,-20-19-95,40-1-65,-22 21 577,3-1-128,-21 20-64,-1 20 416,2 20 96,-1 0 65,-20 0 255,0 19-63,-20 1-65,-1 0-31,-18-1-385,20 1 96,-22-20 0,22 0 1,-1-20-674,20 0-448,-21 0-929,21-20-1985,0 0-1506</inkml:trace>
  <inkml:trace contextRef="#ctx0" brushRef="#br0" timeOffset="5125.2932">16546 3336 15182,'19'0'-128,"-19"-19"864,22 19-287,16 0 1184,-18-21-287,21 21-578,-3 0-287,-16 0 127,16 0-287,-18 0-321,1 0 128,-2 21 192,1 18-32,-20 1 1,0 19 223,0 1-224,0 20-31,-20 19-65,1 0 0,19-19-64,0 19 0,0-39 32,19 19 1,1-20-289,-1-19 224,-19-1 0,0-18 96,20-21 96,-40 20 353,20-20 224,-39 0-385,-1-20-224,1 20 97,-21 0 31,21 0-352,-21-21-96,41 21 0,-22 0-801,41-19-865,-19 19-1729,19 0-5061</inkml:trace>
  <inkml:trace contextRef="#ctx0" brushRef="#br0" timeOffset="5518.3156">17420 3754 19186,'0'0'1089,"0"0"897,0 0-865,19-21 320,1 21-512,1-19-641,18 19-32,21-20-127,-21 20 63,21 0-384,-21 0-289,21-20-480,-41 20-544,2 0-1250,-1 0-1441,-20 20 353</inkml:trace>
  <inkml:trace contextRef="#ctx0" brushRef="#br0" timeOffset="5686.3253">17459 3813 17200,'-58'20'1153,"58"-20"2050,0 0-2595,0 0 193,19 0 128,20 0-545,1 0-223,19 0-129,1 0-225,0 0-575,0 0-706,-2 0-640,-17 19-1377,19-19-769</inkml:trace>
  <inkml:trace contextRef="#ctx0" brushRef="#br0" timeOffset="6037.3452">18552 3555 7559,'0'-20'11370,"0"20"-9960,-22 0-161,3 20-961,-20-1 737,-21 2 352,0 38 1,0-19-577,2 20-65,17-1-255,22-20-481,19 1 64,0 0 0,19 0 0,22-20 128,-2-20-384,40 0-128,-19 0-33,20-40 257,-1 0-416,-40 1 544,21-1-160,-41-20-225,3 1 193,-22-1 128,-22 1 64,3 38 96,-20-18-96,-21 39 128,19 0-320,-17 0 160,18 20-544,20 20-1474,1-21-3235</inkml:trace>
  <inkml:trace contextRef="#ctx0" brushRef="#br0" timeOffset="9476.542">13449 5323 13997,'0'-40'224,"0"40"449,0 0 1377,0-20-673,0 40-672,0-20-257,0 40-224,-19-2 417,-1 24-321,-1-24-32,2 43 161,-1-22-481,1-19 352,-2 19-384,21-39 96,-20-1 32,20-19 96,0 0-32,20-19 353,-20-1-385,21-21-160,-2-17 160,1 17-352,20-18-129,-20-19 161,-1 16-545,22-16 161,-22 37 736,1 22-192,-1 0 0,-19 19 480,21 38 33,-1-17 159,-20 39 65,0-1-225,0 0-127,19 1-1,-19-1-544,0 1 544,0-21-288,0 2-256,0-21 192,0-1-641,0 2-608,0-21-289,-19 0-1376,-1-21 31</inkml:trace>
  <inkml:trace contextRef="#ctx0" brushRef="#br0" timeOffset="9634.551">13389 5601 12267,'-19'-41'1890,"19"41"384,0 0-1185,0 0-256,19 0-289,2 0-223,-1 0-225,19 0 0,-18 0-96,18 21-481,1-21-736,-1 20-865,-20-1-1377</inkml:trace>
  <inkml:trace contextRef="#ctx0" brushRef="#br0" timeOffset="10075.5762">13945 5423 13132,'0'0'384,"-19"0"609,0 18-288,-1 2 768,-1 20 481,1 19-705,1-18-768,0-1-97,19-2-352,0-17-32,0-1 160,19-1-320,-19-19 352,19-19 1,1-1-258,1-21-63,-1 2 96,-1 0-32,0-21 128,3 0 64,-3-19-320,0-1 96,1 20-224,-20-18-161,19 37 770,2 22-289,-21-1 512,0 20-224,0 0 353,0 0-833,0 39 704,0 2 161,-21-1-577,2-2 64,19 22-32,-20-1 97,20 3-65,0-3-865,-19-20 193,19 0-1090,0 2-224,0-22-1217,0 2-1185</inkml:trace>
  <inkml:trace contextRef="#ctx0" brushRef="#br0" timeOffset="10332.591">14145 5382 10537,'0'0'2627,"0"20"-1474,0 19 481,0 2-33,0-2-63,0 21-97,0-21-1249,0 0 32,0 2 193,0-21-641,19-1 736,-19-19-224,20-19 577,-1 19-192,2-41-769,-1 3 448,-1-2-256,1-1 160,1 2-448,-2 0 64,1-2-833,-1 23-384,2-3-1538,-1 1-864</inkml:trace>
  <inkml:trace contextRef="#ctx0" brushRef="#br0" timeOffset="10704.6123">14463 5860 12587,'0'38'193,"0"-18"1504,0 0 449,-22 21-128,22-2-320,-19 0-673,19 2-641,-19-2-288,19 1-224,-20-2-32,20-17-128,0-1-1090,0-20-191,0 0-737,0 0 736,20-20-704,-20-1-1922</inkml:trace>
  <inkml:trace contextRef="#ctx0" brushRef="#br0" timeOffset="10950.6264">14422 6018 6021,'19'-59'2883,"3"38"-545,-22 1-512,19-19-481,0 20-224,-19-2-320,20 1 64,1 20-193,-21 0 65,20 0-128,-1 20 223,-19 1-31,19-2-96,-19 0-129,0 21-63,0-19-289,-19-1 385,0-2-289,-1 3-64,-1-1-32,1-20-31,1 0-450,0 0-255,19 0-385,-22 0-801,22 0-1825,0-20-1057</inkml:trace>
  <inkml:trace contextRef="#ctx0" brushRef="#br0" timeOffset="11436.6542">14699 5938 13100,'-19'41'448,"19"-23"449,-20 23 545,20-1-257,0-20 352,-19-2-608,19 23-705,0-21-64,0 0 1,-19-2 31,19-18-128,0-18 160,0-2-320,19 0 128,-19 0-160,19-19 96,-19-2-32,39-19-32,-18 22 0,-1-3 192,19 2-513,-18 20 705,-2-2-608,1 21 769,-1 0-578,2 0 322,-21 21 95,20-2 64,-20 0 129,-20 1-97,-1 21-192,2-3-288,-1-17 352,1 18-416,-2-18 641,1-1-385,20-20 160,-19 18 353,19-18-289,0 0-224,0 0 96,0 0-32,19 0 65,-19 0-129,20 0-192,1 21 160,-21-21-64,19 0-769,-19 20 288,20-20-1056,-20 0-32,19 20-1090,-19-20-448,21 0-3427</inkml:trace>
  <inkml:trace contextRef="#ctx0" brushRef="#br0" timeOffset="11810.6754">15157 5860 14509,'0'0'993,"0"0"609,-20 19-834,1 0 353,-22 21 1154,22-19-930,-22 17-576,22 22-449,-1-19 96,20-2-352,0-19-64,0 20-96,20-22 256,-1-18-256,2 0-64,-1 0 160,-1-18-384,0-2 64,3 0 63,-22 0 417,0-1 1,0 3-33,0 18-160,-22-20 160,22 20 320,0 0-127,0 0-1,0 0-32,0 0-416,0 0 64,0 0 96,22 20-32,-3-20-320,20 0-962,2 0-1440,-22 0-1314</inkml:trace>
  <inkml:trace contextRef="#ctx0" brushRef="#br0" timeOffset="12495.7147">15990 5204 13901,'0'-21'1761,"0"21"-672,0 0 385,0 0-609,0 0 416,-20 0-384,1 0-801,0 0 480,-22 0-416,22 0-416,-1 0 512,-1 0-448,2 0 384,-1 21-512,1-21 576,19 19-416,-22 0-160,22 2 224,-19 18 416,19 20-640,-19-18 608,-1 18-512,20 22 224,-21-22 32,2 19 352,-1-18-704,1 0 576,-2 1-96,21-42 321,-20 20-577,1-19 608,19-20-288,0 21 545,0-21-801,0 0 609,0 0-609,0 0 608,0 0-159,19 0-97,1 0-416,20 0-64,-20 0-65,20 0-992,-20 0-1249,18-21-2178</inkml:trace>
  <inkml:trace contextRef="#ctx0" brushRef="#br0" timeOffset="14707.8413">16149 5501 12491,'0'-19'513,"0"-2"1409,0 21-897,0 0 736,19 0-672,-19 0-864,0 21 928,0-2-801,0 22 417,-19-2-225,19-19-256,0 20-288,-20-2 97,20-17 287,-19-1-320,19-20 128,0 19-160,0-19 449,0-19 319,0-1-1056,0-1 224,0 1 320,0-19-384,19 0-32,1-21 32,-1 21 128,2-20-128,18 18-128,-19 1 160,1 21-96,-2 19 96,1-21 64,-20 21 0,19 21-32,2-2-257,-21 0 513,0 22-352,0-20 545,-21 17-481,2 2-64,19-20 224,-20 1 352,1-3-352,-2-18-224,21 0 224,-20 0 288,20 0-287,0 0-290,0 0-31,20 0-192,-20 0-33,21 0 321,-2 0 449,1 21-578,-1-1 417,-19-1-95,21 2-290,-21-3 385,-21 23 417,21-21-449,-19-1 256,-20 2-416,18-2 385,1-19-225,1 0-320,-1 20 352,-1-20-577,21 0-415,0 0-385,0 0-1762,0 0-1441</inkml:trace>
  <inkml:trace contextRef="#ctx0" brushRef="#br0" timeOffset="14907.8526">16507 5839 13420,'0'21'929,"0"-2"1794,-21 0-1442,2 21 352,-20-19-287,17-1-674,-16-2-287,18 3-161,-1-21-128,2 20-64,-1-20-544,20 0-834,0-20-1825,0 20-480</inkml:trace>
  <inkml:trace contextRef="#ctx0" brushRef="#br0" timeOffset="15282.874">17003 5441 15438,'20'-18'961,"-20"18"929,0 18-1410,-20-18 193,-20 41 256,1-22 640,-2 40-864,2-18-96,20-1-321,-2-2-160,21-17-96,0 18-256,0-18 640,21-21-640,18 19 416,-20-19-608,22-19 256,-22-2-321,1 2 673,-1-1-192,-19-1-256,0 1 608,0 2-256,0 18 289,-19-21-193,19 21 288,0 0-223,0 0-482,19 0 129,2 21-256,-1-21 512,18 0-1025,-16 0-31,17 0-1443,-20 0-704,2 0-736</inkml:trace>
  <inkml:trace contextRef="#ctx0" brushRef="#br0" timeOffset="15748.9007">17201 5223 13100,'0'-19'801,"0"-2"928,19 21-383,-19-19-1,22 19 288,-3 0-928,0 0-32,1 0-161,1 0-192,-1 19-352,18 2 513,-38-2-257,22 21-256,-3-1 416,-19 20-255,0 3-386,0 16 578,0-19-257,0 22 64,0-2-32,0-20-64,0 1 64,0-20 192,0-1-352,-19 2 288,-3-21 193,22-2 63,-19 3 33,-20-21 63,18 20-351,-18-20 95,20 0-192,-22 0 64,2 0-288,18 0 128,2 0-160,-1 0-577,20 0-1377,0-20-1345,20 20-5798</inkml:trace>
  <inkml:trace contextRef="#ctx0" brushRef="#br0" timeOffset="17544.0034">20654 5223 15887,'0'0'1089,"0"0"-1634,-19 0 737,19 0 97,-19 0 735,-1 0-447,-20 0-449,20 0-32,-21 0 64,3-19 129,18 19-65,-20 0-64,20 0-64,-18 0 32,16-21-320,22 21 512,-19 0 97,-1 0-513,20 0 96,0 21 384,0-2-128,0 21 129,-19-1 223,19 1 33,0 20-33,-21-1-383,21 1-1,0-21 32,-20 2-384,20-1 512,0-2-480,0-17 192,0-21-993,0 20-31,0-20-802,0 0-608,0 0-225,-19 0-3042</inkml:trace>
  <inkml:trace contextRef="#ctx0" brushRef="#br0" timeOffset="17683.0113">20100 5620 13292,'-41'-19'1730,"22"19"1152,19-20-960,0 20-801,19 0-352,1-21-256,21 21-706,-3 0 578,22 0-481,0 0-481,1 0-512,-3 0-1634,2 0-1184</inkml:trace>
  <inkml:trace contextRef="#ctx0" brushRef="#br0" timeOffset="17934.0258">20536 5679 14765,'-41'-20'-32,"41"2"1378,0-3-481,0 2 288,0-1-64,22-1-961,-3 3 384,1-3-352,-1 21 161,2 0-289,-1 21-64,-20-3 96,19 3 352,-19-1-224,0 20-31,-19-22 127,19 2-256,-20 1 0,20-21-160,-21 0-545,21 0-800,0-21-833,0 1-1186</inkml:trace>
  <inkml:trace contextRef="#ctx0" brushRef="#br0" timeOffset="18200.041">20734 5482 11627,'41'0'736,"-22"19"1282,-19 22-737,19-23-160,3 23 289,-22-22-385,0 20-481,19 2 33,-38-21-129,19-1-288,0 2-128,-22-2 737,22-19-288,0 0 383,0 0-607,0-19-161,0-2 288,0-18-224,0 18 32,22 1-192,-3-19-32,0 20-32,22-1-64,-2-1-128,2 3-1121,-3 18-1250,3 0-1729</inkml:trace>
  <inkml:trace contextRef="#ctx0" brushRef="#br0" timeOffset="18825.0768">21807 5164 15919,'39'-41'448,"-39"41"193,20 0-193,-20 0-64,0 20 289,0 20 320,-20 0-224,20 0-353,-19 20 257,-1-1-481,-1 0 32,2 1-64,-1-19-64,1 18 0,-2-40 1,21 2-1,0-21 0,0 0 0,0 0 256,21-21-448,-2 2 32,1-1-96,20-19-64,-1 18-129,0 1 129,2 20 0,-22 0 160,0 0-96,-19 20 128,0 1 128,0-3 64,0 23 32,-19-22 192,0 2-95,-1-3 95,-20 2 0,1 1-95,19-21-129,-20 0 0,20 0 32,1 0-768,19-21-193,-21 21-640,42-20-1154,-2 2-992</inkml:trace>
  <inkml:trace contextRef="#ctx0" brushRef="#br0" timeOffset="19036.0888">22123 5461 18225,'0'21'96,"22"-21"641,-3 0 223,0-21 258,1 21-674,40 0-384,-19 0 32,-3 0-416,22 0-609,-40 0-928,20 0-1474,-20 0-1890</inkml:trace>
  <inkml:trace contextRef="#ctx0" brushRef="#br0" timeOffset="19177.0969">22183 5560 16527,'-38'21'352,"57"-21"-159,-19 0-33,19 0 320,1 0-223,21 0-290,19 0-1760,-2 0-1699</inkml:trace>
  <inkml:trace contextRef="#ctx0" brushRef="#br0" timeOffset="19512.1159">22581 5659 14413,'-20'-39'2210,"20"0"-1569,20 0 704,-1-2-64,22 1-160,-2 2-288,1 17-384,-1-20 191,21 41-384,-21 0 129,2 0-385,-3 0 192,-16 21 128,-22 20-192,0-3 321,0 2-257,-41 1 96,2-23-63,-21 23-1,19-22 0,-17 2-128,18-3-160,1-18-192,17 20-225,3-20-480,19-20-832,-19 20-546,19 0-1504,19 0-1827</inkml:trace>
  <inkml:trace contextRef="#ctx0" brushRef="#br0" timeOffset="19685.1258">22879 5641 12812,'39'18'1409,"-39"2"1506,0 1-1154,0-1-608,0-1 513,-39 2-641,18-2-288,-18 1-353,-2 0-256,22 0-32,0-20-192,-1 21-512,-1-21-545,21 0-609,0 0-1377,0 0-577</inkml:trace>
  <inkml:trace contextRef="#ctx0" brushRef="#br0" timeOffset="19921.1393">23335 5402 20403,'60'-20'128,"-41"20"673,-19 0 192,19 0 448,-19 20 193,0 19-545,0 2-96,-19-2-193,0 0-223,-1 21-321,-1-21-160,2 2-32,-1-2-32,20 1-416,-19-20-673,19-20-833,0 20-800,0-20-2211</inkml:trace>
  <inkml:trace contextRef="#ctx0" brushRef="#br0" timeOffset="23089.3207">23354 5482 7174,'0'0'1025,"0"0"-160,0-21 96,0 21-320,0 0 63,0 0 1,0 0-96,0 0-1,0 0-127,0 0 95,21-20-95,-21 20 63,0 0 1,0 0-1,0 0 1,0 0-65,0 0-128,0 0-256,0 0 257,0 20 127,-21 1-127,21-2 223,0 1-63,0 1-257,-19-3-320,19 23 160,0-22 96,0 2-128,-20-3-256,20 2 416,0-20-448,0 21 416,0-21-384,0 0 352,0 0-256,0 0 288,0 0-64,0 0-128,0-21 0,0 1 160,20 2-352,-20-3 192,0-18-64,0 0 128,19-2-128,-19 22 192,21-22-224,-21 23 192,0 18-64,0-21 225,0 21-385,0 21 63,0-21 226,-21 18 95,21 23-288,-19-2 352,19 0-256,0 2 32,-20-1-192,20-2 128,0 3 64,-19-1-32,19-21-256,0 21 128,0-40-64,0 20 224,0-20-32,0 0-32,0-20-32,0 20 128,0-20-192,0-19-128,0 18 320,0-18-256,19-2-96,-19 2 32,0 0-97,20 0 193,-20-2 128,0 22 128,0-2-95,0 21-162,0 0 1,0 0 385,0 21-289,0-2 192,-20 22-96,20-2-96,0 0 128,-19-18-160,19 17 128,0 3-384,0-22-705,0 2-1922,0-2-2242</inkml:trace>
  <inkml:trace contextRef="#ctx0" brushRef="#br1" timeOffset="31440.7983">8011 9374 7751,'0'-18'1858,"0"18"-97,0 0-544,0 0-384,0 0-160,0 0 64,0 0-225,0 0-224,0 0 1,0 0 127,0 0-192,0 0 129,0 0-65,0 0-32,-21 18-32,21-18-64,0 0 65,0 19 31,0-19-128,0 21 32,0-21-128,0 20 192,0-20-63,0 20-161,0-20 224,0 21-192,0-21 0,0 18-128,0-18 96,21 19 96,-21-19-96,0 0 96,20 21-32,-1-21 128,-19 0-128,20 20-96,1-20 320,-2 0-352,1 0 321,-1 0-161,2 0-96,-1 0 192,-1 0-224,0 0 288,22 0-128,-21 0 32,-1-20-96,0 20 33,3 0 127,-3 0-224,0 0 224,22 0-160,-22 0 32,1 0-96,-1 0-64,2-21 160,18 21-64,-19 0 96,1 0 32,18 0-320,-20-19 449,2 19-386,18 0 194,-19 0-1,20-18 0,-20 18 0,20 0 96,-20 0-64,18 0-160,-16 0 64,17 0 192,-20-21-192,22 21-64,-22 0 128,20 0-64,-18 0 65,18 0-33,-20 0 64,3 0-32,16 21-224,-18-21 128,-20 18 32,21 1 0,-21 2 64,19-21 64,-19 20-128,0 1 64,0-21-192,-19 0 192,19 18-32,0-18 128,-21 0-64,21 0-31,0 0-194,0-18 97,0 18 0,-20-21 0,40 1-32,-20 20-32,0-21 193,21 21-290,-2-19 257,-19 19-224,20-18 128,-1 18-32,2 0 160,-21 0-352,20 0 224,-1 0 160,1 0-192,1 0 64,18 0-192,-20 18 256,22-18 0,-3 0-64,3 0-96,-2 0 96,2 0 64,17 0 97,-18 0-129,-1 0 64,2 0-96,-2 0-128,1 0 320,-1 0-320,2 0 224,-2 0-96,1 0 64,-1 0 0,2 0-64,-3 0 128,3 0 33,-2 0-225,2 0 224,-3 0-288,3 0 192,-2 0 128,-20 0-320,22 0 128,-2 0 96,1 0-96,-1 0-96,-18 19 224,18-19-96,2 0-128,-2 0 64,-20 21 128,22-21-192,-22 0 96,1 0-32,20 0 32,-20 20 128,-1-20-256,22 0 96,-22 0 0,0 0 128,22 0-192,-22 21 32,1-21 96,21 0-64,-22 0 0,20 0 0,-18 0 97,-2-21-97,20 21 0,-18 0 32,18-20 128,-19-1-64,20 2-96,-20 1-96,20-3 64,-40 21 32,20-20 32,-20 0-32,0 20 192,0 0-544,0 0-161,0 0-960,-20 0-1058,20 0-1889</inkml:trace>
  <inkml:trace contextRef="#ctx0" brushRef="#br1" timeOffset="33564.9198">8190 10049 8327,'0'-18'2307,"0"-2"864,0-1-1346,0 21 97,19 0-577,-19 0-480,0 0-192,0 21 192,0 17-321,-19-17 193,-1 39-321,-1-21 33,2 21-1,-1 19-352,1-20 32,-2-19 225,1 1-193,20-2 256,-19-19-480,19-1 256,0-19-64,0 0 65,0-19-193,0-1 32,19 0 128,1-20-192,1 1-64,-2-20 32,1 18-64,-1-39-129,22 20 33,-22-18-64,22 19 288,-2 18 32,-20 22-192,0-2 96,3 2 192,-3 19 32,-19 19 0,19 21 64,-19 1-32,0 18-31,0-19 223,-19 19-416,0 1 96,19-1 128,-22 1-96,22-20-288,-19-1 128,19-18-256,0-2-65,0-19-608,0 0-192,0 0-672,0 0-1475,-19-19-351</inkml:trace>
  <inkml:trace contextRef="#ctx0" brushRef="#br1" timeOffset="33746.9302">8130 10288 11755,'-20'0'1153,"20"0"1761,0-21-896,20 21-448,-20 0-673,19 0-417,2 0-192,18 0-320,-20 21 64,3-21-64,17 0-512,-20 20-737,0-20-1410,-19 21-1441</inkml:trace>
  <inkml:trace contextRef="#ctx0" brushRef="#br1" timeOffset="34552.9763">8666 10267 6181,'0'-18'3780,"0"-2"-1602,0-1-416,0 21-225,-21-19-352,21 19-224,-19 0-32,-1 19-224,1-19 224,-2 21-321,1-1 193,1 19-32,-1-19-97,-20 20 33,20-21-289,20 21-448,0-20 224,0-20-288,0 21 192,20-21-192,-1 0 225,2 0-290,-1-21 1,-1 1-96,1 1 128,20-2-96,-20-17-1,-1 17 161,2-20-32,-1 3-96,-1-2 192,1-19-96,-20-22-64,21 22 128,-2-1-128,1 21 320,-1-1-128,-19 0-64,0 21 448,21 19 33,-21 0-97,0 19-96,-21 0 161,21 22-33,0-1-128,-19 19 65,-1 2-129,20-3 96,-19 1-352,-2-18 224,21 19-64,0-42-192,0 3 0,0-1-224,0 1-321,0-2-288,0-19-160,21 19-897,-21-19-1089,19 0-1057</inkml:trace>
  <inkml:trace contextRef="#ctx0" brushRef="#br1" timeOffset="35050.0048">8883 10148 8808,'22'-38'2146,"-22"17"1153,19 21-1217,-19-19-192,0 38-417,0 2-256,0 17-288,0-17-96,0 39 64,-19-40-513,19 19-31,0 2 31,0-22-384,0 0 192,0 2-192,19-21 64,-19-21 64,20 21-32,-1-38 97,2 17-290,-1-20 97,-1 23 0,0-23 32,1 2-32,20 0-32,-20 19-256,-1-1-417,3 2-608,-3 19-673,0 0-1761,1 0-1378</inkml:trace>
  <inkml:trace contextRef="#ctx0" brushRef="#br1" timeOffset="35834.0495">9083 10547 6982,'0'0'3043,"0"-21"-801,0 21 224,0 0-768,0 21 96,0-1-513,0-1-416,0 1 224,-21 19-513,21-18-127,0-1-65,0-1-352,0 1 128,-20 0-224,20-20 64,0 0 64,0 0 64,0 0-31,0-20-33,0 20-64,0-20 0,0-19 192,20 18-256,-20-18-32,21 19 96,-21-19 0,19-1-64,1-19 64,-1 38 0,3-18 0,16 18 0,-18 2 0,1 0 64,-2 19 128,1 0 128,-1 0-224,-19 19 321,21 0-353,-21 21 192,0-20-64,-21 20-64,2-20 0,-1 0-32,1-1 161,-2 2-161,1-1-64,1-20-128,0 0 128,-3 0-96,22 0-225,0-20-127,0 20-897,0 0-353,22 0-992,-22 0-1058</inkml:trace>
  <inkml:trace contextRef="#ctx0" brushRef="#br1" timeOffset="36411.0826">9341 10507 10441,'0'-20'1410,"19"40"1569,-19-20-673,0 19-320,0 2-609,-19 18-352,19-19-288,0 0-65,-20 20-255,20-20-289,0-1 0,-21-19-32,21 0 160,0 0-192,0 0-96,0-19 32,0-1 0,21-1 96,-21-18-192,20 19 64,-1-19 160,1-1-128,1 20-192,-2-19 160,1 18 160,20 1-96,-20 1-64,-1 19-160,-19 0 320,19 19-96,-19-19-128,0 20 128,0 1 160,0 18-320,-19-19 160,0-1-32,-1 2 32,-1-1 128,2-1-160,-1-19-128,1 0 160,19 0 32,0 0-32,0 0 161,0 0-193,0 0 128,19 0 160,-19 0-96,20 0 64,-20 0-288,19 20 96,-19-20-32,21 20 0,-21-1-32,0-19-64,0 21-288,20-21-385,-20 0-159,0 20-578,0-20-544,0 0-1249,0 0-384</inkml:trace>
  <inkml:trace contextRef="#ctx0" brushRef="#br1" timeOffset="36828.1065">9777 10427 10986,'0'0'1601,"0"0"1122,-20 0-993,1 0 352,-2 40-449,1-20-224,-18 19-384,18 2-128,-1-2-288,2 21-193,-1-40-192,20 19-191,0-19-1,20 0-32,-1-20-193,2 0-31,18 0-481,-20-20 97,1 0 95,1 0 321,-21 1-64,0-1 256,0-1-64,0 21 32,0-19 288,-21 19 161,21-20 159,0 20 65,0 0-481,0 20 160,0-20-256,0 19-96,21-19 192,-2 21-416,1-21-481,-1 0-928,3 0-2819</inkml:trace>
  <inkml:trace contextRef="#ctx0" brushRef="#br1" timeOffset="37636.1526">10193 9891 12491,'0'-20'929,"0"20"1698,0-20-1218,0 20-128,-19 0-32,0 0-960,-1 0 95,-1 0 0,2 20-255,-1-20 95,20 0-32,-19 0 96,19 20-128,-21-20-224,21 20 128,-20-1 64,20 2 33,0 18 63,0 2 64,0-2-320,0 21 96,0-21-32,0 21 32,-19-1-32,19 1 64,0-20-64,0-1 32,-20 1 161,20 0-257,0-21 384,0 2-192,0-1 128,0-1 65,0-19-97,0 0-160,20 0 224,-1 0 1,22 0-65,-22 0 0,20-19-64,2 19-96,-22 0-96,22 0 0,-22 0-64,-19 0-929,20 0-736,-20 0-2051,-20 0-10025</inkml:trace>
  <inkml:trace contextRef="#ctx0" brushRef="#br1" timeOffset="39559.2626">10215 10130 12716,'19'0'1281,"1"-20"1890,-20 20-1442,0 20-95,0-2-193,0 23-800,0-22 224,0 2-353,-20 17 33,20-17-289,0-1-192,0-20 64,0 21-192,0-21 192,0 0 0,0-21 32,0 21-288,0-20 128,0-1 161,0-17-354,0 17 289,20-18-256,-1 0 64,2-2-32,-1 1 96,-1 2-224,0 17 192,3 1 224,-3 20-384,0 0 160,1 0 64,-20 20 0,0 1 64,0-1 0,0-2 96,-20 22-64,1-19-192,0-1 96,-3-2 32,3 3-32,0-1 64,-1-20 96,20 0-320,0 0 224,0-20-128,20 20 32,-20 0 32,19 0 0,0-21 0,3 42-64,-3-21 96,0 20-64,-19-1 96,0 2-32,0-1 64,0-2-64,0 3 160,-19-1 65,0-20-322,-3 21 162,3-21 31,0 0-256,-1 0 192,20 0-160,-21 0-193,21 0 97,0 0-769,0 0-192,21 0-352,-21-21-737,20 21-641,-20 0-256</inkml:trace>
  <inkml:trace contextRef="#ctx0" brushRef="#br1" timeOffset="39761.2741">10511 10348 8456,'20'19'2882,"-20"2"642,21-2-1122,-21 1-256,-21 1-416,1-2-738,1 1-319,0 0-96,-3-1-193,-17-19-320,39 21 0,-19-21-160,19 0-545,0-21-448,0 21-896,0-19-1699,19 19-1345</inkml:trace>
  <inkml:trace contextRef="#ctx0" brushRef="#br1" timeOffset="40206.2996">10849 10089 8456,'21'-40'1153,"-2"22"1313,-19-2-384,0 20-160,-19 0 0,19 0-609,-41 20-448,22 19 320,-1 1-96,-20-2-64,1 22-128,18-19-321,1-2-224,20-19-127,0 1-289,0-2 192,20 0-256,-20-19-65,40 0-351,-20-19-33,-1 0-287,-19-2 351,21 1-31,-21-1 351,0 21 97,0-18 128,0-2 96,0 20 193,0 0 63,0-21-192,0 21 97,20 0-33,-1 0-256,-19 21-64,20-21-96,1 0-833,-2 0-769,1 0-2306</inkml:trace>
  <inkml:trace contextRef="#ctx0" brushRef="#br1" timeOffset="40933.3413">10928 9830 7431,'0'0'1313,"0"-19"1281,0 19-320,0 0-608,0-19-65,21 19-447,-21 0-258,20 0 97,-20 0-256,19 0-96,0 0-1,-19 0-287,22 19-225,-22-19-32,19 19 64,-19 22 160,0-1-352,0 0 160,0 20-64,0-22 0,0 43 33,-19-22 95,19 1-320,0-1 160,0-19 0,0 0 0,0-1 0,0-18 32,19 18-64,-19-39 96,-19 20-32,19-20 160,-22 0 193,22 0-257,-19 0 160,0 0-32,-22 0-384,22 0 128,-1-20 32,1 20-288,-2 0-449,21 0-1312,-20 0-2436</inkml:trace>
  <inkml:trace contextRef="#ctx0" brushRef="#br1" timeOffset="42867.4519">11901 9393 7110,'0'-19'1378,"0"19"-65,0 0-64,19-18-96,-19 18-96,0 0-96,0 0-160,0 0-129,0 0 65,0 0-128,0 0-65,0 0-256,-19 0 161,19 0-1,0 18-95,0-18 127,0 0-224,0 19 97,0-19-193,0 21 224,19-21 1,-19 20-257,0 0 64,0-20 0,21 21-128,-21-3 32,20-18 0,-20 19-64,19-19 64,1 0-64,1 0 64,-2 0 33,1 0-33,-1 0-192,2 0 288,18 0-288,-19 0 224,1 0 160,18 0-128,-20 0-32,2 0-160,-1-19 257,-1 19-225,22 0 96,-22 0 96,1 0-32,-1 0-96,22 0 0,-22 0-32,22 0 32,-3 0-32,-18 0 96,21 0 65,-3 0-193,-18 0 128,20 0-64,-1 0 224,-18 0-224,18 0 32,2 0-192,-22 0 160,20 0 0,-18 0-32,18 19 32,-20-19-64,22 0 64,-21 0 0,20 21 0,-20-21 0,18 0-31,-16 20-1,16-20 224,-18 21-384,-20-3 256,21-18-224,-1 20 320,-20 1-352,0-21 128,0 19 32,0-19 160,0 20-160,0-20 0,-20 0 32,-1 0-64,21-20-32,-20 20 96,20 0-64,0 0 160,0-19-128,0 19-128,0-21 32,20 1 128,-20 20-160,21-18 224,-1-3-256,-20 21 64,19 0 192,0-20-160,1 20-96,1 0 128,-2-21 0,20 21 128,-18 0-96,-1 0-96,-1 0 32,22 0-32,-22 0 64,20 0 0,-18 21 96,18-21-64,-20 0 64,22 0-224,-21 0 128,20 0 224,-20 0-352,18 0 192,3 0-96,-22 0 96,22 0 96,-21 0-288,18 0 160,-16 20 32,16-20 97,-18 0-161,20 0 32,-20 0-96,19 0 32,-18 0 192,18 0-256,-20 0 224,2 0-160,18 0 96,-19 0-32,1-20-32,-2 20 32,20 0 128,-18 0-320,-1 0 160,-1 0 160,22 0-128,-22 0 0,20 0 0,-18-21-160,-1 21 96,18 0 192,-16 0-128,-3 0 32,20-19-64,-20 19 0,2 0-96,-1-18 128,-20 18 32,19-21 96,-19 1-320,20 0 224,1-1-32,-21 2-32,19 1 96,-19 18-192,0-21 128,20 1 128,-20 20-320,0-20-32,0 20 160,0-21 160,0 21-1121,0 0-480,-20 21-1154,20-21-2017</inkml:trace>
  <inkml:trace contextRef="#ctx0" brushRef="#br1" timeOffset="44370.5378">12358 9970 7623,'0'-19'2594,"0"-2"-608,0 2-192,20 19-449,-20-20 64,0 20-63,0 0-353,0 0-193,0 20-159,0-1-32,0 2 31,-20 18 33,20 2-1,-19-2-383,19 1 95,-22 19-128,3-20-128,0 2-32,19-2-31,-20-19-97,20 1 192,0-21-256,0 0 320,20 0-128,-20-21-320,19 1 192,0-1 96,-19-17-96,22 17-161,-3-18 97,-19-20-96,20 19 32,-1-19-192,2-1 160,-1 0-1,-1 20 161,0 0 96,3 21 0,-3 19 65,-19 0 127,19 19 224,-19 0-352,0 22 97,0 18 255,0-19-288,0 21 97,0-3-161,0 1-160,-19-18 128,19 19-96,0-21-160,-19-19-129,19 1-223,0-2-129,0-19-416,0 0-288,0 0-897,0 0-929,-22-19-1410</inkml:trace>
  <inkml:trace contextRef="#ctx0" brushRef="#br1" timeOffset="44530.5469">12339 10169 8295,'-22'-21'2659,"22"21"-897,22 0 704,-22 0-1057,19 0-256,1 0-576,-1 21-449,22-21-128,-22 0-32,0 20-673,22-20-864,-22 0-962</inkml:trace>
  <inkml:trace contextRef="#ctx0" brushRef="#br1" timeOffset="45543.6049">12835 10169 7815,'-21'-21'2242,"21"21"-640,0 0-65,-20 0-480,20 0-224,-19 0 128,-1 0-32,20 21 96,-21-1-129,2-1 257,-1 22-352,1-23-192,19 3-193,-21-1 1,21-20-513,0 21 288,0-21-192,0 0-64,21 0 64,-2 0-32,1-21 96,-20 21-385,19-20 289,2-1-256,-1 3 160,-1-23 0,-19 22 160,20-22 96,1 23-384,-21-23 192,19-17 32,-19 17-64,20-19-97,-1 21 1,2-1 288,-1-19-96,-1 19-128,0-1 128,3 23 256,-22-3-224,0 21 193,0 0 223,0 0-320,-22 21 96,22 18 193,-19 1-193,0 18 288,-1 3-31,-1-1 95,2 0-95,-1-1-449,1 1 64,-2-21 160,21 0-416,0 2 160,21-23-256,-21-18-385,19 21-576,-19-21-480,0 0-834,20 0-928</inkml:trace>
  <inkml:trace contextRef="#ctx0" brushRef="#br1" timeOffset="45888.6246">12972 10089 9288,'0'-19'1666,"22"19"1569,-22 0-1185,0 0 32,0 19-417,0 2-544,0-1-31,0 19-386,19-19 129,-19 20-577,0-40 32,0 20-191,0-2 223,0-18-416,20 0 288,-20 0-96,19-18 0,-19-2-128,21-1 64,-1 2-32,-1-1 192,-19-1-480,19 3 160,3-2-256,-3-1-545,0 2-288,1 19-1154,-20 0-1152,21 0-289</inkml:trace>
  <inkml:trace contextRef="#ctx0" brushRef="#br1" timeOffset="46605.6656">13211 10487 9737,'0'0'929,"0"20"1313,0-1-160,-20 2-289,20-1-223,0-1-609,-19 21-385,19-21 1,-19 2-289,19 18-32,0-39-288,-22 20 64,22-20 97,0 0-1,0 0 0,0 0-64,0-20 32,0 1-192,0-1 192,0-20-32,22 20 64,-22-19 64,19-2-416,0 2 448,1 0-480,1-2 288,-1 1-96,-1 21 224,20 0-320,-18-2 160,-21 21 64,19 0 64,-19 21 128,0-2 65,0 21 191,0-21-191,-19 1-1,-2 20-192,1-20 32,1 0-32,0-1-32,-1 2-64,-1-21 128,21 0-320,-20 0-160,20 0-481,0 0-576,20-21-705,-20 21-897,21 0-608</inkml:trace>
  <inkml:trace contextRef="#ctx0" brushRef="#br1" timeOffset="47157.6972">13370 10487 6053,'19'0'4356,"-19"0"-2882,0 0 1088,0 20-768,-19-1 160,19 22-545,-20-22-256,20 1-256,-19 19-481,19-18-63,0-1-225,-21-20 32,21 19-128,0-19-64,0 0 64,0-19-64,0-1 96,0-1-192,21 2 96,-2-1 160,1-19-288,-1-2 96,2 22-32,18-21-128,-19 0 288,20 20-289,-20 1 353,-1 19-63,2 0-33,-21 0 32,20 19 224,-20 1-256,-20 1 224,-1-2-320,2 1 128,-1 0 160,1 20-352,-22-20 288,22-1-320,-1 1 352,20-20-63,0 0 63,0 0-192,0 0 160,0 0 192,20 0-256,-1 0 0,-19 0 65,20 0-33,1 0 0,-2 20-288,-19-20 160,20 0-96,-20 19-289,0-19-416,0 0-352,0 21-320,19-21-1057,-19 0-65,0 0-2273</inkml:trace>
  <inkml:trace contextRef="#ctx0" brushRef="#br1" timeOffset="47566.7206">13808 10427 11402,'19'0'1698,"-38"0"-289,-3 0 705,22 21-640,-38-2 351,18 21-319,-1 0-321,2-1-480,-1 1-33,1-21-319,19 22-65,0-22-160,0 1-224,0 0 128,19-20-256,-19 0-1,20 0-319,-20-20-161,19 20 417,-19-20-32,21 1 31,-21-1 418,0-1-290,0 2 225,0-1 65,0 20 319,0 0-96,0 0 289,0 0-353,0 0 161,20 20 31,-20-1-416,19-19 0,0 21 0,3-21-192,-3 0-609,0 20-896,-19-20-2915</inkml:trace>
  <inkml:trace contextRef="#ctx0" brushRef="#br1" timeOffset="48734.7874">14263 9851 11338,'20'0'289,"-20"0"1921,0 0-641,0 0 65,-20 0-577,20 0-577,0 0-160,-19 0 289,19 0 32,-20 0-577,-1 0 288,21 0-256,-19 20 32,-1-20 96,20 0-256,-19 0 193,-2 0-258,21 0 226,0-20-97,-20 20-129,20 0 33,0 0 96,0 20 33,0-20 127,0 20-160,0 0 64,0 20 224,0-1-64,0 2-63,-19 17-225,19 1 64,0-18-32,-20 19 192,-1-1-224,21-19 64,-19-21 160,19 21-128,-20-20-128,20-20 256,-19 21-224,19-21 256,0 0-224,0 0 192,0 0 129,19 0-33,1 0 0,-1-21 1,22 21-129,-2 0 0,-18-20 32,-2 20-256,1 0 192,-1 0-288,2 0 0,-1 0-353,-20 0-416,0 0-224,19 0-1217,-19 0-1249,0 0-2211</inkml:trace>
  <inkml:trace contextRef="#ctx0" brushRef="#br1" timeOffset="49025.8041">14441 10011 14509,'-19'38'96,"19"2"1634,-19 1 32,19-2 352,0-19-577,0 20-832,0-20-193,0-2-352,0 3-288,0-1 224,0-20-384,0 0-673,0 0-448,0 0-641,0 0-224,0 0-641</inkml:trace>
  <inkml:trace contextRef="#ctx0" brushRef="#br1" timeOffset="49462.829">14403 10049 7014,'0'-38'1922,"19"17"384,-19 1-224,19 20-480,-19-19-33,22 19-256,-3 0-416,0 0-96,22 0 64,-21 19-193,-1 1-159,0-20-257,3 21-96,-22-21-96,0 20 64,0-20-63,-22 18 95,3-18-320,0 21 352,-1-21-384,-1 0 160,1 19-1,1-19 194,19 0-193,-19 0-129,19 0 65,0 0 224,19 21-256,-19-21 160,19 20-64,1-20 32,1 18 32,-1 23 97,-1-22-1,-19 2 0,0-1 64,-19-2 128,-1 3-160,-1-21 129,1 20-1,1-20-288,-22 0 192,22 21-384,19-21 64,-19 0-385,19 0-63,0 0-545,0-21-1217,0 21-353,19 0-928</inkml:trace>
  <inkml:trace contextRef="#ctx0" brushRef="#br1" timeOffset="49672.841">14699 10329 14189,'21'19'1025,"-21"0"1505,0 2-960,-21-2 31,2 1-512,-20 1-576,20-2-129,-3 1-416,-16 0 64,18-20 64,20 0-640,0 0-641,0 0-1186,0 0-832,0 0-1889</inkml:trace>
  <inkml:trace contextRef="#ctx0" brushRef="#br1" timeOffset="50089.8649">15038 10110 11627,'39'-61'128,"-39"61"1825,0-18-447,-19 18 544,-1 18-256,-20 3-545,1 19 32,-2-20-96,2 19-96,-1 0-192,20 2-64,1-2-577,19-19-96,0 1-128,0-2 160,19-19-352,1 0-128,20 0-225,-20 0-415,-1-19 95,1-2-32,1 1 417,-21-1 63,0 3 321,-21 18 96,21-20 288,-20 20-31,20 0 127,0 0 65,0-21-65,0 21-160,20 21-128,1-21 97,-2 0-418,1 0-351,-1 0-513,22 0-929,-22 0-2018,-19 0-4067</inkml:trace>
  <inkml:trace contextRef="#ctx0" brushRef="#br1" timeOffset="50738.902">15096 9830 11627,'0'0'736,"0"-19"1442,0 19-800,0 0 607,22 0-479,-3 0-257,-19 0-544,20 0-33,-1 0-95,2 19-129,-1-19-223,-1 21-225,-19-1 192,19 0-96,-19 0-192,0 20 96,0-1 0,0 20-32,-19-19-128,19 1-1,-19 18 33,19-19 224,-20-20-288,20 19 384,0-19-384,0 20 256,0-21-96,0 2 96,0-2 64,0 1-256,0-20 160,0 21-64,-21-21 96,21 19 64,-19-19-63,-1 20-33,1 0 224,-3-20 0,3 0 32,0 19 161,-1-19-257,20 0 64,-21 0-160,21 0-288,0 0-513,0 0-1345,0 0-2210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22:33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5767 11222 5957,'0'-20'1025,"0"0"352,0 20-127,0-20-161,20 20-225,-20 0-63,0 0-192,0-20-33,0 20 65,0 0-129,0 0-159,0 0-33,0 0-160,0 0-64,0 0 0,0 0 193,0 20 31,0-20 32,0 20 97,0 0 31,-20-20-63,20 40-97,0-21-64,0 21 32,0 0-192,-19-1 33,19 22-129,0-22 32,0 20 160,0 21-192,0-20 192,19 19-128,-19 1 64,20-1 0,-20 20 32,21 1-95,-21-2 127,0-18-96,0-20 0,0-1 160,19 1-288,-19-1 352,0 21-256,20 19 97,-20-19 31,0 19 64,0-20-352,0 1 192,19 0 160,-19-2-288,0-18 96,0 20 193,0-1-354,0-19 386,0-21-193,0 2-32,0-2-352,0-18 608,0-3-288,0 2-64,0-20-128,0 0 160,0 0-449,0 0-512,0 0-1377,0 0-1185</inkml:trace>
  <inkml:trace contextRef="#ctx0" brushRef="#br0" timeOffset="2879.1646">6442 11897 9128,'0'-20'192,"0"0"1282,0 20 95,0 0-320,0 0-63,0 0-33,0 20-64,21 20-96,-21 0 0,0-1-577,0 21 225,0 0-321,0-1 0,19 1-416,-19-1 288,0-19-64,0-20-288,0 0 256,-19 0 0,19-20 97,0 0 31,0 0-160,0-20-32,-21-20 32,21-19-192,0-21 128,-20 1 32,20-1-96,20-20 192,-20 21-641,21 0 481,-2-1 32,20 21-224,-18-1 352,18 41-352,2-2 416,-22 21-160,20 21-32,-18-2 96,-1 21 0,-20-1 33,19 1-1,-19 20-96,-19-1 224,-1-19-352,-1 0 352,-18-1-96,-1 1-96,1-20-192,19 0 288,-20 0-192,1-20-128,39 20-512,-21-20-417,21 0-1442,0 0-63,21 0-1987</inkml:trace>
  <inkml:trace contextRef="#ctx0" brushRef="#br0" timeOffset="3303.1889">6800 11957 11018,'0'-21'352,"0"21"1058,0 0 95,0 0-160,0 21 161,0 18-129,0-19-384,0 20-352,20-1 63,-20 1-191,0-20-417,0 20 192,0 0-224,0-21-192,0-19 384,-20 0-224,20 0 96,0 0-96,0-19 161,0-2-289,0 2 192,0-21 160,20 20-128,-1 1-32,0-2 320,3 2-63,16 19-129,-18-20-32,20 20-192,-1 0 96,2 0-96,-2 0-480,1 0-962,-20 20-1184,-1-20-1794</inkml:trace>
  <inkml:trace contextRef="#ctx0" brushRef="#br0" timeOffset="5715.3269">6126 12830 7623,'0'-19'1441,"0"19"1634,0 0-897,0 0-1153,0 0-64,0 0 128,0 19-160,19 1 32,-19 0-545,0 20 65,20 0-353,-20-21-32,0 21-32,19 0 32,-19-20 96,0-1-224,0 1 96,0 1 128,0-21 65,0 0-129,0 0 64,0-21-224,0 21-32,0-20 96,0 1 32,0-21 224,0 20-256,19 0 128,-19-19 33,22 19-97,-3 20 64,0-20-224,-19 20 32,41 0 160,-22 0-609,1 0-576,-1 0-800,3 0-1122,-3 20-1890</inkml:trace>
  <inkml:trace contextRef="#ctx0" brushRef="#br0" timeOffset="6134.3509">6601 12950 7366,'-20'0'1922,"20"0"1698,-19 0-1186,19 0-192,0-20-608,0 20-449,0 0-192,19 0-353,1 0 161,1-20-64,-2 20 96,41 0-33,-21 0-543,2 0-1,17 0-64,2 0 0,0 0-128,-21 0-192,21 0 128,-21 0 96,1 0-480,-1 0-129,2 0-255,-41 0-289,19 0-160,-19 0-673,-19 0-577,-1 0-960</inkml:trace>
  <inkml:trace contextRef="#ctx0" brushRef="#br0" timeOffset="6791.3885">6622 12791 5957,'0'-21'3556,"0"21"-1186,0 0-352,0 0-897,0 0-321,0 0 65,0 0-32,-21 0-128,21 21-225,-20-21-63,20 20-129,-19 19 256,19-19-127,-20 0-129,20 0 193,-21-20-161,21 20-160,-19-20 160,19 20-256,0-20 257,0 19-193,0-19-64,0 20 32,0-20 32,19 20-192,2 0 32,-21-20 96,20 0-96,-1 0-32,1 20-481,-20-20-191,21 0-674,-2 0-576,1 0-640,-20 0-2018</inkml:trace>
  <inkml:trace contextRef="#ctx0" brushRef="#br0" timeOffset="7361.4211">6800 12632 11659,'0'-40'320,"0"40"1602,0 0 224,0 0-865,0 0-64,0 0-544,0 20-1,0 0-95,0-1-257,0 2-96,-19-2-160,19 1-96,0-20 225,0 20-33,0-20-96,-22-20 64,22 20-160,0-20-32,0 1 224,0-2-384,0-18 352,0 19-320,0 0 288,22-20-192,-3 21-161,1-1 225,-20 0 0,19 20 0,0 0 96,-19 0-224,22 0 320,-22 0-256,0 20 257,0 0-322,0-20 193,0 19-32,0-19 64,0 20-96,-22 0 64,22-20 161,-19 0-289,19 20 256,0-20 64,-19 20 160,19-20-95,0 20 63,0-20-32,19 19-160,-19 2-96,19-21-32,3 19-96,-22 1-512,19-20-866,0 20-1889,1-20-1890</inkml:trace>
  <inkml:trace contextRef="#ctx0" brushRef="#br0" timeOffset="8468.4844">7494 12612 6309,'21'0'2211,"-21"0"-354,0-20-415,0 20-97,0 0-160,0 0-32,0 0-224,0 0 32,0-20-32,0 20-257,0 0-191,0-20-65,0 20-95,0 0 95,0 0-320,0 0 256,0 0-159,0 0-97,-21 0-96,21 20 96,-19-20 160,19 20-288,-20-20 256,20 0-288,0 20 64,-19-20 32,19 20-64,0-20 32,0 19 160,0-19-320,0 21 320,19-2-192,-19-19-192,20 20 192,-20-20 160,19 0-288,-19 20 320,0-20-192,0 20 0,0-1-64,0 2 224,-19-1-192,19-1 64,-20 1 160,1 20-192,-2-20 96,1 0-96,20 0 224,-19-20-160,19 19-160,0 1 224,0 0-64,0-20 33,0 20 95,19 20 224,-19-21-320,0 1 96,20 1 32,-20 18-128,0-19 193,0-1-353,21-19 128,-21 21-64,0-21-32,0 20-321,0-20-384,0 19-608,19-19-1377,1 0-1058</inkml:trace>
  <inkml:trace contextRef="#ctx0" brushRef="#br0" timeOffset="8800.5034">7653 13069 9192,'0'-40'192,"0"20"2083,0-20-354,0 21-479,0-21-97,19 20-512,3-20 0,-3 20 31,0 1 33,1-1-448,1-1-1,-2 42 1,-19-21 95,20 20-352,-20-1 64,0 1-63,-20 20-65,20-20 32,-19 20-96,-2-21 0,1 1-64,1 0 0,-22-20-96,22 0-513,-1 0-512,20 0-897,0 0-960,0 0-1859</inkml:trace>
  <inkml:trace contextRef="#ctx0" brushRef="#br0" timeOffset="9000.5148">7831 12930 11050,'41'20'1377,"-41"-20"1250,0 19-545,0 1 224,0 0-961,0 0-672,-20 0-289,20 0-256,-21 19-64,21-18 32,-19-21-576,19 19-193,0-19-896,0 0-289,0 0-352,0 0-1153</inkml:trace>
  <inkml:trace contextRef="#ctx0" brushRef="#br0" timeOffset="9208.5267">8031 12791 13164,'39'0'256,"-39"0"1474,0 0 256,0 20 160,-20-1-673,20 21-384,-19-20-672,19 20-65,-20-1-256,-1-19-64,21 0-64,0 0-192,0-20-641,0 20-865,0-20-832,0 0-1250</inkml:trace>
  <inkml:trace contextRef="#ctx0" brushRef="#br0" timeOffset="9887.5655">8149 12552 6438,'0'0'2530,"-19"0"-480,19 0-481,0 0-319,0 0 127,0 0-32,0 0-288,0 0-224,0-20-256,0 20-1,0 0-95,19 0-193,-19 0 32,21 0-128,-21 0-64,20 0-64,-1 0 33,0 20-1,-19 0-64,22 0 96,-22 0 64,0 0-128,0-1 32,-22 2-128,22-2-32,-19 1 256,19 0-160,0-20-192,-19 20 160,19-1 0,0-19 0,19 21 0,-19-21 128,19 20-160,3-1-32,-3 1 96,-19 0 0,20 0-64,-1 20 64,-19-20-32,19 19 96,-19 1 289,0-20-193,-19 19 288,19-19-63,-19 1 31,-1-2-64,1 1-127,-3 0-65,22-20-96,-19 19-64,0-19 32,-1 0-673,-1 0-768,21 0-1217,0 0-2019</inkml:trace>
  <inkml:trace contextRef="#ctx0" brushRef="#br0" timeOffset="12030.6882">8349 12394 6309,'19'-20'1218,"-19"20"2049,0-20-961,19 0-416,-19 20-193,0 0-672,0 0 128,0 0-256,0 20-128,0-20-32,0 20-353,0 0-192,0-1-64,0 1 97,0 0-322,0-20 65,0 20 64,0-20-96,0 0 32,0 0-32,20 0-32,-20-20 96,21 20-128,-2-20-128,1 0 160,-1 1 64,2-1 160,-1 20-320,-20 0 256,19 0 160,-19 0 32,0 20-32,0-1 1,0 1 31,0 0-160,0 0-64,0 0 128,0 0-448,0-20-481,0 19-1185,0-19-1697</inkml:trace>
  <inkml:trace contextRef="#ctx0" brushRef="#br0" timeOffset="12960.7413">9042 11380 8520,'0'-19'1185,"0"-1"1505,0 20-960,0 0 64,0-20-481,-19 20-384,0 0-353,19 0-191,-20 0-97,20 0 32,-21 20-192,2-20-128,19 20-64,-20-20 192,20 19-64,-19 21 33,-3 0 95,22 0-96,0 20 0,-19-1-96,19 20 224,0 1-288,0-1 0,0 0 288,0 1-64,0-20-160,0-1 32,0 1 64,0-1-224,0-19 256,-19 0-31,19-20-97,-20 20 0,20-1-32,-21 1 544,2 0-128,19-1-191,-20-19 287,20 0-224,0 0-96,0-20 289,0 0-97,20 0-192,-1 20-64,22-20 0,-22 0-192,0 0-64,22-20-608,-21 20-546,-1 0-1536,2 0-1218</inkml:trace>
  <inkml:trace contextRef="#ctx0" brushRef="#br0" timeOffset="13752.7867">9201 11857 9673,'0'-19'1313,"0"-2"1185,0 21-992,0 21 95,0-2 1,0 1-673,-19 20-257,19-21 321,-19 21-705,19 0 289,0 0-417,-22-1-64,22-18 64,0-2-64,-19-19-160,19 0 225,0 0 95,0-19-224,0-2-32,-20 2-32,20-21 64,0 0-32,20 20 0,-20-39-385,19 19 385,3-20-64,16 41 96,-18-21-256,20 20 320,-20 0-256,20 0 192,-20 40 0,-1-20-160,1 20 192,1 20-96,-21-20 0,0-1 32,0 21-32,-21-20 224,1 0-384,1 0 160,-1-1 320,-1 2-640,2-21 736,19 0-384,-20 0-64,20 0 96,0 0-416,20 0 512,-1 19 0,2-19-64,-1 20-96,-1 0-128,1 0 224,1 0-64,-21 19 32,0-18 96,0-2-64,0 21 0,-21-20-32,-18-1 33,19 2 127,-20-21-192,1 19-32,-2-19-128,22 0-65,0 0-255,-3-19-545,22 19-705,0-21-512,0 2-448,22-1-3460</inkml:trace>
  <inkml:trace contextRef="#ctx0" brushRef="#br0" timeOffset="14070.8047">9717 11619 10025,'21'-40'288,"-21"40"1410,-21 0 96,1 0-161,20 20 33,-38 0-65,18 19-608,-1 21 128,-18-20-64,-2 19-224,22 1 0,0-1 96,-1 1-961,-1 0 448,21-21-256,0 1-32,21 0-128,-1-20-352,-1-1-257,0 2-319,3-2-610,17-19-928,-20-19-609,2-2-1121</inkml:trace>
  <inkml:trace contextRef="#ctx0" brushRef="#br0" timeOffset="14422.8249">9757 11877 11883,'0'20'96,"0"0"1249,0 20 129,0-21-33,0 21 128,-19 0-640,19-1-448,0-18-545,0 18 320,0-19-352,0 0 320,0-20-160,0-20 128,0 20-96,-21-20-96,21 0-64,0 1 64,0-2 0,0-18 192,21 19-31,-2 0 63,-19 0-352,20 0 576,-1 1-160,3 19-31,-3 0-129,0 0-417,-19 0 514,20 19-289,1-19-97,-21 20-928,0-20-320,19 20-1345,-19 0-1539</inkml:trace>
  <inkml:trace contextRef="#ctx0" brushRef="#br0" timeOffset="14689.8402">10114 11560 14926,'41'19'256,"-41"1"1409,19 20 1,0 0 32,-19-1 255,0 21-928,0 0-320,-19 19-288,0 0 127,-1 1-480,-1-21 32,2 1-160,-1-41 0,1 21-128,-2-19-705,21-2-672,-20-19-1731,20 20 97</inkml:trace>
  <inkml:trace contextRef="#ctx0" brushRef="#br0" timeOffset="15173.8678">10412 11996 10602,'-19'-20'1409,"19"20"929,0 0 32,0 0-416,0-19-480,19 19-353,1 0-577,21 0-192,-22 0-223,20 0-1,1-21-32,-20 21-96,20 0-481,-20 0-351,-1 21-1154,-19-21-256,0 0-833</inkml:trace>
  <inkml:trace contextRef="#ctx0" brushRef="#br0" timeOffset="15330.8768">10412 12056 11242,'-38'0'1249,"38"0"705,19 20-256,-19-20 192,19 0-673,20 0-833,-17-20-416,16 20 32,3 0 0,-2 0-865,-20 0-928,22 0-1090</inkml:trace>
  <inkml:trace contextRef="#ctx0" brushRef="#br0" timeOffset="15582.8912">10870 11817 14830,'19'0'576,"-19"21"1058,-19 18-129,19 1 257,-21 0-33,1-1-576,1 21-640,-1-21-321,-1 1-192,2 0 128,19-20-320,-20-1-64,20 2-737,20-21-545,-20-21-1056,19 2-801,2 19-5990</inkml:trace>
  <inkml:trace contextRef="#ctx0" brushRef="#br0" timeOffset="16274.9308">10928 11341 5797,'0'-20'1826,"0"20"512,0 0 192,21-20-1088,-21 20 191,20 0-320,-1 0-191,0 0-226,3 0-63,-3 0-224,0 0-161,1 0 33,1 20-289,-1 0 192,-1 0 33,-19 19-161,19 2 96,-19 18-32,0 1 65,-19 19-65,19 0-192,0 1-64,-19-1-160,19 1 96,0-21 224,0 1-576,19-1 672,-19 1-320,0-20-128,19 0 192,-19-1-32,0-19-192,0 0 192,0-20 128,0 20-256,-19 0 128,19-20 32,-19 19 129,-1-19-290,-1 0 194,1 0-161,1 0 31,0-19 130,-3 19-706,3 0-768,19 0-1794,-19 0-1730</inkml:trace>
  <inkml:trace contextRef="#ctx0" brushRef="#br0" timeOffset="18002.0296">11424 11897 11755,'-19'0'929,"19"0"1697,0 0-256,19 0-224,2 0-704,-1 0-289,-1 0-481,22 0-191,-2 0-129,1-20-160,-1 20-128,2 0-32,-2 0-896,-20 0-1218,2 0-2339</inkml:trace>
  <inkml:trace contextRef="#ctx0" brushRef="#br0" timeOffset="18831.0771">12358 11758 10025,'0'0'448,"0"0"1026,0 0-65,0 20 161,-19 19-65,19-18-192,0 18-288,0 1-96,0 0 0,0 19-481,0-19-223,0 20-450,0-1 290,0-39 287,0 20-288,0-40 0,0 0 96,0 0-384,-22-21 416,22 2-96,0-1-320,-19-20 480,19 0-160,0-19-64,0 19-64,0-20-352,0-19 512,19 0-96,3-1-448,-3 21 256,20-1 63,2 20 97,-22 21 97,22-1-226,-22 20 226,0 0 95,1 20 96,-1-1 0,-19 2-160,22 18 161,-22 1-97,-22 19 0,3-19-96,-1 0 0,1 20 64,-22-21-256,22-19 128,0 0 64,-1-1-288,-1 2-480,21-21 319,0 0-1440,0 0-546,0 0-896,21-21-1505</inkml:trace>
  <inkml:trace contextRef="#ctx0" brushRef="#br0" timeOffset="19126.094">12635 11877 13100,'0'59'416,"0"-38"-63,0 18 800,0 1-353,0-20 706,0 19-289,0-18-897,0-2-63,0 1 191,0 0-544,0 0 160,-19-1 96,19-38 32,0 19-192,0-20 160,19 0-416,-19 0 545,20 1 415,1-21-704,-2 20 673,1 0-353,-1 0-416,2 20 641,-1-20-802,-1 20 610,22 0-417,-22 0-289,1 0-1376,-1 20-1827</inkml:trace>
  <inkml:trace contextRef="#ctx0" brushRef="#br0" timeOffset="19806.1328">11941 12731 9096,'0'0'897,"0"0"1601,0 0-352,20 20-544,-20-1-1,0 2-383,0 18-450,0-19 97,-20 20-288,20-20-33,0 20-352,-21-21-96,21 21-192,-19-20 128,19 20-128,0-21-96,0 1-737,0-20-576,0 0-1,0-20-415,19 1-610,-19-1-2177</inkml:trace>
  <inkml:trace contextRef="#ctx0" brushRef="#br0" timeOffset="20064.1476">12159 12751 13741,'40'0'128,"-40"0"64,0 19 641,-19-19 288,-2 21 224,1-1-448,1 19-481,-22-19 33,22 0 223,-1 0-255,-20 0 255,20 0-127,1-1-161,19-19-352,0 0 321,0 0 63,19 20-288,1-20-96,1 0 64,-2 0-224,20 0-384,2 0-738,-2 20-960,-18-20-929,18 0-1857</inkml:trace>
  <inkml:trace contextRef="#ctx0" brushRef="#br0" timeOffset="20398.1667">12378 12930 8423,'-20'0'1442,"20"0"1088,0 0 33,0 0-385,0 0 0,20 0-961,20 0-288,-20 0-160,18 0-257,3-20 33,-2 20-129,21 0-512,-21 0 352,1 0-448,-20 0 96,20 0-449,-20 0-384,-20 0-608,19 0-257,-19 0-544,0 0-801</inkml:trace>
  <inkml:trace contextRef="#ctx0" brushRef="#br0" timeOffset="20883.1944">12397 12811 6085,'0'-20'2659,"0"20"-161,0 0-960,-19 0-161,19 20-320,-20-1-320,20 1 256,-19 0 64,-3 0-161,22 0-95,-19 0 128,19 0-513,-19-1 161,19 1-321,0-20-96,0 20 33,19 0-1,-19 0-192,19-20-32,3 0-32,-3 0-129,1 0-703,-1 0-546,2 0-768,-1 0-641,-20 0-2145</inkml:trace>
  <inkml:trace contextRef="#ctx0" brushRef="#br0" timeOffset="21732.243">12536 12592 6085,'0'0'2338,"0"0"97,0 0-513,0 20-481,0-20-320,0 20-32,-19-1 96,19 2-224,0-2-545,-19 1 1,19-20-257,0 20-224,0-20 288,-22 20-256,22-20 224,0 0-320,0-20 256,0 0-320,0 20 192,22-20 128,-22 1-256,19-2 224,-19 2-288,19-1 96,1-20 192,-1 20-288,3 0 192,-22 1 96,19 19-64,0 0-192,-19 0 192,0 19 128,0-19-192,0 0 64,-19 20 0,19-20-128,-19 20 0,19 0 0,-22-20 128,22 0-64,-19 20 32,19-20 0,0 0 0,0 0 32,0 20 32,0-20 128,0 19 256,0-19-255,0 21 287,19-21 65,-19 19-481,0-19 128,22 20-288,-22-20 128,19 20-1089,-19-20-1153,0 20-1570</inkml:trace>
  <inkml:trace contextRef="#ctx0" brushRef="#br0" timeOffset="22704.2986">13073 12770 7943,'0'0'1858,"0"0"-97,-21 0-511,21 21-354,0-1-63,-19-1-160,19-19 32,-20 20-161,1-20-128,19 0-31,-22 20-161,22-20-96,-19 20-64,19-20 0,-19-20 32,19 0-64,0 0-32,0 20 0,0-19 0,0-1-32,0-1 32,0-18 0,19 19 0,-19-19-32,19 18-64,3 2 128,-3-1-64,1 20 128,-1-20-96,2 20 32,-1 20 161,-1-20 95,-19 20 96,19-1-63,-19 2 127,22 18-32,-22 1 65,0 0-161,0-20 0,0 19 65,0 1-193,0-20-32,0 20-256,-22-1 160,3 1 64,0 19-128,-1-18 32,-1-2-64,-18 0 0,20-18-32,-3 18 0,3-19 64,19-20-192,-19 20 352,-1-20-352,20 0 96,-21 0 96,21-20-32,0 20 160,0-20-352,0 1 160,0-1 32,0-1-33,0 2 194,21-1-258,-21 0 129,20 20 0,-20 0 161,19 0-161,0 0 32,-19 0 32,22 20 32,-22 0-32,19-1-96,-19-19-256,20 21-353,-20-1-768,0-20-1378,19 0-736</inkml:trace>
  <inkml:trace contextRef="#ctx0" brushRef="#br0" timeOffset="23253.33">13370 12811 11691,'19'-20'384,"2"20"705,-21-21 1089,0 21-384,0 21 96,-21-1-833,21-1-289,-19 1 33,-1 20-224,1-20-65,-2 20-352,1-1 32,1 1-160,-20 0 32,18-1-64,1-18 32,1-2 65,0 1-97,-3-20-129,3 0-95,19-20 96,-19 20 192,19-19-352,0-2 224,19 1 96,-19 1-256,19-21 320,3 20-224,-3 20 96,-19-20 64,19 20 32,1 0 256,1 20-160,-1 0 96,-1 0 321,0 0-257,1 19 193,1 1-33,-21 0-192,19-21-320,1 22 129,-20-2-65,19-19-32,-19 20-513,21-20-1024,-21-20-1026,0 19-2081</inkml:trace>
  <inkml:trace contextRef="#ctx0" brushRef="#br0" timeOffset="24363.3934">13827 11361 5957,'0'0'3844,"-19"0"-3812,-3 0 1345,22 0-32,-19 0 321,0 0-577,-1 0-641,-1 0-63,2 0-1,-1 0 129,-21 0-129,22 0-96,0 0 97,-1 19-97,20-19 0,-21 20-96,2-20-31,19 20 223,0 1-96,0-2 0,0 1-95,0 20 255,0 19-192,0 1-32,0 19-320,0 1 225,-20-1-194,20 20 258,0 1-161,-19-21-353,19 1 321,0-1 385,0-19-481,0-21 128,-21-19 192,21 20-320,0-40 160,0 20 0,0 0 32,0-1-64,0-19 0,0 20 128,0-20-224,0 0 128,21 0 0,-21 0 257,19 0-65,-19 0 32,20 0-192,-1 0 289,2 0-193,18 0-96,-20 0 0,3 0-96,-3 0-96,1-20-289,-1 20-736,-19 0-1601,21 0-898</inkml:trace>
  <inkml:trace contextRef="#ctx0" brushRef="#br0" timeOffset="26483.5148">13967 11778 11691,'0'-20'288,"0"20"833,0 0 288,0 20 225,0 19 159,0-18-479,0 18-610,0 1 225,0 0-352,0-1-289,0 1 96,0 0-544,-22-21 609,22 2-738,0-21 674,0 0-577,0 0 512,0 0-480,0-21 192,0-18-32,0 19 0,0-20 0,0 20 192,0-39-512,22 19 480,-3-20-96,0 21-96,1-1-64,20 0 32,-1 21 128,2-2-32,-22 21-192,20 0 288,-18 0-96,-1 21-224,-1-2 192,-19 1 96,0 0-128,0 0 32,-19 20-32,-1-21 32,-20 2 32,20-2-32,-20 1 32,20 0-96,-19-20 64,18 0 64,21 0-160,0 0 64,0 0 160,21 20-224,-1-20 64,19 19 32,1 2 0,-1-2 320,-18 1-801,-1 0 674,19 0-65,-39 0-128,0 19 64,0-18-352,0-2 640,-39 1-608,19 0 480,-20-20-416,1 20 224,-2-20 288,-19 0-640,41 19-353,-20-19 64,20 0-704,19 0-865,0-19-96,0 19-2178</inkml:trace>
  <inkml:trace contextRef="#ctx0" brushRef="#br0" timeOffset="26803.5331">14759 11539 8584,'0'-19'1281,"-19"19"1762,-1 19-1089,-20 2-225,1 18-31,-2 1-97,3 19-512,-3 1 0,2 20-352,-2-21 32,3 1-97,18 19-383,-1-39-193,21 19-256,0-19 288,0-1-641,0-18 225,21-21-865,-1 19-481,-1-19-928,0 0-193,3-19-1857</inkml:trace>
  <inkml:trace contextRef="#ctx0" brushRef="#br0" timeOffset="27157.5534">14819 11778 14189,'-19'20'192,"-2"20"1089,-18-21 481,19 41-32,-20-20-161,20-1-704,1 1-289,0 19-447,19-19 63,0-20-160,0 0-385,0 0 578,19-20-417,0-20-193,-19 20-63,20-20 256,-1 0-65,-19 1-191,21-2 800,-21 2-384,0-1 64,0 0-128,20 20 256,-20 0-416,19-20 640,-19 20-544,20 0-32,-20 20 480,21-20-864,-2 0-193,1 20-1601,-1-20-673</inkml:trace>
  <inkml:trace contextRef="#ctx0" brushRef="#br0" timeOffset="27471.5712">15255 11539 16335,'-19'40'224,"0"-20"1025,-1 20 801,-20 0-256,1-1-192,-21 21-513,19 19-353,2-19-95,20-20-385,-2 19 32,21-19-736,0-1 672,21 1-224,-2 0-865,1-20 289,-1-1-1090,22 2 193,-22-21-1986,0 0-1026</inkml:trace>
  <inkml:trace contextRef="#ctx0" brushRef="#br0" timeOffset="27730.5861">15356 11758 16047,'-21'40'128,"21"0"416,-20-21 1474,20 21-192,-19-1-353,0 1-512,19 0-929,-22 0 32,3-20-64,19 20-192,0-21-673,0-19 1,0 20-898,0-20-993,19-20 161,3 20-1538</inkml:trace>
  <inkml:trace contextRef="#ctx0" brushRef="#br0" timeOffset="27953.5989">15474 11838 11498,'0'19'1602,"-19"-19"-161,-2 20 865,1 20-448,-19-21-32,20 21-225,-2 0-1024,1-20-32,1 20 383,19-21-575,0-19-161,19 21-96,-19-21-32,20 19-512,1-19 95,18 0-351,-20 0-834,1-19-896,20 19-1570,-20-21-5125</inkml:trace>
  <inkml:trace contextRef="#ctx0" brushRef="#br0" timeOffset="28227.6145">15732 11599 14669,'19'20'801,"3"0"1569,-3 20-95,-19-1-450,0 1-287,0 19-738,0 21-255,-19-20-321,-3-1-160,3 1-160,0-1 352,-1-19-480,-1-1 480,2-18-960,-1-2 351,1-19-1056,19 0-224,0-19-1250,0-2-737</inkml:trace>
  <inkml:trace contextRef="#ctx0" brushRef="#br0" timeOffset="28472.6286">15990 11441 16559,'41'-21'769,"-22"42"1409,0-2-673,-19 21 449,0 20-416,-19 19-449,19 0-64,-39 20-481,-2 1-512,3-1 449,-3 1-577,2-21-193,-1-20 257,1 1-384,17-20-385,22-20-928,-19-20-1250,19 0-5830</inkml:trace>
  <inkml:trace contextRef="#ctx0" brushRef="#br0" timeOffset="28899.6529">16327 11897 10570,'-19'0'6149,"19"-20"-5060,19 20 929,2 0-769,-1 0 129,18 0-353,3 0-641,-2 0-192,21 0-96,-19 0-96,-3 0-352,-18 0-481,1 0-768,-1 0-1538,-20 20-1185</inkml:trace>
  <inkml:trace contextRef="#ctx0" brushRef="#br0" timeOffset="29069.6627">16348 11996 15438,'-21'0'1057,"21"20"961,21-20-384,-1 0-770,18 0-511,3 0 31,-2 0-384,2 0 128,-3 0-1217,3 0-769,-2 0-928,-18 0-1891</inkml:trace>
  <inkml:trace contextRef="#ctx0" brushRef="#br0" timeOffset="29321.6771">16963 11718 17520,'19'0'865,"2"20"640,-21 0 577,0 20-576,-21 0 63,2 19-448,-1-20-512,1 21-33,-22-20-576,22 0-160,19 0 256,-20-1-320,20-19-545,0 0 161,0-20-1090,0 0-384,20-20-1665,-1 20-225</inkml:trace>
  <inkml:trace contextRef="#ctx0" brushRef="#br0" timeOffset="29910.7108">17061 11321 12908,'-19'-20'704,"38"20"1,3-20 800,-3 20-159,1 0 512,-1 0-513,2 20-512,18-20-385,-20 20 129,3 0 159,-3 19-544,0 1 161,-19 20-193,0-1-128,0 21 0,0-1 32,0 1-64,0-1 0,-19 0 160,19 1 32,0-1-448,19-19 352,-19-1-32,0 2-32,0-22-288,0 1 256,0 0 481,-19-21-417,19-19 96,0 0 96,-19 20-416,19-20 384,-22 0 256,3 0-319,0 0-97,-1 0-385,-1 0 257,2 0 192,-1 0-1056,20 0-610,-19 20-2562</inkml:trace>
  <inkml:trace contextRef="#ctx0" brushRef="#br0" timeOffset="31909.8251">17598 10844 8167,'0'0'-32,"20"0"256,-20 0 1634,19 41 32,-19 18 352,0 1-448,21 59-545,-21 0-224,0 19-384,0 21-193,0 0-256,-21 20 225,2-20-289,19 0 512,-20-40-319,20-20-97,0-19-224,-19-1 160,19-19-96,0 19 32,0 21-160,0-41 96,-21 1-224,21-21-64,0-19-481,0 0-96,0-20-320,0 0-192,21-20-513,-21 0-1409</inkml:trace>
  <inkml:trace contextRef="#ctx0" brushRef="#br0" timeOffset="35205.0135">17598 10686 6085,'0'0'545,"0"-20"-97,0 20 97,0 0-129,20 0-32,-20 0-31,0 0 63,0 0 65,0 0-33,0 0-32,0 0-95,0 0-129,0 0 96,0 0 129,0 0-1,0 0 32,0 20 33,0-1 31,0 1-95,0-20-129,0 20 32,0 20-127,0-20-1,0 0 96,0-1-192,0 22 32,0-22-96,0 21 32,0-21 32,-20 22-96,20-2 0,0 1 64,0 0-128,0-1 96,0-19-32,0 20 32,0-1-64,0 1 32,0 0-32,0-20 32,-19 19-32,19 2-64,0-2 32,0 1-32,0 0 0,0-1-32,0-19 32,0 19 32,0 1-32,0 20 0,0-20 64,0 0-129,0-1 129,-21 1-128,21 0 224,0-1-192,0 1 192,0 0-128,0 0 64,0-1 0,21 1 0,-21-21-32,0 21 64,0-19-96,0-2 32,0 21 32,0-20 32,0 20-64,0-21 32,0 1 32,0 0-64,0 0 64,0 0-64,0 19 64,0-19-32,0 0 0,0 0 64,0 20-32,0-21-32,0 2 64,0 18-32,0-19 32,0 0-128,0-1 128,0 2-32,0-1-32,0 19 64,0-19 65,0 0-33,0 20 0,0-20 0,-21 19 0,21-19 96,0 0-32,0 0-96,0 19 32,0-19 33,0 1 63,-20-2-96,20 1-64,0 19 32,0-18 64,0-1 0,0-1 0,0 21 32,0-21 1,0 22-97,0-22 96,-19 1-96,19 19 0,0-18 32,0-1-32,0 1 96,-20-3-128,20 2 160,0 1-160,0-2 32,0 1-64,0 1 65,0-3-33,-19 2-32,19-20 0,0 0 0,0 21-32,0-21 32,0 0 0,0 0-32,0 0 64,0 0 0,0 0-32,0-21 0,19 21 32,-19-20 32,0 20-96,0-18 64,0-3-64,0 1 64,20 1 32,-20-2-128,0 1 160,0-19-96,19 19 0,-19-20 0,0 20 0,0-19 0,20-2-32,-20 22 64,0-21-96,21 1 128,-21-1-96,0 20 64,0-19-96,0-2 96,0 2-64,19 19 96,-19-20-96,0 1 64,0-1-128,0 0 192,0 0-192,0 1 128,0-1-32,0 20 32,0-20-64,0 21 32,0-2 0,0-18 0,20 19 0,-20-20 0,0 20 0,0-19-32,0-1 96,19-19-128,-19 19 96,0 0-64,21-20 64,-21 41-64,0-21 96,0 20-32,0 0-96,0-19 64,0-1 0,0 20 64,0-20-96,0 0 64,-21 21-192,21-21 288,0 0-96,0 20-64,0-20 0,0 1 96,0-1-96,0 20 64,0 0-32,0-20 32,0 21-64,0-21 96,0 20-96,0-20 64,0 21-64,0-1 64,21-20-64,-21 21 96,0-22-128,0 21 96,0 1-32,0-1 32,0 0-32,0-20 0,0 20 32,0 1 32,0-1 32,0-20-96,-21 20 0,21-19 96,0 18-128,0-18 64,0-1 0,0 21 32,0-22-32,0 22 64,0-21-96,0 21 225,0-2-65,0-18-224,-19 19 160,19 0-32,0-20-64,0 20 96,0 20-192,0-20 96,0 20-192,0-19-545,0 19-1185,19 0-1473</inkml:trace>
  <inkml:trace contextRef="#ctx0" brushRef="#br0" timeOffset="36703.0992">18135 11957 8520,'-21'0'4900,"1"0"-4676,20-21 1570,0 21 672,20 0-1280,1-19 127,-2 19-1249,20 0 576,21-20-223,-21 20-289,21 0-32,-19-20-64,17 20-128,-17 0-416,-3 0-866,-16 0-512,-22 0-800,19 20-2499</inkml:trace>
  <inkml:trace contextRef="#ctx0" brushRef="#br0" timeOffset="36869.1088">18234 12036 13196,'-41'20'352,"22"-20"1890,38 0-160,-19 0-928,22 0-33,-3 0-961,20 0-320,1 0 480,19 0-704,-19-20-1538,20 20-1409</inkml:trace>
  <inkml:trace contextRef="#ctx0" brushRef="#br0" timeOffset="38741.2158">18949 11420 6758,'0'-59'2306,"0"59"-320,0-20-385,0 20-479,0 0-482,0 20 545,0-1 0,0 21 225,0 20-97,-21 20-160,21-1-224,-20 20-481,20 20-223,-19-19 31,-22 19 128,22 0-320,0-20-320,19-19 544,-20-21-384,20-19 128,0 0 224,0-1-256,0 1 0,-21 0 161,21 19-322,0-19 129,0-20-192,0-1-32,0 2-577,0-21 64,0 0-320,0-21-608,0 21-65,21-39-256,-21 19-1025</inkml:trace>
  <inkml:trace contextRef="#ctx0" brushRef="#br0" timeOffset="39330.2495">19185 11798 5733,'0'-20'0,"0"20"0,0 0-192,0 0 128,0 0 32,0 0 96,0 0 320,0 0 1250,0 0-641,0 0-353,0 0-384,0 0-159,0 0-354,0 0-736,0 0-1377</inkml:trace>
  <inkml:trace contextRef="#ctx0" brushRef="#br0" timeOffset="39915.283">19185 11798 7046,'0'-20'1089,"0"20"-64,0 0 128,0 0 0,0 20 161,0-20-193,-19 19 32,19 21 0,0-20-160,0 20 0,-19 0-64,19-21-609,0 21 224,0 0-544,-20 20 577,20-21-353,-21 20-288,21 2 0,-19-22 96,19 1 384,-20-20-512,20 0 64,0-20 417,0 0-353,0 0-64,0 0 480,20-40-384,-20 20-352,19-20 672,-19 0-512,21-19 256,-21 19-96,20-20-384,-20 21 672,19-21-288,0 21-384,3-21 256,-22 1 416,19 19-416,20 0 160,-18 0-64,-1 1 64,18 18-32,-16 2-224,-3 19 224,20 0 64,-39 19-96,21 2-192,-21 18 256,0 1 32,0 0 0,-21 19-96,1-19-96,1-1 224,-22 1-352,22-20 416,0 0-64,-1 0-128,-1-20-64,-18 0 32,20 0-288,19-20 256,0 0-769,0 20-704,0 0-97,0 0-256,0 0-736</inkml:trace>
  <inkml:trace contextRef="#ctx0" brushRef="#br0" timeOffset="40325.3065">19404 11976 8744,'0'0'544,"0"0"802,0 20 896,0 0-449,0 20-255,0-20-257,0 20-352,0-21-160,0 21-257,0-1-224,-19-18-95,19-2-289,0 2 320,-19-2-545,19-19 642,0 0-385,0-19 288,0-2-320,0 2 640,19-2-640,-19 2 481,19-1-33,1 0-128,1 20-64,-1-20-256,-1 1 609,0 19-481,3-21-128,-3 42 128,0-21-32,1 0 288,-20 0-544,0 0-257,21 0-1056,-21 0-193,0 0-704,19 0-1090</inkml:trace>
  <inkml:trace contextRef="#ctx0" brushRef="#br0" timeOffset="41298.3622">19961 11441 6342,'19'0'224,"-19"0"2755,0-21-449,0 21-672,0 0-513,0 0-288,0 0-96,0 0 64,0-20-353,0 20-159,-19 0-129,-1 0 33,20 0-193,-21 0-224,2 0 160,-1 0-32,1 0 64,-3 0 97,3-20-129,19 20-32,-19 0-160,19 0 224,0 0-256,0 0 32,0 0 0,0 20 224,0 0-256,0-20 160,0 40 192,0-20-95,0 20-97,0 19 0,0 1-224,-20-1 288,20 21-288,-21-1 320,2 0-288,-1 1 256,1 20-416,-22-21 416,22 1-320,-1-1 0,1-39 512,-2-1-320,1 1-96,20-20 128,-19 19 160,19-19-160,-19 0 64,19 0 0,0 0-128,19-20 257,-19 0-321,19-20 160,1 20 0,1 0 96,-2-20-384,1 20 384,-1 0-256,3 0-64,16 0-96,-38 0-449,20 0-544,-1 0-641,2 0-512,-21 0-545</inkml:trace>
  <inkml:trace contextRef="#ctx0" brushRef="#br0" timeOffset="41953.3995">20059 11936 11146,'0'0'224,"0"21"65,0 18 1600,-19-19-95,0 20-64,19-1-449,-22-18-608,22 18-417,-19 1 32,19 0-64,-19-21-32,19-19 225,0 21-673,0-42 352,0 21-96,0-19 32,0-2 352,0-18-576,19-1 288,-19 0-416,19 1 544,3-1-608,-3 0 384,0-19-513,1 19-352,1 1 769,18-21-160,-20 20 192,3 20 32,-3 0 96,0 20-64,1 0 96,1 0 0,-2 0 32,-19 0 64,0 20 1,0 20 31,-19-20-192,-2 19 224,1-18-288,1 18 32,0-19-96,-22 0 256,22-1-64,-1 2-32,-1-2 96,1-19 225,20 20 127,0-20-224,0 20 33,0 0 159,0-20 65,20 20-481,1 0 224,-21-20 32,20 19-480,-20 2 384,19-2-192,0-19-512,3 20-1057,-22-20 63,19 20-1505,0-20 65</inkml:trace>
  <inkml:trace contextRef="#ctx0" brushRef="#br0" timeOffset="42287.4187">20278 12254 9192,'0'-19'224,"0"19"513,0-21 1217,20 2-545,-1-1-480,3 0-256,-3 20-257,0-20 193,1 20 95,-1 0 129,2 0-96,-21 20-64,20 0 63,-20 0-191,0-1-33,-20 2-352,-1 19 321,2-21-417,-1-19-96,1 20 128,0-20 128,-3 0-224,3 0-96,-1 0-256,20-20-833,0 1-1089,0-2-801</inkml:trace>
  <inkml:trace contextRef="#ctx0" brushRef="#br0" timeOffset="43071.4635">20517 11441 8776,'-22'0'512,"22"0"513,0-21 1185,0 21-704,0 0-417,22 0-160,-22-20-257,19 20 225,1 0 32,20 0-256,-20 0-289,-20 0-96,19 20-63,0-20-129,-19 21 128,0-2-160,22 1 128,-22 0-32,0 19-128,0 1 64,-22 20 193,22-1-289,-19 21 64,19-1-128,0 0 64,0-19-96,19 20 384,-19-1-288,22-20-32,-22 2 64,0-2-128,0-19 96,19-1 32,-19-19-224,0 20 224,0 0-32,0-21 32,0 21 64,-19-20 160,19 0-128,-22-20 64,3 0 32,19 0 1,-19 0 63,-1 0-352,-1 0 96,2 0 96,19 0-416,-20-20-449,20 20-1153,0-20-1473,0 20-448</inkml:trace>
  <inkml:trace contextRef="#ctx0" brushRef="#br0" timeOffset="43487.4873">20972 11996 15855,'0'0'640,"0"0"1346,22 0 0,16 0-32,-18-20-1089,40 20-65,-21 0 1,1 0-993,-1 0 576,2 0-768,-3 0-33,-16-19-1216,-3 19-1186,-19 0-928</inkml:trace>
  <inkml:trace contextRef="#ctx0" brushRef="#br0" timeOffset="44474.5437">21548 11798 7463,'0'0'2978,"0"0"-2946,-20 0 1538,20 19 256,0 2 31,0 18-191,0 1-289,20 0-448,-20-1 256,0 1-864,0 19 415,0-19-447,-20 0-514,20-1 450,0 1-1,0-19-320,-19-2 96,19 1 0,0-20 128,0 0-96,0-20-32,0 20 64,0-19-64,0-2 192,0 2-352,19-2 352,-19-18-576,0-1 416,0 0 160,0 21-32,20-41-512,-20 20 544,21 0-416,-2-19 192,-19 20 256,20-21-192,-1 20 128,22 0-256,-22 21 64,1-21 64,20 20 64,-1 20-160,-18 0 224,18 0-128,-19 39-64,-20-18 128,0 18 32,0 1-64,-20-20-160,1 19 160,-1 1 33,-1-20-1,-18 0 96,20-20-32,-2 20-576,1-20 864,1 0-896,0 0 576,19-20-1025,0 20-480,-22 0-705,22 0-1538,22 0-4291</inkml:trace>
  <inkml:trace contextRef="#ctx0" brushRef="#br0" timeOffset="44885.5672">21906 11936 12075,'0'21'512,"0"-2"257,0 1 865,0 20 95,-21-20 1,21 19-833,0-18-160,-19-2-353,-1 21-288,20-20 224,0-1-256,-19-19 32,19 21-160,0-21 353,0-21-257,0 21-96,0-19 384,0-1-480,19 0 768,1 0-415,-1 1 31,22-2-128,-22 2-96,0-1 192,3 0 288,-3 20-383,20-20-386,-18 20 578,-21 0-674,0 0 289,20 20-1153,-20-20-481,19 0-768,-19 0-1122</inkml:trace>
  <inkml:trace contextRef="#ctx0" brushRef="#br0" timeOffset="45584.6072">22521 11380 13484,'0'0'417,"0"0"383,0 0 1154,-20-19-480,20 19-385,0 0-417,0-20-479,-19 20-1,19 0 96,-20 0-32,-1 0 32,21 0-31,-19 0 31,19 0 64,0 20-127,0-1-1,-20 1 96,20 21-64,0-2 129,-19 1-193,19 19 0,-21 1-96,21 19-32,0 1-32,-20-21-96,20 20 64,-19 1 160,0-20-480,-3-1 544,3 1-192,0-1 32,-1-19-32,-1 0 128,1-20-63,20 0-194,-19-20 194,19 20-1,-19-20 160,19 0 64,0 0-192,0 0 129,0 0 159,19 0-288,0 0 128,1 0-96,1 0 97,-1 0-385,18 0 160,-16 0 64,-3 19-256,0-19-417,1 0-800,-20 0-609,21 0-2242</inkml:trace>
  <inkml:trace contextRef="#ctx0" brushRef="#br0" timeOffset="46528.6612">22542 11817 10666,'0'-19'576,"0"-1"769,19 0 513,-19 0-256,20 20-129,-20 0-352,0 0-384,0 0 32,0 0 159,0 20-31,0 0-128,0 19-32,0 1-65,-20 0-95,20-1-33,-19 21-447,19-20-354,-21 0 642,21 19-642,0-39 578,-20 20-449,20-21 256,0 2-353,20-21 225,-20-21-64,21 2 161,-21-1-130,19-20-159,1 0 0,-20 1 96,19-1 192,0 0-256,3 0-353,-22 1 706,19 19-578,-19-19 674,20 39-289,-20 0-97,0 19 226,0 1 159,0 20 160,0 0-31,0-1-225,0 21 64,0-21-224,0 1 192,0 0-256,0-1 257,19-39-193,-19 21-96,21-42 192,-1 2-64,-1-1-32,0 0 128,22 0-512,-22-20 544,1 1-32,1-1-288,-1 0 160,-1 21-385,22-21-287,-41 20 223,19 0-95,0 20-449,1 0-288,-20 0-961,21 0-1089,-21 20 0</inkml:trace>
  <inkml:trace contextRef="#ctx0" brushRef="#br0" timeOffset="46855.68">22959 12275 14733,'0'-61'32,"19"42"609,0-1 480,1 0 0,1 20-256,18-20-545,-20 20 353,3 0 32,-3 20-33,0 0-95,-19 0-225,0 20 65,0-21-97,0 2-96,-19 18 0,0-19 0,19-20-127,-22 0-1,3 20-64,-1-20-32,1 0-160,-2-20-609,1 20-384,1-40-1570,19 21-1185</inkml:trace>
  <inkml:trace contextRef="#ctx0" brushRef="#br0" timeOffset="47653.7256">23296 11460 7527,'-22'-19'640,"22"19"1410,0-21 192,0 21-576,0 0-513,0 0-384,0 0-225,22-20 1,-22 20 31,19 0 65,1 0-65,-20 0-63,19 0-161,2 20 65,-1-20-481,-1 0 160,0 21-32,-19-2 0,22 1 64,-22 0 32,0 19 0,0 1 0,-22 20 33,22-1 31,0 21-352,-19-20 256,19-1-192,0 20-96,0-19 192,0-1 96,0-19-288,0 20 160,19-20 32,-19 0-64,0-1 32,0 1 160,0-20-288,0 0 128,0-1 0,0 1 32,0 0 0,0-20 64,0 20 0,0-20 32,-19 0 32,19 0 64,-19 0-32,-1 0-127,20 0-65,0 0 64,-21 0-737,21 0-1441,0 0-2050</inkml:trace>
  <inkml:trace contextRef="#ctx0" brushRef="#br0" timeOffset="49517.8323">18988 10844 6245,'0'-19'1154,"0"-1"-33,0 20-96,0 0-97,0 0 1,0 0-160,0 0 64,0 0-225,0 0-95,-20 0 63,20 20 97,0-20 0,0 19-97,-19 1 33,19 1-97,0-2 1,0 1-129,0 0-160,0-1 129,0 1 95,0 20-384,0-20 289,0 20-225,-21 0-192,21-1 256,-20 1-128,20 0 0,0-1-192,-19 1 192,19 19-96,-19-19 192,19 0-320,0-20 352,0 20-224,0 0 32,0-21 128,19 1-288,-19 20 224,0-21 128,0 21-192,0 0-64,0 0 128,0-1 64,-19 1-256,19 0 64,-22-1 96,22 1-128,-19 0-32,19 0 512,-19-1-352,19 1-64,0 0 0,-20-1 160,20-18-256,0 19 288,0-1-288,-21 1 288,21 0-160,0-21-320,0 21 512,0-20-64,0 0-224,0 19 32,-20 1-128,20 0 128,0-1 192,0 1-320,0 0 256,0-20-64,0 20 96,-19-1-192,19 1 256,0-20-160,0 20-96,-19-1 160,19 1-64,0 0 32,0-1-160,0-19 256,0 20-352,-22 0 384,22 0-320,0-20 352,0 19-384,-19-19 192,19-1 224,0 2-224,0-21 64,0 20-224,0-20 192,0 0 32,0 0 64,0 0-224,0 0 256,19-20-352,-19-1 384,0-18-320,22 19 160,-22-19-64,19-1 160,-19-19-128,19 18-128,-19-18 96,0 19 32,0-19-32,20 19 192,-20-20-320,0 21 320,0-21-320,0 1 320,0 19-320,0-20 288,0 1-128,0-21-128,0 21 160,0-21-64,0 0-256,0 21 544,21-1-160,-21 21-480,0-21 800,0 40-448,20-39-288,-20 19 256,0 1 384,0-1-384,19 0 224,-19 0-128,0-20-160,0 21 256,0-1-64,19 0-160,-19 1 96,22-1 64,-22 0-32,0 0 32,19 1 0,-19-1-31,0 0 31,0 1 64,0 19 192,0-20-384,0-20 160,0 21 64,0 19 32,0-19-288,0-2 192,0 2-128,0 19 64,0 1-64,0-2 160,19 1-288,-19 20-352,0-19-962,20 19-2049</inkml:trace>
  <inkml:trace contextRef="#ctx0" brushRef="#br0" timeOffset="51817.9638">23831 10944 5925,'0'-20'1185,"0"0"-128,0 20-128,0-19 32,0 19-32,0 0-160,21-21-33,-21 21-95,0-20-97,0 20-95,0 0 63,0 0-95,0-19-33,0 19-64,0 0 97,0 0-65,0 0 33,0 0-193,0 0 32,0 0 64,0 0 32,0 19 33,0-19-1,0 20-64,-21 1 33,21-2 31,0 21-352,0-1 64,0 1-32,-20 20 192,20-1-352,0 1 288,-19-1-320,19 1 352,0-1-352,0 2 128,-19-2 32,19 1 0,-22-1-96,3 20 224,19-19-320,-20-1 160,1 1 224,19-1-672,-21 1 416,21 0 64,0-21 160,0 21-192,-20-20 0,20 19 64,0 1-96,0-20 128,0 0-128,-19 19 64,19-19 0,0 19 0,0-19 160,0 0-320,0 19 160,0-19 0,0 20 0,-19-21 32,19 1-32,0 20 32,-22-21 0,22 1 0,-19 0 64,19-1 96,-19 2-256,19-2 128,0 0 0,-20-18-64,20 18 0,-21 1-128,21 0 416,0-20-448,-20-1 160,20 21 0,0-21 0,0 2 0,0-21-64,-19 20 32,19-20 64,0 0 32,0 0 0,0 0-128,0 0 256,0 0-224,0-20 96,19-1 129,-19-18-129,20 19 384,-20-19-320,21-1-64,-1 0-192,-1-20 224,-19 21 64,19-21-224,-19 21 64,0-21 0,0 1 0,22-1 32,-22 0-64,0 0 96,0 1-32,0-1-32,0 1-128,0-1 128,0 1 128,0-1-256,0 21 128,0-21-32,0 21 224,0-22-384,0 2 224,0 20 128,0-21-544,0 20 640,0 0-256,0 0-64,0-19 192,0 20-96,0-1 0,19-20 1,-19 20-33,19-19 32,-19 19-32,20 1 32,-20-1 0,0 0 128,21 1-320,-2-2 160,-19 21 32,20-19 0,-20-1-64,19 0 32,-19 1 0,22-1 0,-22 0-32,19 21 32,-19-21 160,0 20-320,0-20 320,0 21-352,0-2 256,0-18 32,0 19-64,0 0 0,0 1-192,0-2 160,0 1 160,0 1-320,0-1 128,0 0 64,19 0 160,-19 20-384,0-20 384,0 20-384,0-20 192,0 20 32,0 0-160,0 0 96,0 20-1,0-20 194,0 20-322,0 0 161,0 0 33,0 0-33,0 19 128,0-18-256,-19 18 288,19 20-288,0-19 96,0 20 32,0-1 32,0 21-97,0-21-159,0 21 128,-19-21-320,19 21 256,0-1-1,-22-19 1,3 19 64,19-19 32,0 19-128,0-19 448,0 19-480,0-19 224,0 0-32,0 19 64,-20-20 0,20 1 32,-19 0-128,19 19 96,0-19-32,0-1 64,0 1-96,-21-1 64,1 1 128,20 0-320,-19-1 224,0 1-32,19-21 160,-22 21-95,22-1 31,-19-18-160,19-2 128,-19 0-32,19 2 64,0-22-32,-20 21-256,20-21 224,0 2-160,0-1 64,-21-1-321,21-19-319,0 0-994,0 0-1217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has about the same running time as 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87C8B-8E2C-44B4-AC4F-F0B4F07F0E92}" type="slidenum">
              <a:rPr lang="en-US"/>
              <a:pPr/>
              <a:t>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holds for any predicate  P  </a:t>
            </a:r>
            <a:r>
              <a:rPr lang="en-US" dirty="0" smtClean="0"/>
              <a:t>for which you can construct m0,m1 efficiently.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87C8B-8E2C-44B4-AC4F-F0B4F07F0E92}" type="slidenum">
              <a:rPr lang="en-US"/>
              <a:pPr/>
              <a:t>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holds for any predicate  P  </a:t>
            </a:r>
            <a:r>
              <a:rPr lang="en-US" dirty="0" smtClean="0"/>
              <a:t>for which you can construct m0,m1 efficiently.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87C8B-8E2C-44B4-AC4F-F0B4F07F0E92}" type="slidenum">
              <a:rPr lang="en-US"/>
              <a:pPr/>
              <a:t>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87C8B-8E2C-44B4-AC4F-F0B4F07F0E92}" type="slidenum">
              <a:rPr lang="en-US"/>
              <a:pPr/>
              <a:t>6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266950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 ciphers are semantically secure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4552950"/>
            <a:ext cx="67120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Goal:   secure PRG ⇒  semantically secure stream cipher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950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43200" y="3638550"/>
            <a:ext cx="3962400" cy="609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ciphers are semantically 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686800" cy="37338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176"/>
              </a:spcBef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  G:K </a:t>
            </a:r>
            <a:r>
              <a:rPr lang="en-US" dirty="0"/>
              <a:t>⟶{0,1}</a:t>
            </a:r>
            <a:r>
              <a:rPr lang="en-US" baseline="50000" dirty="0"/>
              <a:t>n</a:t>
            </a:r>
            <a:r>
              <a:rPr lang="en-US" dirty="0"/>
              <a:t>  </a:t>
            </a:r>
            <a:r>
              <a:rPr lang="en-US" dirty="0" smtClean="0"/>
              <a:t>is a secure PRG    ⇒    </a:t>
            </a:r>
            <a:br>
              <a:rPr lang="en-US" dirty="0" smtClean="0"/>
            </a:br>
            <a:r>
              <a:rPr lang="en-US" dirty="0" smtClean="0"/>
              <a:t>			stream cipher E derived from G is sem. </a:t>
            </a:r>
            <a:r>
              <a:rPr lang="en-US" dirty="0"/>
              <a:t>s</a:t>
            </a:r>
            <a:r>
              <a:rPr lang="en-US" dirty="0" smtClean="0"/>
              <a:t>ec.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∀ sem. </a:t>
            </a:r>
            <a:r>
              <a:rPr lang="en-US" dirty="0"/>
              <a:t>s</a:t>
            </a:r>
            <a:r>
              <a:rPr lang="en-US" dirty="0" smtClean="0"/>
              <a:t>ec. adversary A ,   ∃a PRG adversary B   </a:t>
            </a:r>
            <a:r>
              <a:rPr lang="en-US" dirty="0" err="1" smtClean="0"/>
              <a:t>s.t.</a:t>
            </a:r>
            <a:endParaRPr lang="en-US" dirty="0" smtClean="0"/>
          </a:p>
          <a:p>
            <a:pPr marL="0" indent="0">
              <a:spcBef>
                <a:spcPts val="24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SS</a:t>
            </a:r>
            <a:r>
              <a:rPr lang="en-US" dirty="0" smtClean="0"/>
              <a:t>[A,E]  ≤  2 ∙ 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PRG</a:t>
            </a:r>
            <a:r>
              <a:rPr lang="en-US" dirty="0" smtClean="0"/>
              <a:t>[B,G]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0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7150"/>
            <a:ext cx="8229600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Proof:    Let A be a sem. sec. adversary.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b=0,1:  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b</a:t>
            </a:r>
            <a:r>
              <a:rPr lang="en-US" dirty="0" smtClean="0"/>
              <a:t> :=  [ event that b’=1 ]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SS</a:t>
            </a:r>
            <a:r>
              <a:rPr lang="en-US" dirty="0"/>
              <a:t>[A,E] </a:t>
            </a:r>
            <a:r>
              <a:rPr lang="en-US" dirty="0" smtClean="0"/>
              <a:t>= </a:t>
            </a:r>
            <a:r>
              <a:rPr lang="en-US" sz="3600" dirty="0"/>
              <a:t>|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0</a:t>
            </a:r>
            <a:r>
              <a:rPr lang="en-US" dirty="0"/>
              <a:t> ] − 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1</a:t>
            </a:r>
            <a:r>
              <a:rPr lang="en-US" dirty="0"/>
              <a:t> ] </a:t>
            </a:r>
            <a:r>
              <a:rPr lang="en-US" sz="3600" dirty="0"/>
              <a:t>|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219200" y="131445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 flipV="1">
            <a:off x="152400" y="1943107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76200" y="157669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400800" y="131445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1524001" y="1668074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dirty="0" err="1">
                <a:sym typeface="Symbol" pitchFamily="18" charset="2"/>
              </a:rPr>
              <a:t>K</a:t>
            </a:r>
            <a:endParaRPr lang="en-US" b="1" dirty="0">
              <a:cs typeface="Arial" charset="0"/>
              <a:sym typeface="Symbol" pitchFamily="18" charset="2"/>
            </a:endParaRPr>
          </a:p>
        </p:txBody>
      </p:sp>
      <p:grpSp>
        <p:nvGrpSpPr>
          <p:cNvPr id="32" name="Group 21"/>
          <p:cNvGrpSpPr>
            <a:grpSpLocks/>
          </p:cNvGrpSpPr>
          <p:nvPr/>
        </p:nvGrpSpPr>
        <p:grpSpPr bwMode="auto">
          <a:xfrm>
            <a:off x="2590800" y="1397802"/>
            <a:ext cx="3810000" cy="403622"/>
            <a:chOff x="1776" y="1783"/>
            <a:chExt cx="2400" cy="339"/>
          </a:xfrm>
        </p:grpSpPr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m</a:t>
              </a:r>
              <a:r>
                <a:rPr lang="en-US" sz="2000" baseline="-25000" dirty="0"/>
                <a:t>1  </a:t>
              </a:r>
              <a:r>
                <a:rPr lang="en-US" sz="2000" dirty="0">
                  <a:sym typeface="Symbol" pitchFamily="18" charset="2"/>
                </a:rPr>
                <a:t> M :    |m</a:t>
              </a:r>
              <a:r>
                <a:rPr lang="en-US" sz="2000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|m</a:t>
              </a:r>
              <a:r>
                <a:rPr lang="en-US" sz="2000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2590800" y="1815714"/>
            <a:ext cx="3733802" cy="522685"/>
            <a:chOff x="1776" y="2018"/>
            <a:chExt cx="2352" cy="439"/>
          </a:xfrm>
        </p:grpSpPr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07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dirty="0" err="1" smtClean="0"/>
                <a:t>m</a:t>
              </a:r>
              <a:r>
                <a:rPr lang="en-US" sz="2400" b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dirty="0" smtClean="0">
                  <a:sym typeface="Symbol" pitchFamily="18" charset="2"/>
                </a:rPr>
                <a:t>G</a:t>
              </a:r>
              <a:r>
                <a:rPr lang="en-US" sz="2000" b="1" dirty="0">
                  <a:sym typeface="Symbol" pitchFamily="18" charset="2"/>
                </a:rPr>
                <a:t>(</a:t>
              </a:r>
              <a:r>
                <a:rPr lang="en-US" sz="2000" b="1" dirty="0"/>
                <a:t>k)</a:t>
              </a:r>
              <a:r>
                <a:rPr lang="en-US" sz="2800" b="1" dirty="0"/>
                <a:t> </a:t>
              </a:r>
              <a:endParaRPr lang="en-US" sz="2000" b="1" dirty="0"/>
            </a:p>
          </p:txBody>
        </p:sp>
      </p:grp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7620000" y="2495552"/>
            <a:ext cx="1371600" cy="609599"/>
            <a:chOff x="4416" y="3546"/>
            <a:chExt cx="864" cy="512"/>
          </a:xfrm>
        </p:grpSpPr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533400" y="1085859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1504062" y="2050025"/>
            <a:ext cx="101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r</a:t>
            </a:r>
            <a:r>
              <a:rPr lang="en-US" dirty="0" smtClean="0">
                <a:sym typeface="Symbol" pitchFamily="18" charset="2"/>
              </a:rPr>
              <a:t>{0,1}</a:t>
            </a:r>
            <a:r>
              <a:rPr lang="en-US" sz="2000" baseline="30000" dirty="0" smtClean="0">
                <a:sym typeface="Symbol" pitchFamily="18" charset="2"/>
              </a:rPr>
              <a:t>n</a:t>
            </a:r>
            <a:endParaRPr lang="en-US" b="1" baseline="30000" dirty="0"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788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7150"/>
            <a:ext cx="8229600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Proof:    Let A be a sem. sec. adversary.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b=0,1:  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b</a:t>
            </a:r>
            <a:r>
              <a:rPr lang="en-US" dirty="0" smtClean="0"/>
              <a:t> :=  [ event that b’=1 ]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SS</a:t>
            </a:r>
            <a:r>
              <a:rPr lang="en-US" dirty="0"/>
              <a:t>[A,E] </a:t>
            </a:r>
            <a:r>
              <a:rPr lang="en-US" dirty="0" smtClean="0"/>
              <a:t>= </a:t>
            </a:r>
            <a:r>
              <a:rPr lang="en-US" sz="3600" dirty="0"/>
              <a:t>|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0</a:t>
            </a:r>
            <a:r>
              <a:rPr lang="en-US" dirty="0"/>
              <a:t> ] − 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1</a:t>
            </a:r>
            <a:r>
              <a:rPr lang="en-US" dirty="0"/>
              <a:t> ] </a:t>
            </a:r>
            <a:r>
              <a:rPr lang="en-US" sz="3600" dirty="0" smtClean="0"/>
              <a:t>|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/>
              <a:t>For b=0,1:   </a:t>
            </a:r>
            <a:r>
              <a:rPr lang="en-US" dirty="0" err="1"/>
              <a:t>R</a:t>
            </a:r>
            <a:r>
              <a:rPr lang="en-US" baseline="-25000" dirty="0" err="1"/>
              <a:t>b</a:t>
            </a:r>
            <a:r>
              <a:rPr lang="en-US" dirty="0"/>
              <a:t> :=  [ event that b’=1 </a:t>
            </a:r>
            <a:r>
              <a:rPr lang="en-US" dirty="0" smtClean="0"/>
              <a:t>]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219200" y="131445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 flipV="1">
            <a:off x="152400" y="1943107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76200" y="157669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400800" y="131445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1524001" y="1668074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dirty="0" err="1">
                <a:sym typeface="Symbol" pitchFamily="18" charset="2"/>
              </a:rPr>
              <a:t>K</a:t>
            </a:r>
            <a:endParaRPr lang="en-US" b="1" dirty="0">
              <a:cs typeface="Arial" charset="0"/>
              <a:sym typeface="Symbol" pitchFamily="18" charset="2"/>
            </a:endParaRPr>
          </a:p>
        </p:txBody>
      </p:sp>
      <p:grpSp>
        <p:nvGrpSpPr>
          <p:cNvPr id="32" name="Group 21"/>
          <p:cNvGrpSpPr>
            <a:grpSpLocks/>
          </p:cNvGrpSpPr>
          <p:nvPr/>
        </p:nvGrpSpPr>
        <p:grpSpPr bwMode="auto">
          <a:xfrm>
            <a:off x="2590800" y="1397802"/>
            <a:ext cx="3810000" cy="403622"/>
            <a:chOff x="1776" y="1783"/>
            <a:chExt cx="2400" cy="339"/>
          </a:xfrm>
        </p:grpSpPr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m</a:t>
              </a:r>
              <a:r>
                <a:rPr lang="en-US" sz="2000" baseline="-25000" dirty="0"/>
                <a:t>1  </a:t>
              </a:r>
              <a:r>
                <a:rPr lang="en-US" sz="2000" dirty="0">
                  <a:sym typeface="Symbol" pitchFamily="18" charset="2"/>
                </a:rPr>
                <a:t> M :    |m</a:t>
              </a:r>
              <a:r>
                <a:rPr lang="en-US" sz="2000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|m</a:t>
              </a:r>
              <a:r>
                <a:rPr lang="en-US" sz="2000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2590800" y="1815714"/>
            <a:ext cx="3733802" cy="522685"/>
            <a:chOff x="1776" y="2018"/>
            <a:chExt cx="2352" cy="439"/>
          </a:xfrm>
        </p:grpSpPr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84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dirty="0" err="1" smtClean="0"/>
                <a:t>m</a:t>
              </a:r>
              <a:r>
                <a:rPr lang="en-US" sz="2400" b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dirty="0">
                  <a:sym typeface="Symbol" pitchFamily="18" charset="2"/>
                </a:rPr>
                <a:t>r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7620000" y="2495552"/>
            <a:ext cx="1371600" cy="609599"/>
            <a:chOff x="4416" y="3546"/>
            <a:chExt cx="864" cy="512"/>
          </a:xfrm>
        </p:grpSpPr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533400" y="1085859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1504062" y="2050025"/>
            <a:ext cx="101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r</a:t>
            </a:r>
            <a:r>
              <a:rPr lang="en-US" dirty="0" smtClean="0">
                <a:sym typeface="Symbol" pitchFamily="18" charset="2"/>
              </a:rPr>
              <a:t>{0,1}</a:t>
            </a:r>
            <a:r>
              <a:rPr lang="en-US" sz="2000" baseline="30000" dirty="0" smtClean="0">
                <a:sym typeface="Symbol" pitchFamily="18" charset="2"/>
              </a:rPr>
              <a:t>n</a:t>
            </a:r>
            <a:endParaRPr lang="en-US" b="1" baseline="30000" dirty="0"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380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350"/>
            <a:ext cx="8763000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Proof:    Let A be a sem. sec. adversary.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 smtClean="0"/>
              <a:t>Claim 1:    </a:t>
            </a:r>
            <a:r>
              <a:rPr lang="en-US" sz="3200" dirty="0"/>
              <a:t>|</a:t>
            </a:r>
            <a:r>
              <a:rPr lang="en-US" dirty="0" err="1" smtClean="0"/>
              <a:t>Pr</a:t>
            </a:r>
            <a:r>
              <a:rPr lang="en-US" dirty="0"/>
              <a:t>[R</a:t>
            </a:r>
            <a:r>
              <a:rPr lang="en-US" baseline="-25000" dirty="0"/>
              <a:t>0</a:t>
            </a:r>
            <a:r>
              <a:rPr lang="en-US" dirty="0"/>
              <a:t>] – </a:t>
            </a:r>
            <a:r>
              <a:rPr lang="en-US" dirty="0" err="1"/>
              <a:t>Pr</a:t>
            </a:r>
            <a:r>
              <a:rPr lang="en-US" dirty="0"/>
              <a:t>[R</a:t>
            </a:r>
            <a:r>
              <a:rPr lang="en-US" baseline="-25000" dirty="0"/>
              <a:t>1</a:t>
            </a:r>
            <a:r>
              <a:rPr lang="en-US" dirty="0" smtClean="0"/>
              <a:t>]</a:t>
            </a:r>
            <a:r>
              <a:rPr lang="en-US" sz="3200" dirty="0" smtClean="0"/>
              <a:t>|</a:t>
            </a:r>
            <a:r>
              <a:rPr lang="en-US" dirty="0" smtClean="0"/>
              <a:t> =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 smtClean="0"/>
              <a:t>Claim 2:    ∃B:  </a:t>
            </a:r>
            <a:r>
              <a:rPr lang="en-US" sz="3200" dirty="0" smtClean="0"/>
              <a:t>|</a:t>
            </a:r>
            <a:r>
              <a:rPr lang="en-US" dirty="0" err="1"/>
              <a:t>Pr</a:t>
            </a:r>
            <a:r>
              <a:rPr lang="en-US" dirty="0" smtClean="0"/>
              <a:t>[</a:t>
            </a:r>
            <a:r>
              <a:rPr lang="en-US" dirty="0" err="1" smtClean="0"/>
              <a:t>W</a:t>
            </a:r>
            <a:r>
              <a:rPr lang="en-US" baseline="-25000" dirty="0" err="1"/>
              <a:t>b</a:t>
            </a:r>
            <a:r>
              <a:rPr lang="en-US" dirty="0" smtClean="0"/>
              <a:t>] </a:t>
            </a:r>
            <a:r>
              <a:rPr lang="en-US" dirty="0"/>
              <a:t>– </a:t>
            </a:r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r>
              <a:rPr lang="en-US" dirty="0" smtClean="0"/>
              <a:t>]</a:t>
            </a:r>
            <a:r>
              <a:rPr lang="en-US" sz="3200" dirty="0"/>
              <a:t>|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pPr marL="0" indent="0">
              <a:buNone/>
              <a:tabLst>
                <a:tab pos="1828800" algn="l"/>
              </a:tabLst>
            </a:pP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 smtClean="0"/>
              <a:t>⇒   </a:t>
            </a:r>
            <a:r>
              <a:rPr lang="en-US" dirty="0" err="1"/>
              <a:t>Adv</a:t>
            </a:r>
            <a:r>
              <a:rPr lang="en-US" baseline="-25000" dirty="0" err="1"/>
              <a:t>SS</a:t>
            </a:r>
            <a:r>
              <a:rPr lang="en-US" dirty="0"/>
              <a:t>[A,E</a:t>
            </a:r>
            <a:r>
              <a:rPr lang="en-US" dirty="0" smtClean="0"/>
              <a:t>] = </a:t>
            </a:r>
            <a:r>
              <a:rPr lang="en-US" sz="3200" dirty="0"/>
              <a:t>|</a:t>
            </a:r>
            <a:r>
              <a:rPr lang="en-US" dirty="0" err="1"/>
              <a:t>Pr</a:t>
            </a:r>
            <a:r>
              <a:rPr lang="en-US" dirty="0" smtClean="0"/>
              <a:t>[W</a:t>
            </a:r>
            <a:r>
              <a:rPr lang="en-US" baseline="-25000" dirty="0" smtClean="0"/>
              <a:t>0</a:t>
            </a:r>
            <a:r>
              <a:rPr lang="en-US" dirty="0"/>
              <a:t>] – </a:t>
            </a:r>
            <a:r>
              <a:rPr lang="en-US" dirty="0" err="1"/>
              <a:t>Pr</a:t>
            </a:r>
            <a:r>
              <a:rPr lang="en-US" dirty="0" smtClean="0"/>
              <a:t>[W</a:t>
            </a:r>
            <a:r>
              <a:rPr lang="en-US" baseline="-25000" dirty="0" smtClean="0"/>
              <a:t>1</a:t>
            </a:r>
            <a:r>
              <a:rPr lang="en-US" dirty="0"/>
              <a:t>]</a:t>
            </a:r>
            <a:r>
              <a:rPr lang="en-US" sz="3200" dirty="0"/>
              <a:t>|</a:t>
            </a:r>
            <a:r>
              <a:rPr lang="en-US" dirty="0"/>
              <a:t> ≤  2 ∙ </a:t>
            </a:r>
            <a:r>
              <a:rPr lang="en-US" dirty="0" err="1"/>
              <a:t>Adv</a:t>
            </a:r>
            <a:r>
              <a:rPr lang="en-US" baseline="-25000" dirty="0" err="1"/>
              <a:t>PRG</a:t>
            </a:r>
            <a:r>
              <a:rPr lang="en-US" dirty="0"/>
              <a:t>[B,G]   </a:t>
            </a:r>
          </a:p>
          <a:p>
            <a:pPr marL="0" indent="0">
              <a:buNone/>
              <a:tabLst>
                <a:tab pos="1828800" algn="l"/>
              </a:tabLst>
            </a:pP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609600" y="2724150"/>
            <a:ext cx="7848600" cy="628710"/>
            <a:chOff x="609600" y="2724150"/>
            <a:chExt cx="7848600" cy="62871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90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876400" y="1186560"/>
              <a:ext cx="5559840" cy="2689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5600" y="1174680"/>
                <a:ext cx="5585040" cy="27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801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350"/>
            <a:ext cx="8763000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Proof of claim 2:       </a:t>
            </a:r>
            <a:r>
              <a:rPr lang="en-US" dirty="0"/>
              <a:t>∃B:  </a:t>
            </a:r>
            <a:r>
              <a:rPr lang="en-US" sz="3200" dirty="0"/>
              <a:t>|</a:t>
            </a:r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] </a:t>
            </a:r>
            <a:r>
              <a:rPr lang="en-US" dirty="0"/>
              <a:t>– </a:t>
            </a:r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smtClean="0"/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]</a:t>
            </a:r>
            <a:r>
              <a:rPr lang="en-US" sz="3200" dirty="0"/>
              <a:t>|</a:t>
            </a:r>
            <a:r>
              <a:rPr lang="en-US" dirty="0"/>
              <a:t> =  </a:t>
            </a:r>
            <a:r>
              <a:rPr lang="en-US" dirty="0" err="1"/>
              <a:t>Adv</a:t>
            </a:r>
            <a:r>
              <a:rPr lang="en-US" baseline="-25000" dirty="0" err="1"/>
              <a:t>PRG</a:t>
            </a:r>
            <a:r>
              <a:rPr lang="en-US" dirty="0"/>
              <a:t>[B,G]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Algorithm 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  <a:tabLst>
                <a:tab pos="3657600" algn="l"/>
              </a:tabLs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mtClean="0"/>
              <a:t>Adv</a:t>
            </a:r>
            <a:r>
              <a:rPr lang="en-US" baseline="-25000" smtClean="0"/>
              <a:t>PRG</a:t>
            </a:r>
            <a:r>
              <a:rPr lang="en-US" dirty="0"/>
              <a:t>[B,G</a:t>
            </a:r>
            <a:r>
              <a:rPr lang="en-US" dirty="0" smtClean="0"/>
              <a:t>] = </a:t>
            </a: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267200" y="1866900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7315200" y="2277667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228600" y="1733550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" name="Group 31"/>
          <p:cNvGrpSpPr>
            <a:grpSpLocks/>
          </p:cNvGrpSpPr>
          <p:nvPr/>
        </p:nvGrpSpPr>
        <p:grpSpPr bwMode="auto">
          <a:xfrm>
            <a:off x="5791200" y="2477692"/>
            <a:ext cx="1447800" cy="522684"/>
            <a:chOff x="3648" y="2913"/>
            <a:chExt cx="912" cy="439"/>
          </a:xfrm>
        </p:grpSpPr>
        <p:sp>
          <p:nvSpPr>
            <p:cNvPr id="48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3696" y="2913"/>
              <a:ext cx="858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dirty="0" smtClean="0"/>
                <a:t>m</a:t>
              </a:r>
              <a:r>
                <a:rPr lang="en-US" sz="2400" b="1" baseline="-25000" dirty="0" smtClean="0"/>
                <a:t>0</a:t>
              </a:r>
              <a:r>
                <a:rPr lang="en-US" sz="2400" b="1" dirty="0" smtClean="0"/>
                <a:t>⊕</a:t>
              </a:r>
              <a:r>
                <a:rPr lang="en-US" sz="2400" b="1" dirty="0" smtClean="0">
                  <a:sym typeface="Symbol" pitchFamily="18" charset="2"/>
                </a:rPr>
                <a:t>y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905000" y="2125267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81200" y="1782367"/>
            <a:ext cx="114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∈ {0,1}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867400" y="2125267"/>
            <a:ext cx="1447800" cy="400110"/>
            <a:chOff x="5867400" y="2125267"/>
            <a:chExt cx="1447800" cy="400110"/>
          </a:xfrm>
        </p:grpSpPr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38770" y="2125267"/>
              <a:ext cx="88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, m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>
            <a:off x="1752600" y="3181350"/>
            <a:ext cx="2514600" cy="107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1200" y="2861867"/>
            <a:ext cx="113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’ </a:t>
            </a:r>
            <a:r>
              <a:rPr lang="en-US" dirty="0"/>
              <a:t>∈ {0,1}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4267200" y="3181350"/>
            <a:ext cx="30480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069280" y="3839760"/>
              <a:ext cx="6517800" cy="1087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8480" y="3831840"/>
                <a:ext cx="6539400" cy="11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83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5196</TotalTime>
  <Words>387</Words>
  <Application>Microsoft Macintosh PowerPoint</Application>
  <PresentationFormat>On-screen Show (16:9)</PresentationFormat>
  <Paragraphs>86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1_Lecture</vt:lpstr>
      <vt:lpstr>2_Office Theme</vt:lpstr>
      <vt:lpstr>3_Office Theme</vt:lpstr>
      <vt:lpstr>Stream ciphers are semantically secure</vt:lpstr>
      <vt:lpstr>Stream ciphers are semantically secure</vt:lpstr>
      <vt:lpstr>PowerPoint Presentation</vt:lpstr>
      <vt:lpstr>PowerPoint Presentation</vt:lpstr>
      <vt:lpstr>PowerPoint Presentation</vt:lpstr>
      <vt:lpstr>PowerPoint Presentation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315</cp:revision>
  <cp:lastPrinted>2012-01-15T02:09:53Z</cp:lastPrinted>
  <dcterms:created xsi:type="dcterms:W3CDTF">2010-11-06T18:36:35Z</dcterms:created>
  <dcterms:modified xsi:type="dcterms:W3CDTF">2012-02-06T22:50:31Z</dcterms:modified>
</cp:coreProperties>
</file>