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20"/>
  </p:notesMasterIdLst>
  <p:handoutMasterIdLst>
    <p:handoutMasterId r:id="rId21"/>
  </p:handoutMasterIdLst>
  <p:sldIdLst>
    <p:sldId id="426" r:id="rId4"/>
    <p:sldId id="476" r:id="rId5"/>
    <p:sldId id="441" r:id="rId6"/>
    <p:sldId id="459" r:id="rId7"/>
    <p:sldId id="460" r:id="rId8"/>
    <p:sldId id="464" r:id="rId9"/>
    <p:sldId id="489" r:id="rId10"/>
    <p:sldId id="465" r:id="rId11"/>
    <p:sldId id="461" r:id="rId12"/>
    <p:sldId id="462" r:id="rId13"/>
    <p:sldId id="463" r:id="rId14"/>
    <p:sldId id="490" r:id="rId15"/>
    <p:sldId id="491" r:id="rId16"/>
    <p:sldId id="492" r:id="rId17"/>
    <p:sldId id="477" r:id="rId18"/>
    <p:sldId id="380" r:id="rId19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2:00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11662 11976 6886,'0'0'384,"0"0"385,0 0 1858,0 0-706,0 0-479,0 20-289,0 0-64,0 20-128,0-1-128,-19 1-289,19 0-31,0-1-321,0 1 384,0-19-448,-19 18 129,19-19-1,0 0-32,0-20-160,0 20 0,0-20 96,0 0-320,0 20 352,0-20-384,0 0 320,0 0-352,0-20 224,0 20 0,0-20 128,0-20-128,0 1-32,0-1-96,0 0 256,0-20-192,19 20 32,22-19-256,-22-1 352,20 20 64,2 1-32,-22-1 64,22 21-32,-22-2-128,0 21 97,20 0-1,-18 0-32,-21 21 64,20-2-192,-20 21 160,0-20-64,0 20 0,0-21 288,-20 21-448,20 0 0,-40-20-96,20-1 96,1 2-353,0-2 321,-3 1 480,3-20-704,0 0 608,19 0-128,0 0 0,0 0 65,19 0 95,-19 20 32,19 0-96,3-1 161,-3-19-257,-19 21 192,19-2-192,-19 2-128,20-2 192,-20 1-352,19 0-321,-19 0-255,21-20-449,-21 20-577,0 0-1185,0-20-2402</inkml:trace>
  <inkml:trace contextRef="#ctx0" brushRef="#br0" timeOffset="245.0141">12199 12374 10634,'0'20'640,"0"-20"770,0 19 736,-19-19-513,19 20-576,-21 0-512,21 0-481,0 20-96,0-21-481,21 1-1152,-2 0-2595</inkml:trace>
  <inkml:trace contextRef="#ctx0" brushRef="#br0" timeOffset="397.0228">12339 12195 14061,'-22'-20'352,"3"0"-320,19 20 545,-19 0-481,19 0-96,0 20-929,19-20-4004</inkml:trace>
  <inkml:trace contextRef="#ctx0" brushRef="#br0" timeOffset="805.0461">12616 12135 10698,'-19'0'1313,"19"-19"1377,0 19-159,19 0-545,-19 0-833,19 0 96,22 0-512,-2 0-449,-20 0 481,22 0-673,-2 0 192,1 0-608,-20 0 160,20 0-257,-20 0-832,-1 0-128,0 0-1250,-19 19-2145</inkml:trace>
  <inkml:trace contextRef="#ctx0" brushRef="#br0" timeOffset="1026.0587">12597 12275 16944,'-22'19'288,"22"-19"1025,0 0 641,22 0 192,-3 20-993,20-20-673,1 0-63,-1 0-97,2-20-224,19 20-224,-21-19-384,1-2 31,-20 21-1377,18 0-127,-16 0-322,-3 0-4643</inkml:trace>
  <inkml:trace contextRef="#ctx0" brushRef="#br0" timeOffset="10881.6224">13945 11917 10441,'0'0'609,"-19"0"-1025,19 0 1537,-19 0 96,19 0 96,-20 0-544,-1 0-545,1 0-160,1 0 160,0 0-96,-3-20 0,3 20-63,0 0 63,-1 0-96,-20 0 64,20-20-32,20 20-64,-19 0 32,19 0 32,-22 20 32,22-20 32,-19 20 192,19-1 225,0 21 96,-19 0-97,19 0 353,0-1-769,0 21 288,-20-20 193,20 0-833,0 0 608,-21-1-608,21 1 224,0-40 0,0 20-256,-19 0-769,19-20-128,0 0-1154,0 0-992</inkml:trace>
  <inkml:trace contextRef="#ctx0" brushRef="#br0" timeOffset="11051.6322">13449 12254 8776,'-19'-19'4100,"19"-2"-4036,19 21 1729,-19 0-287,20 0-321,-20 0-480,21 0-321,-2 21-256,1-21-64,20 19 0,-20 2-480,-1-2-897,22 1-1794,-22-20-3908</inkml:trace>
  <inkml:trace contextRef="#ctx0" brushRef="#br0" timeOffset="11254.6438">13808 12394 15342,'0'19'96,"-22"1"64,22 0 353,0 0 95,0 0-319,-19 19-418,19-19-1216,19 0-3267</inkml:trace>
  <inkml:trace contextRef="#ctx0" brushRef="#br0" timeOffset="11407.6525">13945 12294 16335,'-19'-40'160,"19"40"-128,-19-19 288,19 19-255,0 0-354,0 0-1536,19 0-3460</inkml:trace>
  <inkml:trace contextRef="#ctx0" brushRef="#br0" timeOffset="11752.6723">14542 11778 12267,'20'-20'449,"-40"20"-225,20 0 1089,-21 0 0,1 40 257,-18 0-417,16-1-320,-16 20 31,-3 1 418,2 20-514,-1-21-511,1 20 447,19-18-576,20-2 65,0-19-225,0-1-33,0-19-447,20 0-257,-1-20-544,1 20-417,1-20-1120,-2 20-3172</inkml:trace>
  <inkml:trace contextRef="#ctx0" brushRef="#br0" timeOffset="12045.689">14641 12056 7078,'19'-20'2531,"-19"20"-1987,0 20 1858,0-20 97,-19 39-898,0-18-448,19 18-192,-22 1-192,3 0-577,0 0 417,19 19-833,-20-39 448,20 20-480,0-21-225,0-19-512,0 20-1281,0-20-2050</inkml:trace>
  <inkml:trace contextRef="#ctx0" brushRef="#br0" timeOffset="12416.7102">14600 12095 10217,'22'-59'320,"-3"19"417,0 20 993,1-20 256,20 21-385,-1-1-672,-19 20-320,20-20-161,-20 20 1,-1 20-193,2-20-288,-1 20 160,-20 20 0,0-21-128,-20 1 384,-1 0-544,2 0 32,-1 0-192,1 0 672,-22-1-480,22 2 160,-1-2 128,-1 1-160,21-20 288,0 20-191,0-20 511,0 20-288,21-1 289,-21 2-289,20-2-192,-1 2-160,-19-2 225,20 1-514,1-20 642,-21 20-898,19 0-448,1-20-769,-20 20-1601,19-20-5253</inkml:trace>
  <inkml:trace contextRef="#ctx0" brushRef="#br0" timeOffset="12747.7292">15038 12394 15086,'-21'19'640,"2"1"65,19-20 1185,-20 20-737,20 0-448,-19 0-481,19 0-352,-21-1-737,42 1-1537,-21-20-5510</inkml:trace>
  <inkml:trace contextRef="#ctx0" brushRef="#br0" timeOffset="12914.7387">15137 12314 14189,'-41'0'1505,"41"0"-1569,0 0 321,0 0-225,0 0-32,22 0-577,-3 0-5156</inkml:trace>
  <inkml:trace contextRef="#ctx0" brushRef="#br0" timeOffset="13249.7579">15197 12493 13805,'0'0'1377,"0"0"-512,0 0 1153,20 0-673,-20 0-32,19 0-736,0 0-737,3 0 544,-3 0-448,20-20-545,-18 20-256,18 0-896,-20 0-2884</inkml:trace>
  <inkml:trace contextRef="#ctx0" brushRef="#br0" timeOffset="13494.7719">15614 12374 15118,'0'0'1025,"0"0"-256,0 20 1441,-21-1-769,21 1-320,-20-20-160,20 20-993,-19 0 352,19 0-256,-20 0-929,20-1-960,0 1-2019</inkml:trace>
  <inkml:trace contextRef="#ctx0" brushRef="#br0" timeOffset="13977.7995">15910 11817 13612,'22'-19'513,"16"19"480,-18 0 897,21 0-481,-3 40 449,-16-1-513,-3 1-352,0 39-320,-19 1-65,-19 19-320,0 1 225,-22-21-513,22-20-96,-22-19 224,21 0 224,1-1-736,0-19 32,-22 0-1378,22 0-1569,-1 0-8456</inkml:trace>
  <inkml:trace contextRef="#ctx0" brushRef="#br0" timeOffset="14530.8312">16467 12235 10730,'-20'0'1121,"20"0"1153,0-21 320,0 21-608,20 0-416,20 0-673,-1 0-1,2 0-415,-3 21-257,3-21 160,17 19-544,-17-19 545,-2 0-930,-18 0-608,-2 0-160,1 0-1154,-20 0-2529</inkml:trace>
  <inkml:trace contextRef="#ctx0" brushRef="#br0" timeOffset="14756.8441">16705 12076 10409,'0'19'801,"0"-19"320,0 21 993,-19-2-320,-1 1-321,20 0-480,-21 19-544,1-18 127,20 19-31,0-21-609,-19 1 128,19 0-961,0 0-288,0 0-1986,0-20-3812</inkml:trace>
  <inkml:trace contextRef="#ctx0" brushRef="#br0" timeOffset="15382.8799">16625 11996 6470,'-19'0'929,"19"0"-129,-19 0 1250,-3 0-96,3 0-256,0 0-481,-1 20-256,-1 0 0,-18 0 64,20 19-577,-22-18 257,22 18-161,-1 1-31,-1-21-481,2 21 96,19 0-32,-20 0 160,20 0-384,20-20 160,-20 19-32,19-19 384,-19 0-768,21 0 704,-1 0-672,18-1-192,-16 1 415,17-20-511,1 0 352,18 0 127,-17 0 161,19-20-416,-21 1 384,21-1 352,0 0-416,-2-40 64,2 1 96,-21-1-384,2 1 640,-41 19-320,0 0-192,0 1 544,-20-1 33,-20 20-129,1 0 160,-2 0-288,2 20 97,-1 0-385,-18 0 512,36 0-480,-16 20-1089,18 0-865,-1 0-6470</inkml:trace>
  <inkml:trace contextRef="#ctx0" brushRef="#br0" timeOffset="16052.9182">17480 11917 5829,'0'-20'1057,"0"0"-96,19 20 1441,-19 0-448,0 0-545,0 20-159,0 0-386,-19-1-319,-2 21 128,1 0-289,1 0-128,0 20 0,-22-21-224,22 20 225,-1-19-1,-1 20 192,1-20 65,1-20-449,19 0 352,0-1 321,0 1-289,0-20-159,0 20-129,19-20 384,1 20-544,1-20 417,-1 0-706,18 0 674,3 0-545,-2-20 64,1 20-481,-1 0-544,-19 0 224,20 0-448,-40 0-1698,20 20-3395</inkml:trace>
  <inkml:trace contextRef="#ctx0" brushRef="#br0" timeOffset="16331.9342">17837 12413 14637,'-41'20'481,"22"0"1889,-1 20-352,-20-20-673,20 19-416,1 1-384,-1-20-641,20 19 96,0-18-1025,20-2-481,-1-19-2402</inkml:trace>
  <inkml:trace contextRef="#ctx0" brushRef="#br0" timeOffset="16484.9429">17897 12314 15438,'-41'-20'449,"41"20"63,0 0 609,0 0-608,0 0-610,0 0-287,0 20-1730,19 0-4228</inkml:trace>
  <inkml:trace contextRef="#ctx0" brushRef="#br0" timeOffset="16764.9589">17976 12572 16143,'0'0'384,"0"0"1570,0 0-449,0 0-191,0 0-225,20 0-481,-1 0-544,0 0 193,22 0-578,-22 0 513,22-20-1024,-2 20-578,2 0-255,-22 0-1762,20 0-5254</inkml:trace>
  <inkml:trace contextRef="#ctx0" brushRef="#br0" timeOffset="17014.9732">18530 12394 17040,'0'0'993,"-19"19"960,19 1 482,-19 0-257,-1 0-1185,20 0-64,-21 19-833,21-19 416,-19 0-512,19 0-288,0 0-513,0 0-576,0-1-1186,0-19-992,0 21-6663</inkml:trace>
  <inkml:trace contextRef="#ctx0" brushRef="#br0" timeOffset="36913.1114">11662 13129 6149,'0'-21'1185,"0"21"97,0-20 127,0 20-160,0-19-32,0 19-192,0 0-160,22 0-192,-22 0 31,0 0 129,0 0-256,-22 19 159,22 22-255,-19-22-257,19 40 193,-19 1-385,-1-1 448,-1 1-192,2-1-288,-1-18 641,1-2-257,19 2-544,0-41 256,0 19 449,0-19-225,19 0-320,1-19 160,-1 19-32,22-21-64,19 21-32,-21 0 353,1 0-481,-1 0 256,-20 0-320,22 0-97,-22 0-639,1 0-674,-1 0-864,2 21-3075</inkml:trace>
  <inkml:trace contextRef="#ctx0" brushRef="#br0" timeOffset="37191.1273">12219 13507 6085,'0'18'8424,"0"2"-8296,-20 1 1282,20 18 159,-19-18-448,-2-3-736,21 2-385,0 20-321,0-19-960,0-2-1922</inkml:trace>
  <inkml:trace contextRef="#ctx0" brushRef="#br0" timeOffset="37343.1359">12279 13445 12267,'0'-39'3972,"0"19"-3940,0 20 576,-20-19-223,20 19-513,0 0-1474,0 0-4708</inkml:trace>
  <inkml:trace contextRef="#ctx0" brushRef="#br0" timeOffset="37763.16">12715 13347 14413,'0'0'1377,"0"0"1154,0 0-161,0 0-704,19 0-545,2 0-513,-1-21 97,19 21-513,1 0-32,-1-19-128,21 19-352,-19 0-545,-2 0-640,1 0-417,-20 0-737,-1 0-2914</inkml:trace>
  <inkml:trace contextRef="#ctx0" brushRef="#br0" timeOffset="37950.1707">12755 13486 17264,'-21'21'865,"21"-21"1441,21 0 0,-1 0-1057,-1 0 0,1 0-640,20 0-417,-1-21 193,2 21-193,-3 0-320,23-20-1378,-21 20-704,-1 0-993,-20 0-5637</inkml:trace>
  <inkml:trace contextRef="#ctx0" brushRef="#br0" timeOffset="39894.2819">13767 13287 10858,'0'-20'0,"0"1"1922,0 19 128,0 0-737,0 0-512,0 19-33,0 1-63,0 0-225,0 20 193,0 19-545,-19 1 0,19-19 129,-20 18-354,20-20-63,0 0 128,-21-19 385,21 1-706,0-2-736,0-19 128,0 0-961,21 0-1825</inkml:trace>
  <inkml:trace contextRef="#ctx0" brushRef="#br0" timeOffset="40276.3037">13808 13248 8840,'19'-60'64,"-19"40"865,19 0 1473,1 1-480,1-2-673,18 21-512,-20 0-193,22 0-95,-22 0-161,20 21-192,-18-2-64,18 1 32,-39 0 0,20-1 64,-20 2-96,-20-1-160,1-1 64,-1 1-64,-20 0 96,1-1-32,20 22 160,-22-41-128,22 19 192,-1 1 32,-1-20 193,21 20 416,0-1-417,21-19 609,-1 21-705,-1-1 417,0 19-353,3-19-544,-3 1 224,0-2 320,1 1-1088,-1-20-129,2 21-1089,-1-21-673,-1 18-3618</inkml:trace>
  <inkml:trace contextRef="#ctx0" brushRef="#br0" timeOffset="40553.3196">14362 13545 14029,'0'21'1057,"-19"-2"-769,19 1 1698,0-20-353,-20 21-928,20-3-288,0 23-546,0-22-255,0 2-577,0-21-1185,20 19-4740</inkml:trace>
  <inkml:trace contextRef="#ctx0" brushRef="#br0" timeOffset="40710.3285">14441 13486 14862,'-19'0'-64,"19"-20"96,-19 20 544,19 0-704,0 0-449,19 0-2273</inkml:trace>
  <inkml:trace contextRef="#ctx0" brushRef="#br0" timeOffset="40982.3441">14600 13626 13805,'0'18'224,"0"-18"1441,0 0-159,22 0-385,-22 0-833,19 0 0,0 0-320,20 0-448,-18 0-193,18 0-1569,-19 0-1986</inkml:trace>
  <inkml:trace contextRef="#ctx0" brushRef="#br0" timeOffset="41221.3578">15157 13466 15214,'19'20'705,"-19"1"960,-19-21 545,19 18-256,-20 23-609,1-22-608,19 1 224,-22 19-961,22-19 448,0 20-416,-19-19-448,19-2-161,0 0-415,0-19-1122,0 21-705,19-21-2626</inkml:trace>
  <inkml:trace contextRef="#ctx0" brushRef="#br0" timeOffset="43395.4821">11465 11500 6566,'0'0'1890,"-20"0"95,20 0-415,0-20-449,0 20-128,-21 0-96,21 0-161,0 0-127,-19 0-129,19 0-127,0 0-193,-20 0 32,20 0-96,-19 0 64,19 0-64,-21 0 33,21 0-33,-20 0 64,20 20-32,-19-20 0,19 0-64,-20 20 160,20-20-320,0 19 160,-21 2-64,21-21 128,0 19-31,0 1 191,0 0-320,0-20 288,-19 20-288,19-1 160,0 2 96,0-2-64,0 1-95,0 20-1,19-20-161,-19 19 194,0-18 31,0 18-128,0-19 64,0 19-32,0 1 96,0 0-320,21 0 640,-21-20-416,0 20-288,0-21 608,-21 21-320,21-1 160,0 1-127,0-19-65,0 18-129,-19-19 129,19 0 32,0 0 0,-20 0 1,20-1 31,-19 1 0,19 0 96,-21 0-32,1-20-224,1 20 192,0-20-96,-1 0 192,-1 20-160,21-20-160,-20 0 192,1 0-32,19 0-64,0 0 32,0 0-32,0 0-32,0 0-32,0-20 224,0 20-288,19 0 160,1 0 0,1 0 64,-21 20-64,20-20 0,-1 0 0,0 19 192,1 1-320,1 0 128,-2 0 32,1 0-32,-20 0 0,19-1 32,-19 2 0,0-2-32,21-19-32,-21 20 64,0 0 0,0 0-32,0-1 0,20 2 0,-20-1 0,0-1 0,0 1 0,0 0 96,19 0-32,-19 0-192,0 0 128,0 0 64,0-1-96,0 1 32,0 0 96,0 0-160,0 0 160,0 0 0,0-1-288,0 1 384,0 1-192,0-2 0,-19 1 96,19 0-96,0-1 0,0 2-128,-20-1 353,20-1-290,0 1 1,0 0 257,-21-1-225,21 2-97,0-1 129,-19-1 193,19-19-354,0 20 322,0 0-482,-20-1 353,20 2 353,0-1-385,0-20-32,-19 21 96,19-3-64,0 2-128,0-20 256,-21 21-192,21-2 192,0-19-128,-20 20 96,20 1-480,0-3 672,-19 2-544,19-20 672,0 21-544,0-2-64,0-19 256,19 21 416,-19-21-352,0 19-288,20-19 737,1 19-705,-2-19 704,1 21-384,-1-21-192,2 0 385,-1-21-161,-1 21-224,1 0-352,1 0 384,-2-19-1057,1 19-1121,-20 0-2114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3:33.9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4498 12394 6758,'0'0'1217,"0"0"-224,0 0 64,0 0 64,0 0-64,19-20-192,-19 20-160,0 0-65,0 0-159,0 0-65,0 0-32,0 0 33,0 0-1,0 0-96,0 0-31,0 0 63,0 0-128,20 0 65,-20 0-65,0 0-32,19 0-32,-19 0-160,0 0 160,21 20 129,-21-20-161,20 0-160,-20 0 128,19 0 0,1 0 0,-20 0-64,21 0 224,-2 19-192,-19-19-128,20 0 160,-1 0 0,0 0 32,3 0 33,-3 0-161,0 0 0,1 0 96,1 0-64,18 0 64,-20 0-64,3 0 64,16 0-64,-18 0 96,20 0-64,-20 0 0,20-19 0,-1 19 32,-19 0-160,20-20 224,-1 20-192,2 0 161,-2 0-129,1-20 32,-1 20 0,2-20 0,-3 20 160,-18 0-288,21-20 256,-22 20-224,22-20 224,-3 1-160,3-2-160,-2 2 192,2 19 128,-3-21-256,-18 2 96,20-1 192,-20 20-160,20-20-96,-20 0 192,19 1-192,-18 19 128,-2-21-128,1 2 96,20-1 128,-20 0-256,-1 0 128,0 0 64,22 0 32,-21 1-192,-1-2 64,0 2-160,3-1 384,-22 0-224,19 0 0,0-20 193,1 21-97,1-1-96,-2 0-96,1-20 128,-1 20 0,3 1 128,-22-21-160,19 20 32,0 0 96,-19-19-192,20 18 160,-20 2 32,21-21-64,-21 20-224,19 1 320,-19-2-256,0 1 224,20 0-192,-20-19 128,0 19-160,0 0 288,19 0-384,-19 0 416,0 20-416,0-19 288,0-1 0,0 0-128,21 0 64,-21 20-160,0-20 160,0 0 96,0 20-256,0-19 128,0-2 0,0 21-32,0-19 64,0 19 96,0-20-128,20 0-128,-20 0 224,0 1-160,0 19 64,0-21-32,0 1 192,0 1-320,0-1 160,0 20 0,0-20 192,0 1-384,0-2 352,0 1-320,0 1 160,0 19 192,-20-20-192,20 20-128,0-20 96,0 20 0,0 0 96,0-20-96,0 20 96,0 0-160,0 0 32,0 20 0,-21-20 96,21 20 64,-19 0-32,-1-1-32,1 1 0,19 20-32,-21-40 64,21 20-64,-20 0 32,20-20 33,0 0 127,-19 19-224,19-19 96,0 0 96,0 0-128,0-19-128,19 19-64,-19-20 128,20 0-193,1 1-159,-2-2 160,1 1 160,-20 1 64,19-1-32,2 0-32,-21 20-64,20 0 224,-20 0-256,0 0 256,19 20 96,-19 0-32,20-1-32,1 22-32,-21-22-64,19 1-32,1 19-32,-1-19-640,-19 1-866,21-2-1921,-1 1-7944</inkml:trace>
  <inkml:trace contextRef="#ctx0" brushRef="#br0" timeOffset="1110.0635">1221 12135 11530,'21'0'0,"-1"0"897,-20-19 1153,0 19 224,0 0-736,0 0-705,0 0-97,0 0-319,-20 0-1,20 0-128,-21 0-31,2 0-1,-1 0-288,1 0 128,-22 0-32,22 0 0,-20 0 64,18 0-288,1 0 224,1 0-224,-1 0 96,20-21 32,-21 21-64,21 0-193,0 0 193,0 0-160,0 21 256,0-2 256,0 1-192,0 0 0,0 19 161,21 1 95,-21 0-224,0 0 96,0 0 0,0-1-256,20-19 128,-20 20-32,0 0 1,0-21-290,0 1-479,0 0-1,0 0-576,19-20-193,-19 0-608,0 0-1858</inkml:trace>
  <inkml:trace contextRef="#ctx0" brushRef="#br0" timeOffset="1300.0744">864 12413 13228,'0'-19'-416,"0"19"640,0 0 929,0-20 96,20 20-224,1 0-256,-21 20-417,39-20-224,-20 0 0,2 0-416,18 19-673,-19-19-1345,20 20-3075</inkml:trace>
  <inkml:trace contextRef="#ctx0" brushRef="#br0" timeOffset="1716.0982">1678 11877 9993,'0'0'256,"0"0"129,0 0 864,-19 0 897,-1 0-577,-1 40-223,2-21-193,-1 21-160,1 20-97,-22-1 290,3 1-642,-3 20-128,21-21-384,20 1 33,-19-1 159,38 1-384,1-1-737,-1-19-416,22 0-1058,-2-1-2241</inkml:trace>
  <inkml:trace contextRef="#ctx0" brushRef="#br0" timeOffset="4389.2511">1777 12076 9192,'0'0'-224,"0"0"32,0 19 1057,0-19 1409,0 21-641,0-2-640,0 1-96,0 20-160,0-21-225,0 21-159,0-19-161,0-2-96,-19 1-64,19 0-64,0 0-449,0-20-928,0 20-1057,0-20-801,19 0-801</inkml:trace>
  <inkml:trace contextRef="#ctx0" brushRef="#br0" timeOffset="4673.2673">2015 12056 7174,'20'-20'1282,"-20"20"-962,-20 0 513,20 0 768,-19 20 225,19-20-929,-19 20-321,-3-1 1,3 21 63,0-20-63,-1 20-33,-1-21-127,2 2-161,-1-2-160,20 2 0,0-21 32,0 19 1,0-19-1,20 0 0,-20 0-64,19 0-32,2 20-352,-21-20-545,20 0-833,-1 20-1409,0-20-2242</inkml:trace>
  <inkml:trace contextRef="#ctx0" brushRef="#br0" timeOffset="5024.2874">2114 12433 10025,'-19'20'96,"19"-20"32,0-20 865,0 20 352,0-20-448,0 20-576,0-19-257,0-1-96,19 0 64,-19 0 32,22 20-64,-3-20 64,-19 20 32,0 0 160,19 0 257,-19 20 95,0-20 1,0 20-161,0 0-63,0 0-129,-19-1-64,19 1-32,-19 0-64,-3-20-128,22 20-352,-19-20-513,19 0-897,-19 0-1857</inkml:trace>
  <inkml:trace contextRef="#ctx0" brushRef="#br0" timeOffset="5243.2999">2374 12433 8744,'19'20'640,"1"-20"1442,-20 20 769,0 0-513,-20 0-864,20-20-577,-19 39-513,-2-19-96,1 0-128,1 0-128,-22 0-96,22-1-576,-1 2-1122,1-2-3267</inkml:trace>
  <inkml:trace contextRef="#ctx0" brushRef="#br0" timeOffset="6314.3612">2731 12036 5765,'19'0'-256,"-19"0"352,0 0 1185,0 0 641,0 20-321,0 0-480,0 20-64,19-21-32,-19 21-288,22-20-160,-22-1-65,0 2-192,0-2-31,0 2-193,19-21 0,-19 19 0,0 1 0,0-20 96,0 0 193,0 20 95,0-20-256,0 0-64,0-20 1,0 20 63,0 0 0,-19-20-160,19 20 160,0-19 97,0-21-225,19 0 128,0 20-32,1-20-32,20 21-64,-20-2-32,-1 2-32,3-1 129,-3 0-322,0 20 161,1-20-832,-20 20-354,21 0-928,-21 0-1505,19 0-2755</inkml:trace>
  <inkml:trace contextRef="#ctx0" brushRef="#br0" timeOffset="7833.4481">2769 12016 5829,'0'-20'1794,"0"20"-801,0 0-225,0 0 33,0 20-224,0-20-97,0 0 289,0 0 352,0 0-224,0 20 0,0 0 32,0 19-65,0-18-223,0 18-129,0-19-127,0 0 31,0 20-63,0-21-193,0 2 32,22-2-64,-22 1 64,0 0-224,0 20 64,0-20 192,0-1-128,0 1-224,0 0 192,19 0 0,-19-20 97,0 0-33,0 20-160,0-20 256,0 0 224,0-20-223,0 20-65,0 0-288,-19-20 160,19 0 96,0 0-160,0 1-32,0-1 64,0 0 0,-22-20 96,22 20-128,0-20 64,0-19-32,0 19-192,0-20 127,22 21 33,-22 19 0,19-20 64,0 20 0,1 1-256,1-2 352,-2 2-320,20-1-96,-17 20 576,-3-20-736,0 20 544,-19 20-320,20 0 448,1-20-288,-21 40 64,19-21 32,-19 1 0,0 0 0,0 0-32,0 0 64,-19 0-64,19 20 0,-21-21-288,1-19 352,-18 40-160,16-40 32,3 20-225,-20-20 225,18 0 192,21 19-128,-20-19-224,20 0 64,0 0 0,0 0 352,0 21-96,0-21 289,20 0-321,-20 19 224,21 2-32,-21-2 160,19 21-31,1-20-33,-1 0 33,3 0-193,-3-1-192,0 1 192,1-20-128,1 20 0,-21 0-384,19-20-225,-19 0-704,0 20-320,20-20-1442,-20 0-3523</inkml:trace>
  <inkml:trace contextRef="#ctx0" brushRef="#br0" timeOffset="8402.4806">3345 12453 9064,'0'-20'1089,"0"20"1442,0-20-578,-20 20-351,20 0-801,-19 0-321,0 0 193,-1 20-65,-1 0 97,-18 20 224,20-1-417,-2 1-159,1 0-289,1-20 0,19 20 96,0-21-320,0 1 384,19 0-224,1-20-480,1 0 223,18-20-383,21 0 415,-22 1 65,3-2-96,-2-18 288,-20 19 32,3-20 64,-22 20-32,0 1 129,-22-1-129,3 0-96,0 0-192,-1 0-65,-1 20-1024,1 0-3043</inkml:trace>
  <inkml:trace contextRef="#ctx0" brushRef="#br0" timeOffset="8919.5102">3504 11738 7431,'21'-20'1953,"-2"20"-1024,1 0 1538,-1 0-738,-19 20 289,22 0-512,-3 20-321,0 0-513,1 19-31,1 1-321,-21 39 225,0-20-481,0 0 288,0 1 65,0-40 287,0 0-191,0-1-33,-21 21-416,21-20 64,-20 19 0,1-19-192,0-1-352,-3 1-1282,3 0-480,-1-1-1986</inkml:trace>
  <inkml:trace contextRef="#ctx0" brushRef="#br0" timeOffset="13212.7557">9420 12473 7046,'0'0'2146,"0"0"-1121,0 0 449,0 0 127,20 0-416,-20 0-128,19 0-192,2-20-224,-1 20-97,18-20-95,3 20-65,-2-20-160,2 20 128,-3-19-159,22-1-33,1 20 128,-3-40-160,2 20 64,19-19-256,1 18 257,-20-19-129,0 1 64,-21 19-96,21-19-96,-22-1 96,3 0 224,-2 0-224,2 1 96,-3-1-128,-18-20-352,20 20 640,-20 1-256,20-1-32,-20 0 32,-1 0 96,22 1-192,-22-1 224,1 0-288,-1 1 320,2-1-192,-21 0-32,20 0-64,-1 1 160,-19-1-64,20 20 64,-20-19-160,21-1 96,-21 20 128,19-20-192,-19 21 0,0-21 160,20 20-96,-20-20 0,0 21-64,19-22 64,-19 22 32,21-1 96,-21-19-288,0 18 320,0 1-352,0 1 256,0 19 96,0-20-160,0 0-128,0 20 128,0-20 0,0 20 0,0-20 96,0 20-224,0-20 288,0 20-288,0-20 256,0 20-128,0-19 0,0 19-160,0 0 320,0-20-320,0 20 192,-21 0 64,21 0-224,0-21 192,0 21 32,0 0-128,0 0-128,0 0 128,0 0 192,-19 21-96,19-1 65,-20-1-1,-20 1-160,20 0 160,1 20 64,-1-20-160,-1 0 128,2-1-224,19-19 96,-20 0 0,20 20 64,0-20 64,0 0-63,0-20-258,0 1-31,20-1 0,-20 0 0,19 0 0,2 0 192,-1 0-96,-20 0 64,19 20-33,1-19-127,-20 19 192,21 0 289,-2 0-193,1 19 288,-1 1-96,2-20-31,18 20 159,-20 0-192,22-20 32,-22 20-224,1 0-128,1 0-160,-1-20-833,-20 19-993,0 1-3427</inkml:trace>
  <inkml:trace contextRef="#ctx0" brushRef="#br0" timeOffset="14281.8169">8428 12632 9192,'19'0'769,"-19"0"2210,0 0-705,0 0-256,0 0-705,0 0-544,0 0-97,0 0-351,0 0-65,0 0 32,-19-20-352,-2 20 96,1 0-32,1-20 160,-22 20-224,3 0-32,-1 0 224,-2-20-384,22 20 224,-1 0 32,-1-20-96,2 20 96,19 20-192,0-20 192,0 20 160,0 0-64,0 0 32,0 20 96,0-1 97,0 1-193,0 20 192,0-1-320,0 1 320,0-21-288,0 1 0,0 0 0,0-1-96,0-19-544,0 1-321,0-2-192,0-19-288,0 0-1859,0 0-3650</inkml:trace>
  <inkml:trace contextRef="#ctx0" brushRef="#br0" timeOffset="14450.8266">7990 12930 13805,'0'-40'-193,"0"40"225,21-20 353,-21 20 608,39 0 0,-19 0-577,1 0-320,18 20-224,1-20-673,-20 20-1056,18-20-1667</inkml:trace>
  <inkml:trace contextRef="#ctx0" brushRef="#br0" timeOffset="14772.845">8785 12532 12171,'19'-19'224,"-38"-1"417,19 20 1121,-20 0-353,1 0 192,-2 20-512,-18-1-128,19 21-128,-20 0-224,20 20-1,1-21-127,-2 41-1,1-21-352,20 1-160,0-1-32,0 1 64,0-1-416,20-18-385,1-22-480,18 1-321,-20 0-640,22-1-1441,-22-19-3044</inkml:trace>
  <inkml:trace contextRef="#ctx0" brushRef="#br0" timeOffset="15037.8601">8883 12751 10954,'22'-40'576,"-22"20"257,0 20 833,0 0-65,0 0 97,0 0-641,0 20-577,0 0 161,0 19-289,-22 2-160,22-2-159,0 1-33,-19 0-289,19-1-351,0-19-385,0 0-929,0 0-1281,19-20-1121</inkml:trace>
  <inkml:trace contextRef="#ctx0" brushRef="#br0" timeOffset="15336.8772">9182 12632 11819,'0'-20'576,"0"20"-287,0 0 1440,-19 20-287,-3-20-33,3 19-416,-1 2-385,-20 18 65,20-19-225,1 0 129,0 20-97,19-20 33,0-1-417,0 1 32,0-20 0,19 20-64,-19-20 161,19 20-386,22-20 1,-22 20-288,1-20 31,-1 20-511,22-20-258,-22 0-511,1 0-1602,1 0-3844</inkml:trace>
  <inkml:trace contextRef="#ctx0" brushRef="#br0" timeOffset="15664.896">9420 12890 12395,'0'0'705,"0"0"384,0 0 1025,0 0-481,0 0-576,0 20-224,0 0-512,-19 0-225,19-1 32,0 1-160,0 0-257,0 0-383,0 0-1346,0 0-2210</inkml:trace>
  <inkml:trace contextRef="#ctx0" brushRef="#br0" timeOffset="15824.9051">9538 13029 8744,'0'20'3940,"0"0"-3140,0-1 1282,-19 1-448,0 1-161,-1 18-1024,-1-19-353,2-1-192,-1 2-1186,1-21-2241</inkml:trace>
  <inkml:trace contextRef="#ctx0" brushRef="#br0" timeOffset="16446.9407">10035 12711 10089,'0'-20'160,"-20"20"1346,20 20 287,0-20 97,0 20-609,-19 0-384,19 20-64,-20-20-224,20 19 95,-21 21-576,21-20-32,-19-1-32,19-19 65,0 20-354,0-20-127,0-1-417,0 1-256,0-20-672,0 0-1314,0-20-2690</inkml:trace>
  <inkml:trace contextRef="#ctx0" brushRef="#br0" timeOffset="16840.9633">9976 12672 8423,'20'-40'865,"-1"20"1666,1 0-738,1-20-479,18 40-1,-20-20-512,22 20-321,-22 0-256,0 20 65,22-20-1,-21 20-160,-20 0-64,19 0 0,-19 0-160,0-1-64,-19 2-32,19-2 96,-20-19-1,-21 20-127,22-20 128,-20 20 96,18 0 32,-18-1-64,20-19 128,-2 21 128,21-1 1,0-20 159,0 19 193,0 1-1,21 0-256,-2 0 129,1 0 63,20 0-448,-20 0 33,18-20-65,-16 19-161,-3-19-383,1 20-417,-1-20-704,2 0-1410,-1 20-2627</inkml:trace>
  <inkml:trace contextRef="#ctx0" brushRef="#br0" timeOffset="17138.9803">10492 12870 12940,'19'0'320,"-19"0"1474,0 0-97,0 20 33,-19 0-705,19 0-352,-19 19-161,19-19-128,0 20-512,0-20 160,-22 19-256,22-19-352,0 1-930,0-21-1280,22 0-3492</inkml:trace>
  <inkml:trace contextRef="#ctx0" brushRef="#br0" timeOffset="17554.004">10690 12433 12491,'40'-20'801,"-20"20"544,-1 0 545,2 0-128,-1 20-161,-1 0-127,1 20-321,-20-1-384,0 41-257,21-20-128,-42 19-255,21 0-65,-20 1 224,1-1-352,19 1 256,-20-41-128,-1 21-224,2-40-385,19 20-416,-20-20-352,20-1-513,0-19-1889</inkml:trace>
  <inkml:trace contextRef="#ctx0" brushRef="#br0" timeOffset="20528.1742">14441 12294 6149,'0'0'64,"22"0"609,-22 0 1217,19-19-193,0 19 1,1-21-385,21 21-544,-22-19-64,22-2 31,17 2-159,-18-1-1,-1 0-191,2 0-33,17-20-96,-17 21 33,-2-1-1,21-20-96,-20 20-96,-1-19 192,21-1-480,-21 0 481,21-20-161,-19 1-64,17 19-96,-18-20 0,19 21 192,-19-20-64,-1 19-32,2 0 0,-22 1-32,22-22 128,-22 22-64,20-1-64,-18-19-32,-1 19-128,-1 0 128,0 1-32,3-1 160,-22 0-32,19 1-256,-19 18 224,20-18-64,-20 19 0,0 0 96,0-20 1,0 20-194,0 1 226,0-21-161,0 20-65,0 0 97,0 0-32,0 0 32,0 1 32,0 19 32,0-20-96,0 20 193,0-21-257,0 21 96,0 0 128,0 0-96,0 0 0,0 0-160,0 0 64,0 0 224,-20 21-96,20-21-128,-19 20 128,-22-1 0,22 1 32,-1 20 192,-1-20-320,-18 0 128,20 0 128,-2-1-192,21-19 33,-20 20-33,20-20 256,-19 0-352,19 0 224,0 0-96,0-20 64,0 20-320,19-19 128,-19-1 96,20-20-192,1 20-32,-2 0-1,1 0 161,-1 1-32,2-1 192,-21-1-160,20 21-96,-20-19 160,19 19 64,0 0 0,-19 0 65,22 19-33,-3-19 32,-19 21 224,20-1-320,-1-1 225,2 1-386,-1 0 130,-1 0-1,0 0-801,3-20-128,-3 20-1537,-19 0-4581</inkml:trace>
  <inkml:trace contextRef="#ctx0" brushRef="#br0" timeOffset="21361.2218">13271 12493 10634,'19'-20'352,"-19"20"545,0 0 832,0 0-479,-19-20 95,19 20-480,-19 0-321,-1 0-63,-1 0-129,1 0-96,1 0-96,0 0-32,-3 0-288,3 0 224,0-20-64,-22 20 32,22 0 97,-1 0-65,20-20-289,-19 20 354,19 0-450,0 0 225,-22 20 256,22 0-128,0 0 64,0 0 289,0 19 31,0 1-64,0 0-95,0 20-129,0-1 96,0-20-160,0 21-160,0-20 160,0 0-384,0-20-161,0 0-736,0-1-609,0-19-608,0 0-1666</inkml:trace>
  <inkml:trace contextRef="#ctx0" brushRef="#br0" timeOffset="21511.2304">12893 12850 6982,'-39'-39'1698,"39"19"256,0-1-161,-19 21-640,19-19 97,19 19-514,-19-20-480,20 20-223,20 0-33,-20 20-737,18-20-1377,3 19-2210</inkml:trace>
  <inkml:trace contextRef="#ctx0" brushRef="#br0" timeOffset="21814.2477">13608 12413 13004,'19'-19'192,"-38"19"128,19 0 865,-19 0 257,-1 19 159,-1 1-448,-18 0-352,20 20 160,-22 19-256,22-19-289,-1 19-160,-1 1-160,2-1 97,19-18-450,0-2-383,0 1-481,19 0-353,2-20-992,18-1-2242</inkml:trace>
  <inkml:trace contextRef="#ctx0" brushRef="#br0" timeOffset="22836.3062">13728 12632 7847,'0'-40'1858,"0"20"-1698,0 20 1634,0 0-545,20 0 993,-20 0-865,0 20-384,0 0-192,0 0-225,0-1-191,0 21-161,0 0-128,0-20-64,0 20-32,0-20-192,0-1-737,0 1-352,0 0-513,0-20-288,0 0-224,0-20-32,19 20-481</inkml:trace>
  <inkml:trace contextRef="#ctx0" brushRef="#br0" timeOffset="23065.3193">13967 12572 9352,'19'-40'801,"0"40"1537,-19 0-448,0 0-256,0 0-673,-19 20-129,0 0-95,-22 0 32,22 0-225,-22 0 257,21 20-320,-18-21-65,16 1-96,22 0-448,0 0 192,0-20 96,0 0-384,22 19-449,-3-19-768,20 0-897,2 0-1794,-3 21-2851</inkml:trace>
  <inkml:trace contextRef="#ctx0" brushRef="#br0" timeOffset="23422.3397">14104 12791 8071,'0'-21'-32,"0"21"961,0 0 769,0 0 63,0 0-191,20 0-705,1 21-65,-21-21 33,19 0-96,1 20-65,-1-20-223,-19 0-97,21 19 65,-21-19-161,0 20 256,-21 0-352,21 0 161,-39 0 287,20-20-255,-2 20-289,-18 0 128,19-1-160,20 1 96,-21 0-224,21 0 192,0 0-640,21-20-577,-1 20-1154,-1-20-2241</inkml:trace>
  <inkml:trace contextRef="#ctx0" brushRef="#br0" timeOffset="23603.35">14383 13029 12748,'20'0'352,"-20"20"1217,-20 0 706,20-1-706,-21 1-576,2 1-384,-1-2-706,1 1 258,-2 0-898,1-1-1441,1-19-5381</inkml:trace>
  <inkml:trace contextRef="#ctx0" brushRef="#br0" timeOffset="24160.3819">14819 12651 13997,'0'21'384,"0"-2"-640,-19-19 640,19 20 129,-21 0 1088,21 0-640,-20 20-512,20-20-289,-19 19-64,19-19-96,-20 0-160,20 0-449,0 0-896,0 0-1634,20-20-1442</inkml:trace>
  <inkml:trace contextRef="#ctx0" brushRef="#br0" timeOffset="24515.4022">14819 12592 6053,'20'-60'224,"-1"41"2083,2-1-418,-1 20 642,-1-20-802,1 20-672,1 0-128,-2 0-256,1 20 0,-1-20-225,2 0-160,-21 20-320,0-20 609,20 19-417,-40 1 224,20-20-480,-21 20 256,2 0 65,-1 0 319,1 0-416,-2-20 96,-18 19 193,39 2-161,-20-2 32,-1 1-160,21-20 97,0 20-1,0 0-192,0-1 32,21 2 32,-21-1-865,20-1-512,-1-19-769,22 20-929,-22-20-3555</inkml:trace>
  <inkml:trace contextRef="#ctx0" brushRef="#br0" timeOffset="24845.4211">15118 12830 7463,'19'-19'704,"-19"-1"1763,20 20-930,-1-21 801,22 21-608,-22 0-673,0 0-224,3 0-257,-3 0-255,-19 0 63,19 0 96,-19 21-95,-19-1-97,19-1-128,-19 1 96,-3 0 161,-16 20-321,18-20 320,-1 0-256,21-1-96,-19 1-160,38 0 353,-19-20-289,21 0-641,18 20-480,-20-20-737,22-20-1729,-2 20-5126</inkml:trace>
  <inkml:trace contextRef="#ctx0" brushRef="#br0" timeOffset="25162.4392">15653 12314 14125,'40'0'96,"-20"20"961,18 20 769,-16-20-289,-22-1 289,19 21-737,-19-20 384,0 20-992,-19 19 320,19 20-609,-41 1 192,22 0-288,-22-1-192,22-19 288,-20-1-384,18-19-1025,1-1-224,1-19-898,19-20-2946</inkml:trace>
  <inkml:trace contextRef="#ctx0" brushRef="#br1" timeOffset="28479.629">16724 12572 10762,'0'0'4228,"0"0"-4164,22 0 1729,16 0-415,3-20-33,17 20 96,2 0-992,39-20 448,-19 1-545,18 19-480,3-20 576,-2 0-480,-20 20 256,20-20-352,-19 20 224,-20 0-256,19 0 32,-21 0-673,-17-20 417,-2 20-545,-18 0-640,-1 0 223,-20 0-896,0 20-2018,-20-20-768</inkml:trace>
  <inkml:trace contextRef="#ctx0" brushRef="#br1" timeOffset="28767.6454">17141 12651 14349,'-99'21'288,"60"-2"1,-1-19 992,20 0 128,20 20-160,0-20-480,20 0 64,20-20 0,18 20-193,22-19-448,-1-2 417,1 21-193,21-19-191,-3-1 127,1 20-512,0-20 256,-19 20 256,-1 0-960,0-20 287,-18 20-928,-1 0 416,-22 0-864,-18-20-449,20 20-1314,-40-20-2401</inkml:trace>
  <inkml:trace contextRef="#ctx0" brushRef="#br1" timeOffset="29121.6657">17717 12214 11723,'-20'0'3299,"20"0"-3267,0 0 608,20 0 610,1 0 127,37 0-384,2 21-577,0-2 129,20-19-257,-1 21 96,-19-2-544,-2 1 352,2 0 225,-21 20-673,-18-20 544,-1-1-96,-1 1 64,-19 20 193,0-20-321,0 19 640,-39 1-479,-1-20 319,1 20-383,-21-21-97,0 21 96,-20-20 96,22 0-160,-21 0-320,38-1-256,2 2-97,-1-21-768,40 20-449,-20-1-1184,20-19-4293</inkml:trace>
  <inkml:trace contextRef="#ctx0" brushRef="#br1" timeOffset="31275.7889">19484 11957 14445,'-19'0'0,"19"0"545,0 0 512,19 0 128,0 0-192,22 0-449,-2 0-416,1 0 545,-1 0-545,21 19 160,-40 1-256,20-20 33,-20 20-33,-20 0-353,0 0 770,0-20-321,-20 20-32,-1-1-352,2 2 736,-20-21-448,20 19-352,-3-19 384,22 0 256,0 0-352,0 20-64,22-20-96,-3 20 0,0 0 608,20-1-416,2 2-64,-22-2-288,22 2 768,-22 18-448,-19-19 256,0 0 129,0 0 255,-19 0-31,-3-20-289,3 0 192,0 0-63,-22 0-129,2 0-224,1 0-352,-23 0 0,42-20-289,-22 20-864,41 0-2019,0 0-5348</inkml:trace>
  <inkml:trace contextRef="#ctx0" brushRef="#br1" timeOffset="31819.82">20654 12076 15118,'-19'0'320,"19"0"-224,-19 19 1314,19-19-65,-20 21 128,-1-2-448,2 21-448,19-20-449,-20 20 384,20-21-672,20 21 320,-1-20-1185,2-20-320,18 0-865,21 0-4709</inkml:trace>
  <inkml:trace contextRef="#ctx0" brushRef="#br1" timeOffset="31971.8287">20794 11877 12619,'-39'-20'-608,"18"1"928,21 19-256,0 0-192,-20 0-769,20 0-1857</inkml:trace>
  <inkml:trace contextRef="#ctx0" brushRef="#br1" timeOffset="32342.8499">20794 11877 6758,'60'59'4452,"-60"-59"-3779,0 21 2081,0-21-800,-19 19-352,19 1-898,-22 0 1,22 0 128,0 0-481,0 0-512,0-1 576,22 2-736,-22-2 480,0-19-128,19 0-512,-19 0 832,19 0-832,1-19 832,1-2-800,18 2 768,-20-1-352,3 0 0,-3 0 32,0 20 0,-19 0 96,20 0-32,-20 20 384,0 0-63,0 0-385,0-1 224,0 2 160,0-2-320,0 1 65,0 0-354,0-20-736,0 20 97,0-20-1122,0 0-1441,21 0-3524</inkml:trace>
  <inkml:trace contextRef="#ctx0" brushRef="#br1" timeOffset="32823.8774">21410 12016 6277,'20'0'7528,"-20"0"-7528,0 0 1153,-20 0 224,-1 20 321,2 0-385,-1 0-544,-21 20 480,22-21-769,0 1 353,-1 20-641,20-21-288,0 2-64,0-21 192,20 0 320,-20 0-736,19-21 448,22 2-897,-22-1 321,20-20 127,2 0-31,-3 1 64,-16-21 31,16 21 257,-18-21-512,1 20-289,-2-19 352,20-1 161,-17 20 288,-3 0 160,0 1 288,1 19 257,-20 20 128,0-20-65,0 40-31,0-20-289,0 20 257,-20 19 0,1 1-1,-22 20-63,2-1-129,20-19-224,-22 20-63,22-20-33,19 19-32,-19-39-545,19 20 1,0-21-673,0-19-609,19 21-544,0-21-1377</inkml:trace>
  <inkml:trace contextRef="#ctx0" brushRef="#br1" timeOffset="33206.8993">21707 12036 15438,'-20'0'160,"20"20"-32,0-20 801,0 20 0,0-20-288,0 0-385,20 0-96,1 0-96,18 0-320,-20 0 480,22-20-384,-22 0-64,20 20-129,-18-20 257,-1 0-32,-20 0 64,0 1 0,0-2 64,-20 21-32,20-19 96,-21 19 224,2 0-31,-1 0 479,1 0-255,-1 0 320,-1 19 448,2 21-448,-1-20-33,20 20-255,-19 0-33,19 0 1,0-21-770,0 21 482,0-20-578,19-20-736,1 19-512,20 2-802,-20-21-2305</inkml:trace>
  <inkml:trace contextRef="#ctx0" brushRef="#br1" timeOffset="33448.9132">21986 12056 13004,'0'20'-64,"-22"20"1665,22-1 225,-19 1-32,0 19-705,19-19-1089,-20 0 448,20 0-512,0-1-64,0-19-577,0 20-127,0 0-290,0-21-1056,0 1-1857,0-20-738</inkml:trace>
  <inkml:trace contextRef="#ctx0" brushRef="#br1" timeOffset="33739.9298">22005 12155 7847,'20'-99'32,"-1"59"993,2 0 705,-1 0 416,-1 21-417,22-1-640,-22 20-352,0 0 352,-19 0-801,20 0 705,-20 20-769,21 20 769,-21-21-576,-21 21-289,1 0 737,1-1-737,0 1 448,-22-20 1,2 0-1,18-20-319,-18 0-97,20 0-32,-3 0-480,3-20 95,19 0-928,19 20-384,-19-19-481,41 19-1922</inkml:trace>
  <inkml:trace contextRef="#ctx0" brushRef="#br1" timeOffset="34104.9507">22342 12076 13196,'20'0'128,"-20"0"353,21 0 640,-2 0 32,1 0-160,-1 0-673,2-20-160,-1 20-96,-1 0-96,1-20 32,1 20-224,-2 0 0,-19-20 64,0 0-97,20 0 321,-20 20-64,-20-19 161,20-2 31,-19 21 384,-2 0 65,21 0 416,-20 0-32,1 0-64,-22 21 384,22-2-416,-20 1 224,18 20 32,-18 0-865,39 0-320,-19-1 321,38-19-481,0 0-865,41-1-737,-21-19-2210,21 0-7847</inkml:trace>
  <inkml:trace contextRef="#ctx0" brushRef="#br1" timeOffset="34767.9886">22740 11936 9769,'0'-19'1281,"0"19"160,0 0 705,0 0-512,-20 0-161,20 19-416,-21 2 160,21 18-576,-19 1 64,19-20 31,-20 19-511,20 1-321,-19-20-1,19 20 322,0-21-65,0-19-352,0 0 192,0 0-257,19-19 161,1-1-32,-1 0-160,2-19 160,-1-1 320,18 20-544,-16-20 320,16 20-449,-18 20 769,1-20-320,-21 20-288,0 20 736,0-20-544,0 20 609,0 20-481,-21-20-128,21-1 320,-20 21-448,20-20-33,0 0-1312,0 0-1442,0-1-3779</inkml:trace>
  <inkml:trace contextRef="#ctx0" brushRef="#br1" timeOffset="35287.0183">23274 11996 13997,'0'-20'929,"-19"20"-641,0 20 1217,-20-20-127,-2 20-97,3 0 32,-3 20-64,2-21-288,-2 21-480,22 0-385,19-1 192,-19-18-256,19-2-256,0 2 256,19-21 128,0 0-448,22-21-193,-2 2 33,2-2-289,-3 2 193,3-21 95,-2-20-95,-20 21 63,22-1 33,-22 0-257,1 0 289,-1 1-673,2-1 256,-1-19 160,-1-21 609,22 41 417,-22-21 447,0 40 193,1 0 96,-20 1-192,0 19-416,0 0 127,0 19 161,-20 1-32,1 20 159,0 0-351,-22 19-1,2 20-319,-1 1-33,-21-1-480,23 1 512,18-1-1057,1-19-801,19-20-1761,0-40-9000</inkml:trace>
  <inkml:trace contextRef="#ctx0" brushRef="#br1" timeOffset="35962.0569">23474 12116 14189,'0'19'929,"-19"-19"-929,19 0 1185,0 0 32,0 0-224,0 0-705,19 0 33,-19 0-33,19 0-384,1-19 96,21 19 32,-22-21 32,0 21-320,22-19 128,-22-1-193,1 0 642,-20 0-706,0 0 449,0 0 417,0 20-609,0-19 768,-20 19-608,1 0 513,0 0 255,-3 19-319,-16 1 127,18 0 449,-21 0-608,22 20-65,0 0-224,-3-21 1,3 21-161,19-20-161,0-1-191,0 2-673,19-2-288,-19-19-641,22 0-769,-3 0-3394</inkml:trace>
  <inkml:trace contextRef="#ctx0" brushRef="#br1" timeOffset="36321.0775">23852 11996 13708,'19'0'3204,"-19"0"-3333,0 20 1186,-19 0 353,-2 0-161,1 0 0,1-1-929,0 21 33,-3-20-289,3 0-192,19-20-65,0 20-447,0-1-97,19-19 385,3 0-289,-3 0 225,0-19-129,22-1 161,-22 0 96,20 0 160,-18 1 31,-1-2 65,-1 2 64,1 19 161,-1-20 159,-19 20 353,0 20-577,-19-1 512,19 2-415,-20-2 287,1 1-448,-1 0-128,20 19-128,-21-18-833,2-2-416,19 2-1570,0-21-2659</inkml:trace>
  <inkml:trace contextRef="#ctx0" brushRef="#br1" timeOffset="36617.0944">24387 11718 14701,'60'-39'673,"-41"39"-609,-19 0 929,0 0 641,0 0-289,0 39-288,-19-19 64,-22 20-320,22 20-257,-20-21 129,18 20-865,-18 1 672,20-20-448,-22 19-32,22-19-128,19-20-513,0 0-608,0 0 64,19-1-833,0-19-1281,3 0-2947</inkml:trace>
  <inkml:trace contextRef="#ctx0" brushRef="#br1" timeOffset="36810.1054">24288 11897 17840,'-19'0'225,"-3"0"287,22 0 801,22 0-224,-3 0-64,0 20-1025,1-20 225,20 19-129,-1-19-1185,2 21-1314,-2-21-6950</inkml:trace>
  <inkml:trace contextRef="#ctx0" brushRef="#br1" timeOffset="38713.2143">19782 12811 13004,'-21'-41'288,"21"41"353,0-19 1377,0 19-673,0 0-288,0 19-288,-19-19 224,19 41-449,0-2-31,0 1-129,0 0-64,-20-1-160,20 1-288,0 0 320,0-1-416,0-19-448,0 1-321,0-2-289,0-19-223,0 0-769,0 0-1282,20-19-1696</inkml:trace>
  <inkml:trace contextRef="#ctx0" brushRef="#br1" timeOffset="38989.2301">20040 12751 14765,'39'-20'-96,"-39"20"160,0 20 737,0-1 705,-39 2-449,20 18-385,-3 1-159,-16-20 288,-3 20-225,2-20 1,-2-1 31,3 1-63,18 0-129,-1-20-160,21 0 1,0 20-354,0-20 354,0 0-193,21 0-64,-1 20 0,-1-20-64,0 0-321,3 0-383,17 20-514,1-20 1,-20 0-929,18 19-1730</inkml:trace>
  <inkml:trace contextRef="#ctx0" brushRef="#br1" timeOffset="39377.2523">20259 12989 13452,'0'0'256,"19"0"-159,-19 0 992,0 0 96,20 0-417,-1 0-415,3 0-225,16 0-64,-18 0-96,20-20 0,-20 1-64,-1 19-64,0-20 128,3-20 32,-22 20 64,0 0 0,0 20 0,-22-20 96,3 20 160,0-19 97,-1 19-97,-20 19 0,20-19 385,1 20-353,0 0 193,-3 0-225,3 0 64,19 20-159,0-21-161,0 21 0,0-20-128,19 20-321,3-21-415,-3-19-994,20 0-1313,-20 0-3395</inkml:trace>
  <inkml:trace contextRef="#ctx0" brushRef="#br1" timeOffset="39588.2643">20635 12811 13548,'19'0'769,"-19"0"-609,22 19 929,-22-19 385,19 20-449,0 0-385,1 0-319,1 0-257,18 0-225,-20 0-639,22-1-706,-2 1-1441,1 0-2370</inkml:trace>
  <inkml:trace contextRef="#ctx0" brushRef="#br1" timeOffset="39844.279">21151 12830 14605,'0'0'96,"-20"20"833,1 0 1089,-20 20-224,-2 0-64,3 19-385,-23-19-288,1 40-192,0-21-129,2 1-640,17-21-160,3 21 257,-3-40-161,22 19-64,19-39-865,0 20-481,0-20 129,19 0-641,0 0-768,3 0-2755</inkml:trace>
  <inkml:trace contextRef="#ctx0" brushRef="#br1" timeOffset="40228.3009">21588 12811 14637,'39'-20'897,"-17"-1"128,-22 2 1025,0 19-865,-22 0 193,3 0-129,-20 0-384,-2 40 31,-19-20-447,22-1-1,-3 21-256,22-20-95,-1 0 95,1 20-224,38-21 96,-19 1 32,39 0-224,-18 20 192,18-20-160,2-1 64,-22 22 0,0-22 160,1 1-96,-20 0 32,0-1 96,-20 2-160,1-1 96,0-20 96,-22 19-96,2-19 0,-1 0-544,20 0-1057,-21 0-1474,22-19-2787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4:23.68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22065 4985 5893,'0'0'1730,"0"0"31,0 0-351,0 0-321,-21 0-64,21 0-128,0 0-193,-19 0-63,19 0 31,-20 0-63,20 0-96,-19 0-65,19 0 32,-22 0-31,3 0-161,0 0 0,-1 0-63,-1 0 223,2 0 32,-1 0-447,1 0 575,-1 0-768,-20 0 320,20 0 256,1 0-416,-22 0 65,22 0-1,-22 0 96,22 0-416,-20 0 288,-2 0 224,22 0-192,-22 0 0,3 0-32,18 0 160,-20 0-288,1 0 128,-2 0 128,2 0-224,-1 0-96,-20 0 448,21 0-128,-21 0-128,21 0-224,-21 0 481,0 0-289,2 0 160,17 0-417,-19 0 482,2 0-385,17 0 480,-19 0-544,21 0 224,-21 0 320,21 0-384,-21 0 192,22 0-96,-23 0-320,21 0 640,1 0-416,-2 0 96,3 0-192,-3 0 192,2 0 160,-2 0 0,-17 0-288,18 0-96,1 0 224,-2 0 224,2 0-352,18 0 288,-18 0-320,20 0 513,0 0-514,-3 0 129,3 0 193,19 0-225,-20-20 0,20 20 160,-19 0-481,19 0 546,0 0-386,-21 0 193,21 0 289,0 0-385,0 20 128,-20-20-64,20 0 32,0 0 160,0 0-224,0 0 224,0 0-128,0 0-128,0 0 288,0 0-352,0 0 128,0 0 64,0 0 32,0 0-96,0 0 160,0 0-256,0 0-32,0 0 576,0 0-544,0 0 320,0 0-192,0 0-96,0 0 416,0 0-288,0 0 481,0-20-577,0 20-128,0 0 224,0-20 320,-19 20-897,19-20 1090,0 20-353,0-20-128,0 0-160,0 0 128,0 1 160,0 19-256,0-20 128,0-1-64,0 2 193,0 19-193,0-20 32,0 0-32,0 1 160,0 19-288,0-20 256,0-1-96,0 2-192,0-1 192,0 0 64,0 20-192,0-20 96,0 1 160,0-2-128,0 21-128,0-19 96,0-1 0,0 0 32,0 20 96,0-20-288,0 0 192,0 0-64,0 20 32,0-19 96,0 19-64,0-20-160,0 20 128,0-20 96,0 20-224,0-20 160,0 20-64,0-20 64,0 20-32,0-20 0,0 20 128,0 0-160,0-19-64,0 19 96,0 0 96,0 0-64,0 0-64,0 0-64,0 0 96,0 0 64,0 0-128,0 0-32,0 0 160,0 0-321,0 0 65,-19 19 160,-3 1 224,22 0-256,-19 0-32,0 0 96,-1 0 192,20-20-352,-21 19 160,21 1 160,-20-20-320,20 20 192,0-20 96,-19 0-160,19 20-64,0-20 224,0 0-224,0 0 224,0 0-224,0 0 321,0 0-225,0 0 32,0 0 32,0-20-128,0 20 32,0-20 32,0 20 128,19-20-160,-19 20-128,0-19 31,20-1 225,-20 20-160,21-20-160,-1 0 352,-20 0-320,19 20 160,-19-20-32,19 20 96,-19 0-64,22 0-192,-3 0 320,0 20 224,1-20-96,20 20-63,-20 0-225,-1-20 96,3 20 0,-3-20-32,0 20-64,1-20-641,-1 19-993,-19 1-1409,21-20-4612</inkml:trace>
  <inkml:trace contextRef="#ctx0" brushRef="#br1" timeOffset="20403.167">21172 4488 7623,'19'0'833,"-19"0"1793,0 0-480,0-20-320,0 20-353,0 0-640,-19 0-160,19 0-97,-21 0-256,1 0 1,1 0 95,-20 0-256,18-20-96,-18 20-64,20 0 193,-22 0-322,21-19 129,20 19 129,-19 0-129,-2 0-257,21 0 129,0 19-64,-20-19 288,20 20-96,0 20-96,-19-20 192,19 19 96,-19 21-64,19-20 33,-22 0-1,22-1 128,0 20-352,-19-38 288,19 18-384,0-19 160,0 0 32,0 0 64,0-20-576,0 20-65,0-20-544,0 0-160,0 0-705,0 0-865,0 0-960</inkml:trace>
  <inkml:trace contextRef="#ctx0" brushRef="#br1" timeOffset="20598.1782">20714 4786 6726,'0'-20'673,"0"0"2145,0 20-544,0 0-128,0 0-896,20 0-610,1 0-223,18 0-225,-20 0-192,22 0 0,-22 0-160,22 20-609,-22-20-801,1 0-1921</inkml:trace>
  <inkml:trace contextRef="#ctx0" brushRef="#br1" timeOffset="20952.1984">21211 4667 9929,'0'-20'256,"0"20"1634,0 0-417,0 0 129,0 0-449,0 0-160,19 20-64,-19-1-257,0 22 161,0-22-224,0 1 127,0 19-191,0-18-225,-19-21-63,19 20-129,0-1 128,0-19-224,0 20-224,0-20-129,0 20-255,0-20-385,0 20-288,0-20-353,0 0-800,19 0-1954</inkml:trace>
  <inkml:trace contextRef="#ctx0" brushRef="#br1" timeOffset="21655.2386">21251 4865 5765,'0'0'1986,"0"-19"512,0 19-512,0 0-545,0-20-287,0 20-162,20 0 33,-20-21-192,19 2-192,0 19-193,-19-20-288,22 20 33,-3-20-1,1 20-288,-1 0 192,-19-19-513,21 19-159,-1 0-801,-1 0-1410,0 0-2594</inkml:trace>
  <inkml:trace contextRef="#ctx0" brushRef="#br1" timeOffset="22109.2646">21548 4885 13933,'-20'-39'192,"20"19"673,0-1 0,20 2 480,1-1-288,-2-19-609,1 19-160,21-1-255,-22 2-33,20 19 32,1-20 0,-20 20 128,-1 0-96,2 20-192,-1-1 224,-20 2 224,0 18-352,-20-19 160,-1 19 32,2-18 97,-1 18-1,-20-19 64,20-20 96,-18 20-351,-3-20 63,21 0 96,1 0-512,-2 0-225,21-20-608,0 20-1762,0 0-2914</inkml:trace>
  <inkml:trace contextRef="#ctx0" brushRef="#br1" timeOffset="22839.3064">22005 4686 12555,'20'-19'577,"-20"-1"1665,0 20-929,0-20 449,0 20-577,0 0-576,0 0-321,0 20 32,0-20 385,0 20-225,0-1 161,-20 22-161,20-22-159,0 1-1,-19 0-192,19 20-32,-22-40 0,22 20-128,0-20 224,0 19-192,0-19-64,0 0 225,0 0-33,0-19-32,0-1-160,22 20 128,-3-40-385,1 20 289,20 0-256,-20 1 128,-1-22 256,0 41-320,3-19 128,-3 19 0,-19 0 96,19 0 64,-19 0 320,0 19-256,0 2 96,-19-1-31,19-1 31,0 1-128,-19 0-128,19-1 224,0-19-352,0 0 160,0 0-128,19 0 384,0-19-288,1 19 32,1-20-192,18 0 192,-20 1 0,22-1-64,-22 20 32,1-21-96,-20 21 192,21 0-160,-21 21 32,0-1 544,19-1-256,-19 1-160,-19 0 0,19-1 97,0 2-450,0-1-608,0-1-1345,0-19-1858</inkml:trace>
  <inkml:trace contextRef="#ctx0" brushRef="#br1" timeOffset="23529.3458">20676 5263 11178,'0'-21'320,"0"21"577,0 0-192,0 0 1217,0 21 0,-22-1-833,22-1-289,0 2-223,0 17 384,-19 3-577,0-20-32,19 17-255,-20-17 95,20 18 64,-21-18-256,21-21 0,-19 18-512,19-18 127,0 0-768,0 0-320,0 0-930,19 0-1857</inkml:trace>
  <inkml:trace contextRef="#ctx0" brushRef="#br1" timeOffset="23824.3627">20953 5263 14958,'0'20'-609,"-20"-20"545,1 19 192,-22 21 801,22-21 384,0 2-448,-22-1 96,41 1-32,-19-3-353,-1-18-127,20 0-97,0 20-256,0-20 193,0 21-65,0-21-192,0 19 192,0-19-224,20 20 448,-20-20-480,19 21 225,0-21-322,3 18 65,-3-18-768,0 0 31,1 0-608,1 0-1154,-2 0-2498</inkml:trace>
  <inkml:trace contextRef="#ctx0" brushRef="#br1" timeOffset="24228.3858">21131 5423 12395,'0'0'1954,"0"0"-2530,0 0 576,0 0 160,0 18 288,20-18-31,1 0-193,-2 0 96,1 0-192,-1 0-96,2-18 32,-1-3-64,-20 21 0,19-20 160,-19-1-64,0 2 97,0 0-65,-19-2 0,19 21 224,-20-19 129,20 19-65,-21 0-64,21 0 33,-19 19-1,-1 2 129,1-2 63,-22 21-127,41-20 640,-19 19-897,-1-19 64,20 1 0,0-2-192,20 1-128,-20 1 32,19-21-384,-19 18-545,20-18-609,1 0-640,-2 0-2338</inkml:trace>
  <inkml:trace contextRef="#ctx0" brushRef="#br1" timeOffset="24436.3977">21490 5323 14733,'19'0'1314,"-19"0"-1282,0 0 416,0 19 705,0 0 0,0-19-544,19 21-385,-19-1-192,20 1-128,1-3-384,-2-18-802,1 20-960,-1 1-2947</inkml:trace>
  <inkml:trace contextRef="#ctx0" brushRef="#br1" timeOffset="24638.4093">21906 5342 10794,'-40'19'2658,"1"2"-1505,-2-1 513,-17 19 96,17 2 127,-19-2-63,2 0-897,-2 2-224,0-1-513,21-2-192,18-17-160,2-1-481,-1-1-544,20-19-897,0 21-2338</inkml:trace>
  <inkml:trace contextRef="#ctx0" brushRef="#br1" timeOffset="25192.441">22383 5283 12780,'19'-20'-64,"-19"20"1056,0 0-63,0 20 641,0-1-65,0 2-608,0 17-64,0-17 128,0 20-481,-19-3 1,19 2-481,-21-20 192,21 1-320,0-3-128,-20 3-449,20-1-448,0-20-993,0 0-481,0 0-704,20-20-2338</inkml:trace>
  <inkml:trace contextRef="#ctx0" brushRef="#br1" timeOffset="25464.4565">22641 5302 11979,'0'-19'2370,"0"19"-1729,0 0-1,-22 19-255,3 2 832,0-2-160,-20 0-449,18 2 257,1-1-96,1 1-96,-1-3-193,20 2-32,-21-20-159,21 21-97,0-21 384,21 19 225,-21 1-96,20 1-225,19-3-320,-18 3 1,-2-21-1,1 20 0,-20-20-224,19 19-320,0-19-962,-19 0-736,22 21-1825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5:08.8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4199 2661 6918,'0'0'1313,"-19"0"65,19 0-97,0 0-96,0 0-64,0 0-224,0 0-192,0 0-225,0 0-224,0 0-96,0 0-128,0 0 97,0 0 159,19 0-32,-19 0 64,20 0 97,-20 0-33,19 0 32,3 0-223,-3 0 31,0 0-64,1 0 0,1 0-32,-2 0-32,20 0 129,-18 0-289,-1 0 160,-1 0 160,1 0-160,20 0 0,-20 0-160,-1 0 192,22 0-64,-22 0 160,22 0-288,-22 0 192,20 0-128,-20 0 129,22-20-1,-22 20-256,22 0 192,-21 0 64,18 0-160,-16 0-64,16 20 128,3-20 160,-22 0-256,20 0 64,2-20 0,-2 20 64,-18 0-64,18 0 192,1 0-352,-1 0 160,2 0 160,-22 0-256,20 0 32,2 0 224,-22 0-320,20 0 320,2 0-320,-22 0 160,22 0 0,-22 0 192,20-20-288,-18 20 64,18 0 192,-20 0-128,22 0-192,-22 0 160,22 0 192,-22 0-224,20 0-64,-18 0 32,18 0 160,-19 0-128,20 0 64,-20 0-32,-1 0 160,22 0-160,-22 0-128,0-19 224,22 19-192,-21 0 224,18 0-256,-16 0 320,-3 0-384,20 0 224,-18 0 0,-2 0-96,1 0 96,-1 0-64,3 0 32,-3 0 96,0 0-64,1 0-160,20 0 160,-20 0-64,-1 0 128,2 0-192,-1 0 128,-1 0-64,1 0 224,1 0-288,-2 0 96,20 0 0,-18 0-96,-1 0 96,-1 0-32,0 0 64,3 0-160,-22 0 96,19 0 0,1 0 32,-20 0-32,19 0 128,-19 0-96,0 0-128,0 0 160,0 0-32,0 0 0,0 0 0,0 0 96,0 0-160,0 0 128,0 0-64,0 0 64,0 0-128,0 0-128,0 0 288,0 0-192,0 0 32,0 0-32,0 19 64,0-19-97,0 0 258,0 20-225,-19 0 63,19-20 33,0 20 0,0 0 33,-20 0-33,20-1 96,0-19-128,0 20 64,-19 0-32,19 0 0,0 0 0,0 0 192,-22 0-288,22-20 160,0 19-96,0 1 0,0-20 32,0 21 0,0-2 64,-19 1-32,19-20 32,0 20-96,0 0 256,0-20-416,0 19 384,0-19-352,0 21 160,0-2 0,0 1 32,0-20 192,0 20-256,-19 0-128,19-20 320,0 20-288,0-20 288,0 0-160,0 20-160,0-20 160,0 0 0,0 0 64,0 0 32,0 0-128,0 0 64,0 0 96,0 0-224,0 0 160,0 0 128,0 0-224,0 0 128,0 0 1,0 0 95,0 0-288,0 0 64,-20 0 96,20 0-96,-21 0 32,2 0 0,19 0 0,-20 0 160,1 0-192,-2 0 32,1 0-32,1 0 32,-1 0 0,-1 0 96,2 0-32,-20 0-128,18 0 160,-18 0-128,20 0-160,-22 0 224,2 0 64,-2 0-224,3 0 128,-3 19-32,22-19 32,-20 0 160,17 0-320,-16 0 192,-3 0 0,22 0-32,-20 0 0,-2 0 160,2 0-224,18 0 96,-18 20-192,-1-20 288,1 0-256,-2 0 320,2 0-256,-1 0-32,20 0 128,-18 0 0,-3 0 64,22 0-192,-22 0 96,2 20 0,0-20 32,-1 0-32,1 0 0,-21 0-32,19 0 64,2 0-64,-1 0 64,20 0-32,-19 0 0,-1 0 32,1 0 128,18 0-128,-18 0-160,-2 0 224,3 0-192,18 0 64,-21 0 64,3 0 96,-3 0-256,2 0 128,20 0 0,-22 0 96,22 0-192,-22 0 288,22 0-384,-20 0 384,18 0-352,-18 0 320,19 0-256,-1 0 160,-18 0-96,20 0 224,-2 0-192,-18 0-160,20 0 160,-3 0 0,3 0 32,-1 0-32,1 0 0,-2 0 32,1 0-64,20 0 160,-19 0-256,0 0 320,-3 0-192,22 0-192,-19 0 224,19 0 128,-19 0-320,19 0 256,0 0-192,0 0 160,-20 0-128,20 0 96,0 0-32,0 0 128,0 0-256,0 0 256,0 0-256,0 0 192,0 0-64,0 0 128,0 0-64,0 0 97,0-20-290,20 20 161,-20-20 161,0 1-257,19-1 128,-19-20-32,0 20 128,19-19-256,-19 18 128,0-18 256,22 19-352,-22 0 256,0 1-96,0-2 160,0 1-191,0 1-194,0-1 161,0 20-32,0 0 0,0-20-608,0 20-801,0 0-1026,0 0-4932</inkml:trace>
  <inkml:trace contextRef="#ctx0" brushRef="#br0" timeOffset="980.056">5271 2840 7751,'0'-20'2402,"0"20"-448,0 0-385,0 0-576,0 0-640,0 20 191,0-20 225,20 20 0,-20-1-65,21 1-95,-2 1 0,1-2-161,-1 1-32,2 0-127,-1 0-1,-1-1 32,0-19-384,1 21 128,1-21-288,-21 19-256,20-19-129,-1 0-384,-19 20-352,0-20-673,19 0-961,-19 0-769</inkml:trace>
  <inkml:trace contextRef="#ctx0" brushRef="#br0" timeOffset="1287.0736">5608 2860 6502,'0'-20'1345,"0"20"1442,-19 0-1762,19 0 192,-41 20 128,22-1-384,-20 22 96,-2-22 32,-17 21-32,-2-1 64,0-18-416,0 18-33,21-19-576,20 0-64,-2 0-160,21-20-544,0 0-546,0 0-1760,0 0-2339</inkml:trace>
  <inkml:trace contextRef="#ctx0" brushRef="#br0" timeOffset="3478.1989">4438 2245 8744,'-20'0'801,"20"0"2722,-21-21-1858,21 21-255,0 0-129,21-20-833,-1 20-63,-1-19-33,1 19-160,20-20 129,-1 20-129,-18 0 0,-1 0 0,-1 20-32,1-1-64,-20 1-32,0 1-64,0 18 161,0-19 191,-20-1-192,20-19-160,-19 20-256,-1-20 288,20 0 288,-21 0-640,21 0 544,0 0-480,0 0 64,0 0-353,21 0 737,-21 0-256,20 21-352,-1-21 608,1 19-128,-20-19-416,21 20 736,-21 0-480,-21-1 128,21-19 673,-20 20-257,1 1-224,-22-21 257,22 19-289,-1-19-160,1 0 32,19 0-32,-21 0-128,21 0-545,0 0-576,0 0-1281,21 0-2435</inkml:trace>
  <inkml:trace contextRef="#ctx0" brushRef="#br0" timeOffset="3901.2231">4756 2245 8167,'0'-21'2691,"19"1"-1026,0 1 193,1 19-769,21 0 128,-22 0-192,0 19-128,3-19-192,-3 20-257,0 1 1,1 18-193,-20-19 160,0-1-416,0 1 385,0 1-193,-39-2 160,20 1-576,-22 0 672,22-1-448,-22 1 96,21 1-288,1-21 256,19 19-160,0-19-192,0 0 320,19 0 256,1 20-288,21-20 128,-22 0 65,22 0-225,-22 0 128,20 0-417,-18 0-511,-2 0-1,20 0-865,-18 0-1281,-1 0-3074</inkml:trace>
  <inkml:trace contextRef="#ctx0" brushRef="#br0" timeOffset="4109.235">5172 2383 15310,'0'0'1025,"0"0"480,20 0-960,-1 0 480,-19 0-833,41 0 353,-2 0-577,1 0-417,20 20-1889,-21-20-5285</inkml:trace>
  <inkml:trace contextRef="#ctx0" brushRef="#br0" timeOffset="4757.2721">5707 2124 8295,'0'-19'2307,"0"19"-418,0 0-479,0 0-1058,0 19 1153,-19 2-319,19-1-418,0 19 1,0 2-353,-20-2-95,20 0 31,0 2-416,-19-22-160,19 1 672,0-20-320,0 0 97,0 0-33,0 0-288,0 0 384,0-20-480,0 20 0,19-19-161,1-2 513,-1 21-224,3 0-224,-3 0 256,0 0 0,-19 0-32,20 21 64,-20-2 32,21 1 0,-21-20-96,-21 20 224,21-1 32,-20-19 64,1 20-256,-22-20 225,22 21-385,-1-21 320,1 0-417,19 0-287,-21 0-897,21 19-2211,0-19-3491</inkml:trace>
  <inkml:trace contextRef="#ctx0" brushRef="#br0" timeOffset="4961.2838">6025 2364 13612,'-19'19'513,"19"1"768,-20 0 96,1-1 65,19 1-289,-21 1-1121,21-2-32,0-19-224,21 20-737,-2-20-1185,20-20-2883</inkml:trace>
  <inkml:trace contextRef="#ctx0" brushRef="#br0" timeOffset="5080.2906">6145 2304 7014,'-41'-20'7175,"22"0"-6855,19 1 97,-19 19-706,19 0 129,0 0-1185,0 0-4196</inkml:trace>
  <inkml:trace contextRef="#ctx0" brushRef="#br0" timeOffset="5383.3079">6442 2026 11434,'0'-21'1378,"0"21"1120,0 0-1986,0 21 193,0-1 480,-20-2-192,20 23 160,-19 19-224,0-21-352,19 21-97,-22-1 1,22-18-674,0-2 290,0 0-194,0 2 65,0-22-672,22 1-513,-22 0-577,19-20-1569,-19 0-2883</inkml:trace>
  <inkml:trace contextRef="#ctx0" brushRef="#br0" timeOffset="5548.3173">6343 2284 14701,'-20'-20'1057,"20"20"1890,0 0-2082,0 0-288,0 0-449,20 0-224,-1 20 416,22 0-1089,-2-20-736,1 0-5990</inkml:trace>
  <inkml:trace contextRef="#ctx0" brushRef="#br1" timeOffset="15621.8935">10690 2562 6149,'0'0'1378,"0"0"-65,0 0-32,0-20-160,0 20 32,0 0 32,0 0-128,0 0-512,0 20-97,0 0 385,0 0 64,-20 19-96,20 1-257,-19 0 257,19-1-257,-20 1-159,20 0-257,0-1 192,0-19-352,-21 1 160,21-2-32,0 1-96,-19 0 0,19 0-32,0-20-288,0 0-224,0 19-834,0-19-511,0 0-1347,19-19-2849</inkml:trace>
  <inkml:trace contextRef="#ctx0" brushRef="#br1" timeOffset="17601.0067">10711 2582 6502,'0'0'1345,"0"0"321,0 0-545,0 0-705,0 0 609,0 0 128,19 0-160,1 0-128,-1 0 0,2 0-225,18 0-159,-19 0-97,20-20 64,-1 20-127,2 0 31,19 0-96,-2 0 97,-17 0-289,17 0 64,2 0 192,0 0-128,0 0-64,-21 0 33,21 0-65,0 0 0,-21 0-64,21 0 32,0 0 160,-2 0-352,-17 0 288,19 0-320,-22 0 160,1 0 224,21 0-320,-19 0 288,17 0-96,-17 0-96,19 0 96,-21 0-192,21 0 160,-22 0 193,3 0-225,19 0 0,-21 0 160,21 0-160,-2 0-64,2 0 192,-19 0-32,17 0-224,2 0 256,-19-20-224,17 20 320,-17 0-192,19 0-64,-2 0 33,-17 0 95,19 0-289,-22 0 226,3 0 31,-2 0-96,0 0 64,1 0-64,-1 0 128,21 0 192,-19 0-160,-2 0-288,21 0 320,0 0-352,-21 0 256,21 0-128,-22 0 64,22 20-32,-19-20 128,17 0-128,-17 0 64,-2 0-64,1 0-128,19 0 160,-19 0 0,-1 0-64,2 0 225,-2 0-258,-18-20 98,-2 20-1,-19 0-32,20 0 96,-20 0-96,0 0 192,0 0-288,0-20 192,0 20-160,0 0 96,19 0-64,-19 0 192,0 0-352,0 0 192,0 0 96,0 0-128,0 0 0,0 0 32,0 0 0,0 0-32,0 0-257,0 0 161,0 20 96,0-20 0,0 20 224,0 0-288,0 0 96,-19-1-64,19 1 224,0 0-320,0 20 224,0-20-64,0 19 0,0-19 96,0 20-96,-20-20 129,20 19-226,0-19 97,0 20 65,0-20 31,-19 20-160,19-21 32,0 2 192,0-21-224,0 19 32,0-19 192,0 20-320,0-20 352,0 0-192,0 0-160,0 0 224,0 0-32,0 0-32,0 0 224,0 0-320,0 0 96,-21 0-32,21 0 256,0 0-320,-20 0-128,1 0 288,19 0-256,-20 0 63,-1 0 97,2 0 32,-1 0 65,-20 0 63,20 0-160,-19 0-129,-1 0 193,20 0-128,-18 0 160,-3 0-256,2 0 224,-2 0-64,3 0 0,-3 0 160,2 0-320,-1 0 160,1 0 128,-21 0-224,19 0 96,-17 20 0,17-20 160,2 0-128,-21 0-192,20 0 384,1 0-320,-21 0 288,2 0-352,-2 0 192,0 0 0,-1 0 160,23 0-320,-22 0 160,21 20-32,-21-20 128,19 0-192,-17 0-96,17 0 192,-19 0-64,2 0 32,17 0 96,3 0-96,-22 0 192,21 0-160,-21 0-160,19-20 160,-17 20 64,17 0-128,-19 0 64,2 0-32,17 0 32,2 0 0,-21 0 160,22 0-256,-3 0 64,2 0 32,-1 0 0,1 0 160,-21-20-352,19 20 192,2 0 192,-1 0-352,1 0 160,-2 0 32,22 0-64,-20-20 32,-2 20 32,2 0-64,18 0 192,-37 0-160,17 0-160,3 0 160,-3 0 64,-17 0-64,17 0 224,2 0-320,-21 0 192,20 0 128,1 0-128,-2 0-192,22 0 256,-20 0-352,18 0-96,21 0-577,0 0-1505,0 0-3684</inkml:trace>
  <inkml:trace contextRef="#ctx0" brushRef="#br1" timeOffset="18326.0482">12040 2740 5925,'0'0'1954,"0"0"608,0 0-1088,0 0 63,0 0-320,0 20-64,0 0-192,0 0-192,0-20-96,0 20-225,0 0-192,0 0-63,0-1-65,0-19 96,-19 20-384,19-20 32,0 21-417,0-21-512,0 0-608,0 0-513,19 0-449,-19 0-736</inkml:trace>
  <inkml:trace contextRef="#ctx0" brushRef="#br1" timeOffset="18646.0665">12358 2721 6342,'0'0'2530,"0"0"-961,-19 19-576,19-19 128,-22 20 449,-16 0-737,18 0-225,-20-20-63,20 20-129,1 0 97,-22-20 63,22 20-127,19-20-65,0 0-192,0 0 225,0 19-289,0-19-64,0 0 256,0 0-64,19 20 1,1-20 31,1 0-192,-2 21-192,-19-21 192,20 19-160,-1-19 128,-19 20-577,21-20-159,-1 0-802,-20 20-1056,19-20-2275</inkml:trace>
  <inkml:trace contextRef="#ctx0" brushRef="#br1" timeOffset="19052.0897">12498 2959 7527,'0'0'1601,"0"0"962,0 20-898,0-20 609,-22 20-640,22-1-545,-19 2-384,19 18-481,-19-19-32,19-20-320,0 20-96,19-20-897,0 0-2018,3 0-4837</inkml:trace>
  <inkml:trace contextRef="#ctx0" brushRef="#br1" timeOffset="19229.0998">12536 2879 13324,'-19'0'961,"19"0"1730,0-19-2179,-19 19 225,19 0-641,0 0-481,0 0-2401,0 0-6022</inkml:trace>
  <inkml:trace contextRef="#ctx0" brushRef="#br1" timeOffset="20800.1897">12000 2740 6566,'0'0'608,"0"0"225,0 0-160,0-19 256,0 19 160,0 0-64,0 0-129,0 0-31,0 0-192,0 0-97,0 0-287,0 0-97,0 0 64,0 19 0,0-19 65,0 20-33,-20-20 96,20 20-63,0 0 31,0 0-128,0 0 0,0 0 33,-19-20-129,19 19 0,0 1-32,0 1-32,0-2 32,0-19-64,0 20-128,-20 0 288,20-20-320,0 0 224,0 20-96,0-20 96,0 0-192,0 0 96,0 19 64,0-19-64,0 0 128,0 0-288,0 0 352,0 0-192,0 0-32,0 21 32,0-21-96,0 0 321,0 0-386,0 0 129,0 0 32,0 0 64,0 19-160,0-19 96,0 0 0,0 0 192,0 0-288,0 0 128,0 0 257,0 0-449,0-19 160,0 19 0,20 0 64,-20 0-96,0-21 192,0 21-128,19-19-128,-19-1 288,0 0-320,0 0 288,0 20-160,20-19 32,-20-2 0,0 1-160,0 1 192,21-1-32,-21 0 160,0 20-256,0-20 288,0 20-320,0-20 96,0 20 32,0 0 0,0-20 0,0 20 0,0 0 128,0 0-352,0 0-128,0 0-385,0 0-1345,0 0-3779</inkml:trace>
  <inkml:trace contextRef="#ctx0" brushRef="#br1" timeOffset="22478.2857">11286 2046 6694,'0'-20'2594,"0"20"-704,0 0-160,0 0 95,0 0-896,0 20-320,-21-2 64,2 3-97,-1 18 97,-20-18-33,20 19-31,1-21-257,0 1-96,19 1-127,0-2-33,0-19 320,0 20-864,19-20 1120,0 0-1088,22 20 832,-22-20-352,20 0-416,-18 0 704,-1 19-416,19-19-64,-18 0-288,-2 0 512,1 0-705,-20 20-320,0-20 385,19 0-609,-19 0-385,0 0-864,0 0-1281</inkml:trace>
  <inkml:trace contextRef="#ctx0" brushRef="#br1" timeOffset="22730.3001">11385 2165 7655,'-19'0'1890,"19"0"576,0 0-1473,0 20 512,-21-20-480,21 19-256,0 1-32,-20 20-97,20-20 225,-19 19-384,19-19-193,-20 1-224,20-2-64,0 1-288,-21-20-1,21 20-576,0-1-544,0-19-993,0 0-1602</inkml:trace>
  <inkml:trace contextRef="#ctx0" brushRef="#br1" timeOffset="23378.3372">11544 2204 6245,'-19'-19'2435,"19"19"-161,0-20-448,0 20-1,0-20-896,0 20-320,0-21-321,0 2-96,19 19-96,-19-20 32,20-1-128,-1 3 0,22 18 0,-22-20 0,0 20-128,3-21 128,-22 21 32,19 0-96,-19 0 32,0 21 32,0-1 64,-19-2 0,19 23 32,-41-1-31,22 19 31,-1-18 32,-20 18 224,20-20-256,20 1-64,-19 0-32,19-1-64,19-18 64,1-21-64,-1 19-224,22-19-32,-3-19-161,-16-2 321,-3 1 128,1 1 96,-20-1 224,-20 0 225,1-20 31,-3 20 161,-16 1-193,18-21-319,-20 21 191,20-2-96,1 1-416,19 20 320,-21 0-384,21-19-609,0 19-1505,21 0-1185,-21 19-2435</inkml:trace>
  <inkml:trace contextRef="#ctx0" brushRef="#br1" timeOffset="23630.3516">11783 2323 7046,'19'0'5445,"0"0"-3106,-19-19-450,41 19-992,-22 0 128,1 0-897,-1 0 193,22 0-161,-2 0-224,1-20-1538,-1 20-928,2 0-5414</inkml:trace>
  <inkml:trace contextRef="#ctx0" brushRef="#br1" timeOffset="24126.3799">12438 1986 12812,'0'0'128,"0"0"705,0 0-513,0 19 1409,0 2-351,0 17-289,-20 3-352,20-1-353,0 0 0,-21 20-288,21-21-192,0-19 320,0-1-256,0 1-224,0-20 416,0 0-160,0 0-64,0 0-448,0-20 448,21 20-289,-21-19 1,20-1-160,-1 0-449,22 1 352,-22 19 193,0-21 191,-19 42 65,20-2 160,-20 1 64,0 0 225,0-1-257,0 1 256,-20 1 224,1-2 129,0 1 96,-3-20-193,3 0-191,0 20-193,-22-20-416,22 0 512,19 0-160,-20 0-705,20 0-768,0-20-2819</inkml:trace>
  <inkml:trace contextRef="#ctx0" brushRef="#br1" timeOffset="24353.3929">12794 2284 13676,'-19'0'2851,"19"20"-2242,0-20 191,-20 0-255,-1 19 544,2 1-384,19 1-641,-20-2-160,20 21-609,0-40-1185,20 19-1665,-1-19-3204</inkml:trace>
  <inkml:trace contextRef="#ctx0" brushRef="#br1" timeOffset="24497.4012">12893 2165 8295,'-19'-20'4228,"19"-1"-3971,0 21-257,0 0-1346,0 0-287,0 0-1410</inkml:trace>
  <inkml:trace contextRef="#ctx0" brushRef="#br1" timeOffset="24803.4187">13271 1965 8616,'19'-19'1601,"1"19"1730,-20 0-1761,0 0-737,0 0 544,0 0-192,-20 19-192,1 21-224,0 1 31,-1-2-127,-1 21-257,1-1 33,1-18-225,0 18 96,-3-20-352,22-18-288,0 18 416,0-19-993,0-1-320,22 1-288,-3-20-1026,0 21-2145</inkml:trace>
  <inkml:trace contextRef="#ctx0" brushRef="#br1" timeOffset="24996.4297">13153 2245 11018,'-41'-21'737,"22"1"1953,-1 20-832,20 0-353,0 0 65,0 0-1282,20 0-608,-20 20 416,19-20-224,0 21-257,22-21-832,-22 19-1185,22 1-2723</inkml:trace>
  <inkml:trace contextRef="#ctx0" brushRef="#br1" timeOffset="25326.4486">13707 2124 13420,'-19'0'673,"-1"0"1857,1 0-1825,-3 0 704,-16 21 193,18-21-481,-1 20-481,2 0-415,19-1-33,0 1-96,0 1-160,0 18 96,19-19 192,2-1-544,18 1 384,-20-20-64,3 21 0,-3-2 352,-19-19-448,0 0 320,0 20 321,-41-20 31,22 0-351,-20 20 223,-1-20-320,1 0 32,-2 0-288,2 0-1057,18 19-961,2-19-1377</inkml:trace>
  <inkml:trace contextRef="#ctx0" brushRef="#br0" timeOffset="29659.6964">4101 2701 5893,'0'0'769,"0"0"-65,0 0 97,0 0 96,-22 0-160,22 0-129,0 0-159,0 0-33,0 0-63,0 0-161,0 0 96,0 0 0,0 0-96,-19 0-31,19 0-1,0 0-64,-19 0-96,19 0 0,0 0 0,0 0 0,0 0 0,0 0-32,0 0-32,0 0-64,0 0 64,0 0 32,0 0-1,0 20 33,0-20 0,-20 0 257,20 19 31,0-19 96,0 20 33,0 0-129,0-20-96,0 20-64,20 0-96,-20-20 32,0 20 0,0-20 1,0 0-1,0 20-128,0-20-225,0 0-223,0 0-1026,0 0-2241</inkml:trace>
  <inkml:trace contextRef="#ctx0" brushRef="#br0" timeOffset="30502.7446">5172 3336 6021,'0'-19'1890,"0"19"224,0 0-384,0 0-193,0 0-160,0 0-288,0 0-448,0 19 192,0 1 288,0 20-64,0 0 224,0 0-512,0 19 96,0-20-321,0 21-224,0-20 65,0-20-33,0 19-128,0-18-96,0-21 33,0 19-1,-19 1-64,19-20-288,0 20-1090,0-20-864,0 0-864,19 0-4838</inkml:trace>
  <inkml:trace contextRef="#ctx0" brushRef="#br0" timeOffset="31099.7788">4953 4091 8680,'0'-20'2050,"0"0"736,0 20-736,0 0 0,0 0-1345,0 20-385,-19 20 161,19-21 95,-19 21 1,19 0-65,-22-1 33,3 2-385,0-2 192,19 1 33,-20-20-385,20 0 32,-21 0 32,21-20-32,0 0-897,0 0-256,0 0-449,0-20-1280,21 0-3717</inkml:trace>
  <inkml:trace contextRef="#ctx0" brushRef="#br0" timeOffset="31353.7933">4893 4071 8167,'-19'20'4484,"19"-20"-3202,0 0 159,0 0 161,19 0 223,3 20-576,-3-20-159,20 0-162,1 0-639,-1 0 31,2-20-384,-2 20 128,-18 0-96,18 0-384,-20-20-257,2 20-576,-21 0-321,0 20-736,0-20-2242</inkml:trace>
  <inkml:trace contextRef="#ctx0" brushRef="#br0" timeOffset="31589.8068">4915 4249 10794,'0'0'1281,"0"0"1281,19 0-672,-19 0-128,39 0-449,-18-19-672,18 19-33,1 0-287,-1-20-161,-19 20 96,20-20-224,-1 20-256,-18 0-32,-21 0-257,20 0-512,-20 20-512,0-20-706,0 20-960,-20-1-1697</inkml:trace>
  <inkml:trace contextRef="#ctx0" brushRef="#br0" timeOffset="31811.8195">4835 4468 13100,'0'20'641,"20"-20"1953,-1 0-704,0 0-193,3 0-383,16 0-418,-18-20-287,20 20-64,20 0-289,-21-20-224,-19 20 224,20-19-704,-1 19-866,-18 0-351,-1 0-994,-20-20-3426</inkml:trace>
  <inkml:trace contextRef="#ctx0" brushRef="#br0" timeOffset="32821.8773">5093 3892 7623,'-20'-19'1537,"20"19"257,-21 0-257,21 0-608,-19-21-256,19 21-33,-20 0-159,1 0 95,-2 0-31,1 0-33,1 21-31,0-21 31,-22 19 65,22-19 32,-22 20-353,2-20 64,20 20 64,-22 0-63,2 0-289,-1 19 96,20-18-32,-19 18 160,18-19-160,2 0-128,-1 20 128,1-21-32,-2 21 225,21-20-257,0 20 64,-20-20 0,20 19-32,0-19 0,0 20 0,0-20 96,20 0-224,-20 19-32,21-19 96,-2 0 0,-19 0 0,20 0 96,-1-1-96,2 2 0,-1-2 96,-1 1-128,1 0 96,20-20-160,-20 20 288,18-20-224,-16 19 128,16-19-64,3 0-64,-2 0 32,2 0 0,-3 0 32,3 0 129,17 0-65,-17-19-96,-2 19 64,1-20 160,-1 20-288,2-20 160,-2 0 160,1 1-224,-1-2-64,2 2 256,-3-1-256,-18 0 64,21 0 161,-22 0-193,0 0 96,3-19-32,-3 19 160,0-20-288,1 1 64,-20 19 96,21-21-128,-21 2 64,19 19-32,-19-19 64,0 18-32,0-18 32,-19 19 0,-2 0-32,1-20 64,1 1-64,0 19 65,-22 0-65,22 0 288,-22 0-352,2 1 96,-21-2-64,2 21 0,-2 0 0,0 21-96,0-21-96,21 19-705,-2-19-737,22 20-928,-1 0-3140</inkml:trace>
  <inkml:trace contextRef="#ctx0" brushRef="#br0" timeOffset="34652.982">4994 4727 7815,'-21'0'2242,"21"0"128,0 0-288,0 0-1281,0 19-353,0 1 866,0 0-257,0 20 0,0-1-257,0 1-31,0-20-352,-20 20-33,20-20-384,0 19 64,0-18-32,-19-2 64,19 1-64,0-20-544,0 0-1250,0 0-608,0 0-2915</inkml:trace>
  <inkml:trace contextRef="#ctx0" brushRef="#br0" timeOffset="37573.1491">3029 5204 6758,'0'0'1505,"0"0"-1088,0 0 159,0 0 898,19 0-97,1 0-288,-1 0-160,2 19-32,-1-19-97,-1 0-95,22 0-96,-2 0-129,1 0-127,-1 0-1,0 0 32,2 0 1,-3 0-257,22 0 160,-19 0 32,-2 0-512,2 0 416,17 0 257,-18 0-673,20 0 320,-21 0 288,21 0-224,0 0-96,-2 0 129,3 0-418,-1 0 322,-2 0-33,2 0 32,0 0-32,19 0 0,-19 0 192,-1 0-384,1 0 160,-20-19 321,19 19-321,1 0-64,-22 0 64,22 0-353,-19 0 289,17 0 289,2 0-482,-19 0 225,17 0 385,-17 0-385,19 0 32,-21 0-32,21 0 32,-21 0-224,21 0 352,0 0-544,-22 0 736,23 0-672,-23 0 576,3 0-64,19 0-128,-21-21-160,21 21-32,-21 0 481,21 0-289,-20 0-417,19 0 546,-19-19-353,-1 19 160,21 0 256,-19 0-352,17 0 288,-17 0-384,-3 0 160,3-21 160,-2 21-192,21 0-288,-21 0 352,1 0 352,-20 0-352,20 0-160,-1 0-96,-19 0 224,1 0 0,18 0 224,-20-20-192,22 20 128,-3 0-352,-16 0 160,17 0-256,-1 0 224,-16 0 32,16 0 224,-18 0-288,1 0-97,-2 0 386,1 0-193,-20 0 192,19 0-288,3-19 0,-3 19-65,0 0-63,-19 0-64,20 0 448,-20 0-384,0 0 576,21 0-352,-21 0 0,0 0-288,0 0 480,0 0-384,0 0 544,0 0-352,19 0-352,-19 0 352,0 0 0,0 0 352,0 0-704,0 0 384,0 0-32,0 0 160,-19 0-160,19 0-160,0 19 352,0-19-128,0 20-64,-21 1 192,21-21-352,0 19 385,-20 2-514,20-2 706,0 0-545,-19 2 192,19-1 96,0-1-449,-19 2 578,19-2-578,0 0 289,-22 2 289,22-1-513,0 1 448,-19-3-96,19 2-448,0 1 512,0-2-384,-20 1 576,20 1-480,0-3 224,0 3-544,-19-1 736,19-1-416,0 2 288,0-3-576,-21 2 576,21 1-160,0-1-224,0-1 384,0 2-160,-20-2-32,20 1 128,0 0-288,0 0 320,0 1-192,0-2-160,0-19 192,0 19-257,0 1 578,0-20-481,0 20 96,0-20 32,0 21-33,-19-21 162,19 20-290,0-20 129,0 0 224,0 18-192,0-18-96,0 0 160,0 0 0,0 0-160,0 0 352,-19 0-191,19 0-194,-22 0 354,22 21-386,-19-21 386,-20 0-97,20 0-385,-3 0 97,-16 0-96,18 0 512,-20 0-448,20 0 224,-20 0-288,1 0 480,19 0-320,-20 0 448,1 0 0,-2 0-320,-19 0 128,21 0-128,-21 0 64,22-21-128,-22 21 193,21 0-322,-21 0 97,0 0 96,21 0-32,-21-18-160,0 18 224,21 0-64,-21 0-320,0 0 576,0 0-96,2 0-128,-2 0 32,-20 0-192,20 0 256,-19 0-128,-1 0 32,22 0 160,-22 0-320,20 0 160,0 0-192,-19 0 512,19 0-448,2 0 96,-22 0 192,20 0-288,21 0-64,-21 0 384,0 0-192,0 0 64,2 0 96,-2 0-128,0 0-96,21 0 64,-2 0 160,3 0-288,-3 0 224,2 0-64,-2 0 0,3 0-192,-3-20 320,2 20-352,-1 0 288,-19 0-96,19 0 32,1 0-128,-2 0 160,3 0-160,-23 0 96,21 0 128,1 0-192,-2 0-192,-17 0 544,17 0-384,-17 0 128,-2 0-256,20 0 576,-19 0-544,19 0 256,-20 20-288,21-20 416,-2 0-64,2 0-256,20 18 160,-22-18 128,22 0-64,19 0-64,-19 0-128,-3 0-32,22 0 385,0 0 31,-19 0-256,19 21 192,0-21-192,0 0-96,0-21 160,0 21-288,0 0 512,0 0-480,0-18 192,0-2-96,0-1-160,0 1 544,0-19-320,0-1 0,0 0-32,0 1 0,19-1 160,-19-21-256,0 22 160,0 0 32,0-21-32,0 21-384,0 18 704,0-17-512,0 17-64,0 1 384,0-1-608,22 21-738,-22 0-960,19 0-2306</inkml:trace>
  <inkml:trace contextRef="#ctx0" brushRef="#br0" timeOffset="38279.1894">3583 5382 7206,'0'-21'2307,"0"21"-193,0 0 32,0 0-897,0 21-96,0-21-128,0 20-224,0 19-97,-19-19-95,19 20-225,-20-20 65,20 1 63,-19 18-384,19-19 96,0-20-31,-21 19-33,21-19 0,21 0-64,-2 21 224,-19-21-160,39 0 33,-17 0-225,16 0 96,-18 18-64,20-18-193,-20 0 129,-1 0-320,2 0-417,-1 0 1,-1 0-674,1 0 385,-20 0-833,0 0-800,21 0-994</inkml:trace>
  <inkml:trace contextRef="#ctx0" brushRef="#br0" timeOffset="38531.2038">3763 5501 8968,'-21'0'769,"21"0"864,0-19 65,0 19 96,0 19-1026,0-19-351,0 20 480,-19 19 95,19-18-255,-20-1 0,1 20-385,19-22 257,-21 23-257,21-21-704,-20-20 768,20 19-576,0 2 0,0-21-705,20 0-288,-20 19-769,21-19-1409,-2 0-2851</inkml:trace>
  <inkml:trace contextRef="#ctx0" brushRef="#br0" timeOffset="39028.2323">3901 5560 10313,'-19'-39'1057,"-1"39"705,20-20-993,0 1 448,0-2-416,0 1-673,0 2 0,20-3-96,-1 1-64,2-1 96,-1 2-32,-1 19 64,0-19-32,1 38-32,-20-19 128,0 19 193,0 2 95,0 20 0,-20-3 1,1 22-65,0 0 33,-1 0-289,-1-1 192,21-20-352,0 1 32,0 0 64,21-40-448,-1 20 672,18-20-736,3 0-65,-2-20 1,-20-20 191,3 21 225,-22-2 192,-22-18 32,-16 18-64,-23 1 129,3 2 127,18-3 64,-20 2 225,40 19-321,1-20-288,-1 20 64,20-21-416,20 21-993,-1 0-481,22 0-2947</inkml:trace>
  <inkml:trace contextRef="#ctx0" brushRef="#br0" timeOffset="39285.247">4279 5560 16143,'0'0'576,"0"0"417,19 0-640,1 0 575,20 0-159,-20 0 96,40 0-1121,-21-18 320,1 18-320,20 0-321,-21 0-1313,21 0-1505,-40 0-5285</inkml:trace>
  <inkml:trace contextRef="#ctx0" brushRef="#br0" timeOffset="39727.2723">4973 5302 14445,'0'21'192,"0"-21"-64,0 19 289,0 21 1409,0 1-225,-20-3-127,20 2-770,0 1-287,-19 18-546,19-19 194,0-2 191,0-17-64,0-1-224,0-20 224,0 0-224,0 0 288,0-20-320,0-1-128,19 1-32,1 2 64,1-3-32,-2 2-161,20-1-223,-18-1 480,-1 21-353,19 0 673,-18 0-416,-21 21 320,19-1-224,-19-1 160,0 20-192,-19-19 512,-2 1-31,1-1 31,-19-1-128,18 2-63,-18-21 31,20 0-32,-2 0-288,1 0-160,20 0-481,0 0-800,0 0-2147,20 0-2914</inkml:trace>
  <inkml:trace contextRef="#ctx0" brushRef="#br0" timeOffset="39921.2834">5391 5560 13260,'0'41'4292,"-21"-22"-3555,21 2 288,-19-3-545,19 23 641,0-21-800,0-1-289,0 2-289,19-21-1440,2 0-1698,-1-21-5190</inkml:trace>
  <inkml:trace contextRef="#ctx0" brushRef="#br0" timeOffset="40048.2906">5548 5423 13773,'-19'-41'32,"19"41"224,-19 0-609,19 0-191,0 0-961,0 0-2371</inkml:trace>
  <inkml:trace contextRef="#ctx0" brushRef="#br0" timeOffset="40343.3075">5847 5283 13837,'0'0'512,"0"0"353,-20 19 96,1 21 929,-2 0-257,1 1-480,1 37 32,-22-19-416,22 22-385,-1-22-576,20 1 545,0-21-385,0 1-321,20-19 161,-1-2-545,22-19-576,-2 0-288,-18 0-930,18-19-3426</inkml:trace>
  <inkml:trace contextRef="#ctx0" brushRef="#br0" timeOffset="40536.3185">5729 5601 11691,'-61'-20'2850,"61"20"97,-19 0-1217,19 0-865,0 0 63,19 0-543,-19 20-417,20-20 320,21 0-192,-3 0-512,-18 19-801,20-19 31,-1 0-2049,2 21-3811</inkml:trace>
  <inkml:trace contextRef="#ctx0" brushRef="#br0" timeOffset="40805.3339">6165 5560 11178,'0'0'2563,"0"0"223,-20 0-1569,-21 21 161,22-21 319,0 20-576,-1-1-736,-1 20 31,21-19-160,0 1-64,0-1-256,21-1 0,-1-19 128,-1 21 353,0-2-545,3 1 192,-22-20 128,0 0-288,0 20 256,-22-20 288,3 20-480,-20-20 257,-1 0-610,1 21-1152,-2-21-801,2 0-4261</inkml:trace>
  <inkml:trace contextRef="#ctx0" brushRef="#br0" timeOffset="41773.3893">2969 5242 5733,'0'-19'1281,"0"19"32,0 0-127,0 0-65,0 0 0,0 0-257,0 0-31,0 0-96,0 0-64,0 0-97,0 0-127,0 0-97,-19 0-128,19 0-64,-22 0-64,22 0 129,-19 0-129,-1 0 96,1 0 128,-2 0-160,-18 0-32,20 0 65,-3 0-97,3 0 192,0 19-160,-1-19 0,-1 0-288,21 0 544,-20 0-288,20 0-192,0 0 96,0 0 129,0 0-514,0 0 545,0 0-96,0 0-320,0 0 512,0 0-448,0 0 545,0 0-193,0 21 64,0-21 64,0 20 161,0-1 255,0 2-223,0 17-353,0-38-64,0 21-32,0-21-32,20 20-769,-20-20-896,0 0-3332</inkml:trace>
  <inkml:trace contextRef="#ctx0" brushRef="#br0" timeOffset="45490.6019">4775 6057 6053,'0'-19'993,"0"19"128,0 0-64,0 0-160,-19 0-32,19 19-128,0-19 95,0 21-255,0-1-1,0-2 33,-22 3-96,22-1-161,0 20 96,0-22-127,-19 3 31,19-1-128,-19-20-64,19 20 0,0 1-63,0-21-65,-20 19-32,20-19 64,0 0-128,0 0 128,0 0-96,0 20-32,0-20 32,0 0-1,20 0 33,-20 0 33,19 0-1,0 0-64,3 0 32,-3 0 0,0 0 0,1 19 32,21-19 32,-3 0 64,-16 0 96,16 20 0,3-20 32,17 0 1,-17 0-33,19 0 0,-21 0-32,40 0 0,-19 0 1,0 20-1,-21-20-160,21 0 96,-21 0 32,21 0-384,-21 21 512,21-21-64,0 0-320,-21 0 160,21 0 32,0 0 33,0 0-1,-21 0-192,21 0 32,-22 19 128,23-19 96,-23 0-192,22 0-352,-19 0 736,-2 0-512,2 0 64,-3 0 224,3 0-480,-2 0 320,1 0 288,-1 0 673,21 0-705,0 0-160,-2 0-32,3 0-192,-1 0 160,19 0 0,-21 0 0,2 0-224,20 0 192,-20 0 0,0 0 224,19 0-160,-20 0-96,-19 0 0,20 0 128,-2 0-32,2 0 0,1 0-128,-23 0-32,22 0 96,0 0 32,-21 20 128,21-20-512,-21 0 576,2 0-128,19 0-416,-21 0 704,1 0-736,18 0 704,-17 19-480,-2-19 160,2 0-64,-3 0 160,3 0-64,-2 0-128,1 0 0,-1 0 160,-19 0-64,1 0-192,-2 0 0,1 0 480,-20 0-672,0 20 608,0-20-1120,0 0-546,0 0-832,0 0-4741</inkml:trace>
  <inkml:trace contextRef="#ctx0" brushRef="#br0" timeOffset="46099.6367">8864 6474 8904,'0'0'1473,"0"0"1250,0 0-1058,0-19 193,19 19-448,22 0-738,-21 0 417,20 0-512,-1 0 127,0 0-127,1 0-193,-1 0-384,2 0-64,-2 0-32,-18 0-448,-2 0-513,1 0-225,-1 0-543,2 0-1218,-21 0-1890</inkml:trace>
  <inkml:trace contextRef="#ctx0" brushRef="#br0" timeOffset="46345.6508">9163 6355 8199,'-22'-19'833,"22"19"1633,0 0-1377,-19 19 129,19 1 31,-20 0-481,20 1 97,-19-2-64,-2 20-128,21-19-193,-20 21-480,20-22 96,0 20 289,0-18-385,0-1-321,0-20-511,0 20-930,0-20-1697,0 0-2211</inkml:trace>
  <inkml:trace contextRef="#ctx0" brushRef="#br0" timeOffset="46937.6847">9083 6197 7078,'-21'-20'1378,"1"20"639,1 0-1024,0 0 705,-1 20-513,-20-20-384,20 18-96,1-18-65,-22 21-63,2 19-1,-1-19-31,1 18-65,-21 0 65,0 21-161,21-21 193,-2 22-257,2-22 160,-1 21 161,40-21-801,-20-19 480,20 20-96,20 0-352,-20-21 160,40 21 0,-20-20-192,19 0 416,21 0-288,0-20-384,0 0 192,19 0-161,1-20 578,-22 0-290,21 0 162,1 0-290,-1-19 482,-19 19-257,0-20 96,-21 0-64,2 1 32,-22-21 32,1 1 64,-20-1-128,0 0 32,0 1-224,-20 20 320,1-2-160,-22 0 32,2 23 32,-1-2 96,-20 0-288,2 20-64,-3 0 352,1 20-192,2 0-897,18-2-1569,20 3-4517</inkml:trace>
  <inkml:trace contextRef="#ctx0" brushRef="#br0" timeOffset="48768.7894">9480 6535 5733,'0'0'1217,"0"0"289,20 0-257,-20 0 32,19 0-32,0 0-128,22 0-64,-21 0-128,20 0-224,-1 0-161,21 0 129,-21 0-97,21 0-191,0 0-33,-2 0-160,2 0 161,0 0-65,0 0 32,-2 0 0,3 0-127,-1-20 127,0 20-224,-2 0-192,-17 0 96,17 0-128,2 0 480,-20 0-160,19 0-192,1 0 32,-20 0 32,-1 0-64,21 0 97,-21 0 127,21 0-96,-19 0-128,17 0 192,-17 0 289,17 0-449,2 0 160,0 0-288,0 0 288,-2 0-288,-17 0 288,19 0-352,-2 0 192,2 0 0,0 0 128,-21 20-224,2-20 32,-3 0 64,22 0 128,-21 19-480,2-19 672,-2 0-640,-18 0 480,18 20 0,1-20-224,-1 0-96,-19 0 128,1 19 64,-2-19-288,1 0 416,-1 0-192,-19 0-160,21 0 512,-21 0-480,0 0 352,0 0-320,0 0 352,0 0-95,0 0-1,0 0-256,0-19 352,0 19-192,0-20-32,0 1 0,0 19 64,0-20-32,0-1-64,0 1 96,0 1-96,0-20-64,0 18 64,0 1-128,0-19 320,0 0-128,0-2 64,0 21-224,0-19 128,0-1 32,-21-19-96,21 18 161,0 2-258,-19 0 226,19-22-1,0 22-96,-20-1 0,20-20-161,0 20 161,0-20 0,0 1-192,-19-1 513,19 21-642,0-21 321,0 1 225,0-1-65,0 20-160,0-20-321,0 1 482,0-1-97,0 21-128,0-21 256,0 1-320,0 19-449,0-20 1057,0 0-480,0 1 193,19 20-321,-19-21 160,0 1 192,0-1-352,0 20 96,0-19 192,0 19-320,20-20 128,-20 1 32,0 19 32,0 0-32,0-20-32,0 21 256,0-1-416,19-19 352,-19 19-160,0 0-192,0-20 160,0 21 64,0-1-96,21 0 256,-21 1-320,0-1 256,0 20-64,0-19-64,0-1-224,0 20 224,0-20-32,0 21 64,0-2-32,0-19-32,0 21 64,0-1 128,20 20-320,-20-20 128,0 0 32,0 1 32,0 19-32,0-21 32,0 21 0,0-19 128,0 19-64,0 0-256,0-20 224,0 20 0,0 0 64,0-20-96,0 20-32,0 0 32,0 0 0,0 0-96,0 0 32,0 0 32,0 0-96,0 0 32,0 0-128,0 0-353,0 0-95,0 0 319,0 0-159,0 0-129,-20 0-704,20 0-1890</inkml:trace>
  <inkml:trace contextRef="#ctx0" brushRef="#br0" timeOffset="52147.9827">18154 3197 9384,'0'-20'257,"0"20"992,0 0-64,0 20 192,0 0 353,0 0-545,0 20-224,-19 0-256,19-1-129,0 20-127,-21 2-353,21-22 96,-20 20-352,20-19 128,0 0 0,0-20-353,0 0-223,0-20-802,0 0-159,20 0-129,-20-20-704,21 0-801</inkml:trace>
  <inkml:trace contextRef="#ctx0" brushRef="#br0" timeOffset="52406.9975">18451 3217 10537,'21'0'1186,"-42"0"-1058,21 20 256,-19 0 641,-20 0 673,-2 20-641,2-1-449,-1-19 65,1 19 160,-2 1-161,2-19 33,39-2-417,-19 1-96,19-20-384,19 0 320,1 20 97,-1-20-97,22 0-32,-2 0-256,1 0-129,-20 20-319,19-20-353,1 0-865,-20 0-1217,20 0-2082</inkml:trace>
  <inkml:trace contextRef="#ctx0" brushRef="#br0" timeOffset="52708.0147">18730 3356 12908,'0'0'1153,"0"0"160,19 0 225,1 0 319,21 0-576,19 0-288,-2 0-320,21 0-128,-19 20-225,20-20-64,-20-20-96,19 20-256,-21 0 0,2 0-288,-19 0-449,-2 0-192,-20 0-545,3 0-1152,-22 0-1570,0 0-1442</inkml:trace>
  <inkml:trace contextRef="#ctx0" brushRef="#br0" timeOffset="52931.0275">18870 3436 12587,'-80'40'833,"80"-40"416,-21 0 321,21 0-641,21 0 608,18 19-576,2-19-320,38 0-1,-21 0-447,22-19-65,-20 19 64,0 0-288,-2 0 0,2-21-609,-19 21-224,-3 0-544,-18 0-1282,21 0-1601</inkml:trace>
  <inkml:trace contextRef="#ctx0" brushRef="#br0" timeOffset="53229.0445">19385 3217 10730,'0'-20'352,"0"20"545,0 0 160,19 0-192,1 0 192,1 20-417,18-20-95,-20 20 31,22 0 129,-2 19-289,-18-18-31,-2 18-97,-19 1-96,0 0 96,0-21 257,0 21 288,-19-20-225,-22 0 129,3 0 64,-3-1-513,2-19 193,-21 21-481,19-21 96,3 0 64,18 19-769,-1-19-864,21 0-1314,0 20-5188</inkml:trace>
  <inkml:trace contextRef="#ctx0" brushRef="#br0" timeOffset="53754.0745">19999 3217 12523,'0'-20'609,"0"20"1793,0 0-1793,0 20 224,0 0 320,0 0-385,0 0-351,0 20 95,-19 19-191,19-20-129,0 1-128,0 0-32,-19 20-160,19-41-193,0 21-95,0-20-321,0-20-384,0 0-769,0 0-191,0 0-1,19-20-609</inkml:trace>
  <inkml:trace contextRef="#ctx0" brushRef="#br0" timeOffset="54020.0898">20358 3197 10441,'19'-20'2018,"-19"20"-1377,0 20-129,-19 0 609,-22 0 481,22 0-513,-41 19-480,21 1-1,-2 0 1,3-1-33,-3 1 33,21-19-97,1-2-287,19-19-129,0 20 96,19 0 64,1-20-96,1 20 0,18-1-128,2-19 129,-22 21-514,0-2-351,22-19-385,-22 20-385,1 0-960,-20-20-2563</inkml:trace>
  <inkml:trace contextRef="#ctx0" brushRef="#br0" timeOffset="54233.1019">20495 3614 8840,'0'0'4580,"-19"0"-4099,19 20 1376,-19 0-63,19 0-160,-20 0-705,20 0-769,-21 20 32,21-21-576,21 1-994,-1 0-1697,18-20-2690</inkml:trace>
  <inkml:trace contextRef="#ctx0" brushRef="#br0" timeOffset="54345.1084">20635 3574 16015,'-19'-59'192,"-1"39"961,-1 20-288,21-19-737,0 19-160,-19 0-2018</inkml:trace>
  <inkml:trace contextRef="#ctx0" brushRef="#br0" timeOffset="57092.2655">8785 6911 6566,'0'0'2530,"0"0"-960,0 0 512,0 21-97,0-2-351,0 21-97,19-1-255,-19 22-225,0-2-128,-19 1-257,19 19-159,0-20-353,-20 1 32,20-20 32,0 0 193,0-21-97,0 1-160,0 0-160,-19-20 64,19 0 64,0 0-544,0 0-481,19 0-544,-19 0-1410,20 0-4836</inkml:trace>
  <inkml:trace contextRef="#ctx0" brushRef="#br0" timeOffset="61932.5423">8606 7289 7751,'-19'0'1377,"19"0"737,0 0 801,0 0-1314,0 0-319,19 0-610,1-20-255,20 20-129,-1-20-128,2 20-128,-2-20-352,1 20-1602,-1-19-3715</inkml:trace>
  <inkml:trace contextRef="#ctx0" brushRef="#br0" timeOffset="71370.0821">9042 7150 7463,'20'0'1697,"-20"-20"-127,0 20-193,0 0-128,0 0-96,0 0-96,21 0-192,-21 0-513,0 0 257,0 20 128,-21 0-97,21-20-287,-20 40 95,1-21-128,19 1-160,-19 0 97,19-20-257,0 20 224,0-20-384,0 0 352,0 0-192,19 0 224,0 0-64,22 0-32,-2-20-128,-20 20 32,22 0-32,-2 0 0,-18 0 97,-2 0-226,1 0-63,-1 0-160,-19 0-96,21 0-577,-21 0-193,0 0-479,0 0-417,0 0-961,-21 20-1089</inkml:trace>
  <inkml:trace contextRef="#ctx0" brushRef="#br0" timeOffset="71609.0958">9242 7170 5733,'0'0'1633,"0"0"1378,0 0-1313,-21 0-161,21 20-191,-20 0-417,20-1-33,-19 1-95,19 20 32,-19-20-353,19 0-31,-22-1-513,22 2 96,-19-2-96,19-19-577,0 0-544,19 0-1089,3 0-1634</inkml:trace>
  <inkml:trace contextRef="#ctx0" brushRef="#br0" timeOffset="72378.1398">9500 7190 6502,'0'-20'2306,"0"20"-224,-20 0 64,20 0-705,0-20-320,0 20 0,-21 0-320,21-20-96,0 20-225,0 0-352,0-20-96,21 20 0,-1-19-32,-1 19 129,0-20-258,3 20 290,-3-20-514,1 20 674,-1-21-450,2 21 129,-1 0-32,-20 0 0,19 21 64,-19-21-32,0 0 128,0 20 33,0-20-65,0 20-224,-19-1 512,-1-19-192,20 20 0,-21 0-96,2 0 193,-1 0-289,1 0 96,-3-1 0,3 1-64,0 0-64,19 0 192,-20-20-224,20 20 128,0 0 96,0-1-288,0 2 128,0-21 0,0 19 32,0 1-32,0-20 128,20 20-256,-20-20 224,19 0-96,-19 0-224,19 0 160,-19 0-32,22 0 32,-22 0-32,0 0 64,0 0 32,0-20 64,0 0 0,0 1 128,-22-2-160,3-18-128,0 19 160,-1 0 256,-1 0-31,2 0-161,19 1-289,0-1 386,0 20-514,0-20-1568,0 20-3621</inkml:trace>
  <inkml:trace contextRef="#ctx0" brushRef="#br0" timeOffset="75986.3462">2234 7746 5829,'-19'0'1217,"19"0"-64,0 0-608,19 0 63,-19 0 481,0 0-64,20 0-320,-20 0-96,19 0-65,3 0-31,-3 0-33,0 20-64,1-20 33,20 0-33,-1 0-95,2 0-65,-2 0 0,1 0 32,-1 0-31,2 0-65,-22 0-32,20 0 32,2 0-96,-3 19 0,3-19 32,-2 0 1,1 0-65,-1 0 64,2 0-32,19 0 0,-21 0 32,1 0-96,-1 0 0,21 0 32,-21 0-96,2 0 160,-3 0-224,3 0 288,17 0 321,-17 0-577,-2 0 128,1 0-64,-1 0 64,2 0-32,-2 0 32,1 0-32,20 0 160,-21 0-320,21 20 160,-21-20-32,2 0 32,17 0 0,-17 20-32,19-20 192,-22 0-320,22 0 160,1 0 0,-3 0-32,2 0 160,-20 0-192,19 0 0,-19 0 225,-1 0-290,21 0 290,-19 0-322,17 0 322,-17 0-289,17-20 256,2 20-288,-19 0 160,17 0 0,2 0 0,-20 0-32,19 0 64,-19-20-64,20 20 160,-1 0-320,1 0 352,-20 0-352,18-19 160,-17 19 32,-2 0 64,2 0-224,-3 0 320,3 0-352,-2 0 160,21 0 96,-21 0-192,1 0 128,-1 0 160,2 0-256,-2 0-64,1 0 128,-1 0 32,2 0 128,-3 0-320,3 0 352,-2 0-160,2 0-64,-3 0-160,3 0 416,-2 0-416,2 0 384,-3 0-192,3 0-160,-2 0 192,1 0 160,-1 0-384,2 0 384,-2-20-288,1 20 160,18 0-32,-17 0 0,-2 0 0,2-20-32,17 20 32,-18 0-64,-1 0 224,2 0-288,-2 0 128,21 0 96,-20-20-224,-1 20 192,21 0-192,-21 0 96,2 0 32,-2 0-32,1 0 64,-1 0-96,2 0 193,-3 0-290,22-20 161,-21 20-32,2 0 33,-2 0 95,1 0-224,-1 0 96,2 0 0,-2 0 32,1 0 128,-1 0-320,-18 0 192,18 0-64,2-20 64,-2 20 0,1 0-32,-1 0-32,2 0 64,-2 0-32,-1 0 160,3 0-320,-22 0 160,22 0 160,-2 0-320,-20 0 160,22 0 96,-2 0-160,-18 0 96,18 0 128,1 0-288,-1 0 128,2 0 0,-2 0 0,1 0 0,-1 0 32,2 0-64,-2 0 32,1 0 0,18 0 32,-17 0-32,-2 0 160,2 0-320,17 0 224,-18 0 64,20 20-256,-21-20 256,2 0-160,-2 0-64,1 0 96,18 0 0,-17 0 0,-2 0 64,21 0-64,-21 0 0,21 0 160,-19 0-288,17 0 160,-18 0 128,20 0-320,-1 0 192,-19 0 96,40 0-96,-20 0-160,-2 0 288,2 0-352,-19 0 224,17 0-32,2 0 0,19 0 96,-19 0-192,-1 0 192,1 0 0,19 0-64,-19 0-160,20 0 256,-1 0-256,1-20 128,-1 20 32,0 0-64,-20 0 96,20 0 0,1 0 64,-1 0-128,0 0-160,1 0 160,-1 0 0,1 0 32,-1 0 0,20-20 96,-19 20-256,-1 0 288,0 0-256,1 0 64,-1 0 64,1 0 32,-20 0-160,19 0 128,1 0 96,-1 0-256,1 0 192,-1 0-64,20 0 0,-20 0 0,-18 0 128,18 0-256,0 0 224,-20 0-192,20 0 128,0 0-32,1 0 161,-1 0-258,1 0 65,-1 0 64,1 0-32,-1 0 0,1 20 0,-1-20 32,1 0-32,-20 0 0,19 0 0,20 0 193,-20 0-321,1 0 288,-1 0-320,20 0 288,-19 0-256,18 0 192,-18 0-96,21 0 64,-22 0 0,-1 0 96,22 0-96,-20 0 0,19 0-192,0 0 256,-1 0-128,3 0 224,-2 0-288,0 0 128,0 0 0,-20 0 0,20 0 0,21 0-32,-21 0 64,0 0-64,0 0 32,1 0 0,-1 0 160,19 0-128,-38 0-192,21-20 128,17 20 192,-19 0-160,0 0-128,21 0 224,-22 0-160,23 0-32,-23-19 96,1 19 0,-19 0-96,19 0 64,-1 0 32,-18 0-32,21 0 32,-22 0-32,20 0 32,-20 0 0,1 0 97,-1 0-161,-21 0 32,3-20 0,-1 20 32,0 0 32,-2 0 0,-17 0-128,-3 0 128,-16 0-128,-3 0-321,-19 0-1248,0 0-129,-19 0-1601</inkml:trace>
  <inkml:trace contextRef="#ctx0" brushRef="#br0" timeOffset="76966.4022">2136 7766 6021,'0'0'1698,"0"19"544,0-19-160,0 20-481,0 20-159,0 0 95,0-1-224,0 21-480,0 0-160,0-1-289,0 21-31,0-21 95,0-19-192,0 20 65,0-41-129,-22 21-128,22-40 64,0 20-64,0 0-897,0-20-480,-19 0-865,19 0-4196</inkml:trace>
  <inkml:trace contextRef="#ctx0" brushRef="#br0" timeOffset="77645.4411">4855 7805 7591,'0'0'832,"0"0"386,0 20 287,0 0 257,0 0 256,0 39-609,0-19-320,0 20-128,0-21-353,0 21-63,0-20-97,0-1-159,0-18 63,0 18-416,0-19 288,0 0-192,0-20-576,0 19-866,0-19-1440,0 0-3556</inkml:trace>
  <inkml:trace contextRef="#ctx0" brushRef="#br0" timeOffset="78415.4851">7494 7785 5957,'0'-19'1890,"0"19"448,0 0-352,0 19 192,0 1-801,0 0 1,0 20-65,0 0-288,0 19-160,0 1-32,-19-1-641,19 1 32,-20-1-160,20 1 160,0-20-128,0 0-192,-19-21 0,19 1-288,0-20-833,0 20-705,19-20-1922</inkml:trace>
  <inkml:trace contextRef="#ctx0" brushRef="#br0" timeOffset="79202.5301">9897 7726 6630,'0'0'1954,"19"-20"96,-19 20-193,0 0-351,0 0-705,0 20-161,0 0 449,0 0-64,0 19 0,-19 1 0,19 20-256,0-21-129,-21 21 1,21-20-353,0-21 1,0 1-161,0 0-64,0 0-32,0-20-64,0 20-577,21-20-800,-21 0-897,0 0-2787</inkml:trace>
  <inkml:trace contextRef="#ctx0" brushRef="#br0" timeOffset="79914.5708">12397 7706 6053,'21'-20'2691,"-21"20"-673,0 0 544,0 0-960,0 20-802,0 0 514,0 20-65,0-1-192,0 21-128,-21-20 0,21 19-289,-19 1-448,19-21 65,-20 1-1,20 0 96,0-20-320,-19 0-64,19-1 0,0-19-512,0 0-706,0 0-575,0 0-1314,19 0-4901</inkml:trace>
  <inkml:trace contextRef="#ctx0" brushRef="#br0" timeOffset="80669.614">14879 7726 8231,'20'-20'2467,"-20"20"-257,0 0-705,0 20-288,0 0 193,0 19 31,0 1-128,0 0-32,-20 19-384,-1-19-256,21 0-257,-19 19-31,19-39 31,-20 20-64,20-20-256,0 0 0,0 0 32,0-20-448,0 19-737,0-19-512,0 0-449,0 0-2467</inkml:trace>
  <inkml:trace contextRef="#ctx0" brushRef="#br0" timeOffset="81443.6583">17598 7726 7078,'0'0'1890,"0"-20"801,0 20-898,0 20-127,0-20-449,0 40 128,0-1-128,-19 1-128,19 0-96,-21 19 32,1-19-544,1 20-65,-1-1-224,1 1 1,19-21-33,-21 1-64,21-20-64,-20 0 96,20 0-609,0-20-704,0 0-288,0 19-1154,20-19-3779</inkml:trace>
  <inkml:trace contextRef="#ctx0" brushRef="#br0" timeOffset="83274.763">19366 7627 6598,'0'0'801,"0"0"31,0 0-95,0 0 96,0 0-32,0 0-257,0 0 65,0 0-33,0 0-127,0 0-97,0 0-32,0 0 161,19 0 95,-19 0-159,19 0-1,-19 0-64,20 0 97,1 0-65,-21 0-64,20 0 1,-1 0-33,0 0-32,3 0-96,-3 0 1,0-20-65,1 20 32,-20 0-32,21 0-32,-2 0 32,1 0-64,-1 0 32,-19 0 32,22 0 128,16 0-256,-38 0 257,20 0-321,-1 0 192,2 0-32,18 0 160,-20 0-320,3-20 224,-3 20-64,1 0-192,-1 0 160,-19 0 160,21 0-384,-1 0 224,-1 0-32,0 0 192,3 0-320,-3 0 256,0 0-256,1 0 128,-20 0-32,21 0 64,-1 0-64,-1 0 128,-19 0 0,19 0-256,3 0 256,-3 0-128,0 0-32,1 0 64,1 0 192,-2 0-256,1 0-64,-20 0 160,19 0-64,-19 0 64,22 0 96,-22 0-96,19 0 32,-19 0-160,0-20 96,19 20 32,-19 0 0,20 0 128,-20 0-256,0 0 192,0 0-160,0 0 64,0 0 160,0 0-320,0 0 192,0 0-64,0 0-96,0 0 128,0 0 0,0 0 0,0 0 0,0 0 0,0 20 0,0-20 192,0 0-320,0 20 128,0 0 32,0-1 0,0-19 225,-20 20-161,20 0-192,0 0 160,0 0 0,0-20 0,0 20 96,0 0-256,0-1 384,0 1-256,0 0-160,0 0 384,0 0-160,0 0-192,0 0 192,0-1 64,-19 1-128,19 0 65,0-20 127,0 20-288,0 0 96,-19 0 160,19 0-224,0-1 128,0 1 128,-22 0-224,22 0 96,0 0 0,0 0 32,-19-20 129,19 20-161,0-1-160,0 2 256,0-21-256,0 19 288,0 1-288,0-20 128,0 20 32,-20-20 32,20 20 64,0-20-63,0 19-97,0-19-32,0 0 96,0 0-96,0 0 96,0 0 0,0 0-64,0 0-64,0 0-449,0 0-1120,0 0-1186,0 0-10153</inkml:trace>
  <inkml:trace contextRef="#ctx0" brushRef="#br0" timeOffset="86303.9363">1043 8500 6374,'0'0'1473,"-20"0"225,20 0-321,0 0-288,0 0 96,-19 0-192,19 0-320,0 0-33,0 0-223,0 0-161,0 0-128,0 0 96,0 0 225,0 0 127,0 0-95,19 0-1,-19 0-224,20 0 225,1 0-257,-2 0-160,20 0 256,-20 0-288,3 0 128,17 0 65,1 0-129,-1 0 160,2-20-320,-3 20 224,3 0 96,-2 0-384,2 0 160,-3 0 32,22 0 96,-21 0-320,2 0 353,-2 0-322,1 0 290,-1 0-161,2 0-97,-2 0 194,1 0-97,-20 0-32,18 0 160,-16 0-160,-3 0 0,20 0 128,2 0-160,-3 0 192,-16 0-96,16 0-96,3 0 128,-2 0-160,-20 0 64,22 0 32,-2 0 0,1 0 0,-20 0 0,20 0 32,-1 0 128,2 0-352,-22 0 224,20 0-32,2 0 160,-22 0-288,20 0 96,2 0 32,-22 0-32,22 0 0,-3 0-32,-18 0 32,20 0-1,-1 0 1,-17 0 225,-3 0-354,0 0 129,1 0 32,1 0-64,-2 20 128,-19-20-64,20 0-160,-20 0 288,0 0-320,0 0 320,0 0-96,0 0-64,0 0 32,0 0 32,0 0 97,0 0-194,0 0 65,0 0-192,0 0 192,-20 0-32,20 0 64,0 20-224,0-20 192,-19 20 0,19 0-32,-21 0 0,21-1 192,-20 1-128,1 21-160,19-22 192,-19 20-128,19-18 224,-22 19-128,22-1-192,-19-19 320,19 20-256,-20-20 64,20-1 160,0 21-160,-19-20-32,19 20 192,0-21-256,-21 21 160,21-19-64,0-2 32,0 20 128,-20-19-256,20 1 224,0-1-32,0-1-224,-19 20 288,19-18-192,0-1 32,0-20 192,0 20-160,-19 1 32,19-3-160,0-18 256,0 19-256,0 2 288,-22-21-320,22 20 128,0 0 32,0-20-32,0 21 64,-19-3 64,19 1-192,0-19 64,0 21 32,0-21 0,-19 0 160,19 0-160,0 20-160,0-20 320,0 0-320,0 21 224,0-21-128,0 0 256,0 0-192,0 0 32,0 0-32,0 0 64,0 0-96,0 0 321,0 0-321,0 0-64,-20 0 224,20 0-256,0 0 288,0 0-320,-21 0 160,21 0 0,-20 0 128,20 0-224,-19 0 64,0 0 32,-3 0 32,3 0 64,-20-21-96,20 21 0,-22 0-160,2 0 256,-21 0-256,20 0 160,1 0 0,-2 0 0,2 0 160,-1 0-320,1 0 160,-2 0 160,-17-20-320,37 20 288,-18 0-256,20 0 95,-3 0 66,3 0-33,0 0-33,-22 0 33,2 0-32,0 0 64,-21 0-96,20 0 96,-19 0-64,-1 0 161,0 0-258,0 0 129,2 0 129,-2 0-290,19 0 161,3 20 64,-22-20-96,21 0-32,17 0 64,-16 0 96,18 0-192,-20 0 96,1 0 128,19 0-256,-1 0 160,-18 0-32,20 0 0,-2 0-32,21 0 32,-20 0-64,20 0 128,-19 0-160,19 0-32,0 0 64,0 0 160,-19 0-224,19 0 224,0 0-160,0 0 96,0 0 32,0 0 128,0 0-320,0 0 160,0 0-32,-22 0-96,22 0 64,0-20 0,0 20 0,0 0 32,0-21 64,0 21-160,0-19 96,22 1 96,-22-3-224,0 1 288,0 0-192,0-1-96,19-16 128,-19 16 0,0 1 160,19-21-448,-19 22 416,20-1-64,-20-19-128,0-2 96,0 22 32,0-20-64,0-2-64,0 2 128,21 19-160,-21-20 256,0 0-320,0 1 224,19-1-64,-19 0 192,0 21-288,20-2 96,-20-19 64,0 21-32,0-1-64,0 1 64,0-2-128,0 21-352,19-20-1378,-19 20-2178</inkml:trace>
  <inkml:trace contextRef="#ctx0" brushRef="#br0" timeOffset="86934.9724">1798 8739 9993,'20'-21'384,"-20"2"2211,0 19-257,0 0-929,0-20-608,0 20-481,-20 0-63,-1 0-1,2 0 64,-1 20 33,-20-20 31,1 0-96,19 19-64,-20-19-63,20 21-97,1-21-161,19 19 1,-21-19 192,21 21-256,21-21 128,-2 19 0,1 1 64,20 0-64,-1 0 96,-19 0-64,20 0 64,-20-1 97,-20 1 191,19 0 160,-19 0 65,-19 0 192,-1 0-385,1-20-64,-2 19-160,-18-19-31,19 0-1,-1 0-417,2 0-287,-1 0-577,20 0-1121,0 20-161,0-20-2657</inkml:trace>
  <inkml:trace contextRef="#ctx0" brushRef="#br0" timeOffset="87155.985">1897 9017 12619,'20'0'577,"-20"19"736,0-19 897,0 20-160,0-20-448,0 41-321,0-22-512,0 1-289,0-1-256,0 1-288,0 1 192,0-1-800,0-1-994,0 1-640,0-20-3652</inkml:trace>
  <inkml:trace contextRef="#ctx0" brushRef="#br0" timeOffset="89254.105">3942 8500 6213,'0'0'1410,"0"0"-898,0 0 289,19 0 416,-19 0 0,19 0-96,22 0 96,-21 0-288,18 0-128,3-20-160,-2 20-161,21 0-63,-19 0-65,17 0-32,2 0 161,0 0-193,0 0-128,-21-19 0,21 19-128,0 0 257,-2 0-321,2 0 96,0 0 32,-2 0 32,-17 0 32,19 0-64,-21 0 32,21 0-96,-21 0 32,1 0-64,20 0 32,-21 0 128,2 0-256,-2-20 128,-20 20-32,22 0 0,-22 0 32,0 0 0,1 0 65,-20 0-33,0 0-225,21 0 193,-21 0-32,0 0 97,0 0-162,0 0 194,0 0-258,0 0 162,0 0 63,0 0-192,0 0 63,0 0 66,0 0 31,0 0-96,0 20 96,0-1-64,0-19 0,0 20 64,0 20-128,-21-20 64,21 19 64,0-19-64,0 21 0,-20-2-32,20 1 64,-19 0 0,19-1 128,0-19-320,-19 20 224,19-1 32,-20 1-192,20 0 224,-21-20-96,21 19-160,0 2 128,0-22 32,-19 20-32,19-19-32,0 21 96,0-22-128,0 1 64,0 20 256,0-20-320,0-20 64,0 20-128,0 1 128,0-3 128,0-18-256,0 19 256,0 2-288,-20-21 288,20 20-320,0-20 160,0 20 0,0-20 0,0 0 32,0 21-64,0-21 64,0 0 32,0 0 32,0 0-96,0 0 32,0 0 0,0 0 160,0 0-192,-19 0-128,19 0 192,0 0-32,0 0 32,0 0 64,0 0-224,-21 0 288,21-21-288,-20 21 128,20 0 0,-19 0 0,-1-20 128,-1 20-256,2 0 160,-1 0-64,1 0 32,-22-20 96,2 20-384,-1 0 480,1 0-192,-2 0 0,-19 0 0,22 0 128,-23 0-448,23 0 704,-22 0-352,0 0-96,21 0 320,-21 0-416,21 0 416,-21 0-384,19 0 160,-17 0-32,17 0 160,-19 0-288,21 0 288,-21 0-160,22 0 0,-3 0-96,2 0 256,-2 0-352,3 0 352,18 0-128,-20 0-96,20 0 64,-20 20 64,20-20-128,1 0-32,-1 0 256,-1 0-320,21 0 320,-19 0-192,19 0-128,0 0 288,0 0-128,0 0-160,-20 0 192,20 0 32,0 0-160,0 0 224,0 0-256,0 0 352,0 0-224,0 0-128,0 0 96,0-20 32,0 20 0,0-21 32,0 21 128,20-19-288,-20 1 128,0-3-160,0-19 352,0 19-384,0-18 416,19 20-224,-19-22-32,0 21 32,0-19 0,0 20 160,21-22-288,-21 2 160,0-1-64,0 0 160,0 1-64,0-1-192,20 0 128,-20 1 96,0-1-64,19 0 33,-19 20 31,0-20-64,20 20 0,-20 0 96,0 1-192,0-1-160,21 0-225,-21 0-320,0 20-1249,0 0-3106</inkml:trace>
  <inkml:trace contextRef="#ctx0" brushRef="#br0" timeOffset="89775.1348">4556 8679 6886,'0'-19'4644,"0"19"-4291,0-21 2081,0 21-929,0 0-672,-19 0-352,-1 0-321,1 0 128,-22 21 161,22-2-33,-1 1-192,-1-1 32,2-19-192,19 21-128,0-2 161,0 2-258,0-21 193,19 19-128,22-19 288,-22 20-352,1 0 160,1 0 64,-2 0-224,1 0 224,-20-1 0,0-19-128,0 20 385,0-20-193,0 20 320,-20-20-256,1 0 1,-2 20-161,-18-20-32,39 0-193,-20 20-479,-1-20-1058,21 0-2850</inkml:trace>
  <inkml:trace contextRef="#ctx0" brushRef="#br0" timeOffset="90148.1562">4676 8917 8359,'39'-19'1858,"-39"-1"-929,19 20 737,3 0-802,-22 0 290,19 0-386,-19 0-255,19 20-193,-19-20-32,0 19-31,0 1-97,-19 0 0,0 0-96,-3 0 32,3 0-32,0-1 32,-1 1 96,20-20 225,-19 20-1,19-20-160,0 0-160,19 0 481,1 0-32,18 0-225,3 0-224,-2 0 0,-18 0-224,18 0 64,2 0-1281,-22 0-1442</inkml:trace>
  <inkml:trace contextRef="#ctx0" brushRef="#br0" timeOffset="92367.2831">6521 8500 6598,'41'0'1377,"-22"-20"128,1 20-255,20 0-33,-1-19-64,2 19 96,-3 0-32,23 0-256,-1-20-288,-2 20-193,2 0-95,0 0-1,0 0-128,-2 0-128,2 0 129,-19 0-1,17 0-128,2 0-192,-19 0 128,17 0 160,-17 0-320,17-20 288,2 20-288,0 0 96,-21-20 32,21 20 32,-20 0-64,-20 0 32,19-20 0,-18 20 160,-2 0-224,-19 0-96,20 0 192,-20 0-32,19 0-32,-19 0 0,21 0 0,-21 0 161,20 0-161,-1 0-225,1 0 193,-20 0 160,21 0-288,-21 0 96,19 0 64,-19 0-32,0 0 64,0 0-32,0 0-32,0 0 224,0 0-352,0 20 352,0-20-352,0 0 160,0 0 0,0 20 0,0-20 0,0 20 32,0 0-32,-19-1-32,19 1 96,0 0-128,0 0 96,0 0-32,0 19 0,-21-19 32,21 21 64,0-22-256,0 20 128,0-18 64,0 19 0,0-1-32,0 1 160,-20-20-320,20 19 160,0 1 32,-19 0-32,19-20 160,0 19-320,0-19 288,0 1-256,0-2 128,0 1 0,0 19-32,0-18 160,0-1-256,0-1 96,0 1-32,0-1 192,0 2-224,0-1-96,0 0 96,0 1 0,0-21 224,0 18-320,0-18 160,0 19-160,0-19 480,0 21-480,0-1-161,0-20 578,0 20-546,0-20 193,0 0 64,0 0-64,0 0 32,0 0 64,0 0 32,0 0 64,0 0-64,0 0 32,-20 0-32,20 0 0,0 0 0,-21-20 32,2 20-32,19 0 0,-20 0 32,1-20-32,-22 20 0,22 0 32,-22 0 64,2 0-160,-21 0 416,22 0-544,-3 0 577,-19 0-257,2 0 160,17 0-608,-17 0 544,17 0-160,-19 0-96,2 0 160,-2 0-96,19 0-384,-17 20 352,17-20 192,-19 0-32,21 0-288,-21 0-64,22 0 192,-3 0 0,-17 20 224,17-20-64,2 0-160,-1 0 0,1 0-32,-2 0 64,22 0-64,-1 0 64,-1 0-160,2 0 128,-1 0 160,1 0-288,-2 0 320,21-20-320,-20 20 0,20 0 416,0 0-224,0 0 161,0 0-578,0 0 513,0 0-64,0 0-256,0 0 160,0 0 128,0 0-96,0-20-96,20 20 225,-20-21-450,0 21 674,0-19-353,0 1-32,21 18-289,-21-21 610,0 1-385,0 0 352,0-20-224,0 20-32,0 1-32,0-1 128,0-21-32,0 22-32,0-20 32,0 18-64,19-19 129,-19 1-322,0-21 322,20 21-226,-20-1 33,19 0 64,-19 1 161,21-1-97,-21 0-160,0 20 160,0-20-32,0 20 32,0-19-64,0 19-64,0 0-32,0 20-128,20-20-481,-20 0-544,0 20-833,0 0-3459</inkml:trace>
  <inkml:trace contextRef="#ctx0" brushRef="#br0" timeOffset="92886.3128">7316 8660 13452,'0'-21'-288,"-20"1"672,1 20-63,-2 0 736,-18 0-225,-2 20-383,2-20 31,-1 21 289,1-2 0,20 1-193,-22-20-223,41 19-161,0-19-64,0 21-288,0-21 160,19 0 0,3 19 64,-3 2-64,20-21 128,-18 19-160,-2 21-64,1-20 160,-20 0-32,19 0 0,-19-1 96,-19 1 128,-1 0 33,1-20 63,-2 20-32,1-20-160,1 0-64,0 0-63,19 0-66,-22 0-287,22 0-673,0 0-993,0 0-1761</inkml:trace>
  <inkml:trace contextRef="#ctx0" brushRef="#br0" timeOffset="93327.338">7277 8858 11594,'0'20'97,"0"-40"1472,19 20-192,1 0 65,-1 0-385,2 0-641,-1 0-256,-20 0-32,19 0-96,1 20 32,-20 0 33,0-20-65,0 19 64,0 1 0,0-20 32,0 20-64,-20-20 32,20 0 0,-19 20 0,19-20-128,0 0 224,0 0-384,0 0 96,0 0 96,19 0 32,-19 20-160,20-20 224,1 20-192,-21-20 256,0 19-256,0 1 224,0 0 160,0 1 353,-21-21 224,-18 19 0,19-19-289,-20 20-95,1-20-97,-2 0-448,22 0 32,-1 0-480,20 0-1282,0 0-2146</inkml:trace>
  <inkml:trace contextRef="#ctx0" brushRef="#br0" timeOffset="95615.4689">9182 8342 6245,'0'-21'1890,"-19"21"-192,19 0-97,0 0-351,0-19-33,0 19-224,0 0-353,0 0-127,0 0-33,19 0-63,0 0-97,1 0 96,1 0 33,-2 0-65,20-20-96,2 20-63,-2 0-33,21-20 128,-20 20 0,18 0 1,3-20-65,-1 20 32,-2 0 32,2-19-288,0 19 33,-21 0 31,21-21 160,-20 21-384,19 0 160,-19 0 32,-1 0 64,21 0-224,-19 21 128,-2-21 0,1 0-32,-1 0 64,-20 0 96,22 0-192,-22 0 32,1 0-32,-1 0 64,-19 0 0,22 0 0,-22-21 96,19 21-192,-19 0 224,0 0-256,0 0 224,0 0-288,0 0 288,0 0-128,0 0-128,0 0 64,0 0 64,0 0 192,0 0-192,0 21-160,19-21 160,-19 0 192,0 19-320,0-19 128,0 20 192,0 0-352,0 0 192,-19-1 0,19 2-32,0 18 193,0-19-225,0 20 160,-19-20-224,19 19 64,0-19 64,-22 20-32,22-20 32,0 19-64,0-19 96,-19 20 96,19-20-288,0 20 128,0-21 0,0 2 0,0 18 0,0-19 160,-20 20-192,20-20 0,0-1 0,0 21 32,0-20 0,0 0 160,0 0-224,0 19 0,-19-19 64,19 1 0,0 18 32,0-20 128,0 1-352,0 1 192,0-21 192,0 20-384,0-1 320,0-19-288,0 20 96,0-20 64,0 0 192,0 19-288,0-19 96,0 0 0,19 0-192,-19 0 127,0 21-63,0-21 96,0 0 192,0 0-320,0 0 128,-19 20 64,19-20 96,0 0-160,0 0 64,0 0-160,0 0 288,0 0-256,-19 0 96,19 0 129,0 0-65,-22 0-193,22 0-63,-19 0 416,19 0-127,-19 0-33,-1-20-160,-20 20-97,20 0 193,-21 0 353,3 0-385,-22-21 96,21 21-64,-2 0 0,-19 0 32,21 0-64,-21 21-225,22-21 674,-23 0-289,1 20 64,2-20-256,18 0 320,-21 0-256,3 20 96,18-20-31,1 0 159,-21 0-192,19 0 0,-17 21-128,-2-21 96,19 0 128,-17 0-416,17 0 704,3 0-768,-3 0 768,22 0-352,-20 0-192,17 0 224,3 0-320,0 0 448,-1 0-128,-1 0-32,21 0-32,-19 0-32,19 0-96,0 0 96,0 0-192,0 0 576,0 0-576,0 0 0,0 0 416,-20 0-256,20-21 0,20 21-128,-20 0 352,0 0-192,0-20 0,0 20 0,19-20 32,-19-1 32,0 2-64,0-1-160,21 1 224,-21-1-64,0-1-32,0-18 64,20 0-32,-20 18 128,19-19-256,-19 1 128,0 19 32,0-20 0,0 1-96,0-1 224,0 0-128,0 1-64,0-1-96,0 19 256,0-18-288,0 20 160,0-22 0,0 21 0,0 1 0,0-1-32,0-20 160,0 20-96,0 0-64,0 1-128,0-21 96,0 20 96,0 0-128,0 0 288,0 20-352,0-19 160,0-2 160,0 21-352,0-19 192,0 19-32,0 0 160,0-20-320,0 20 192,0 0-32,0 0 0,0 0 32,19 0-32,-19 0 64,0 0 0,22 0 96,-3 0-64,1 20-32,20-20 0,-20 0 128,18 0-256,-18 0 64,20 0-352,-20 19-865,-1-19-833,22 0-1922</inkml:trace>
  <inkml:trace contextRef="#ctx0" brushRef="#br0" timeOffset="96168.5005">9697 8480 10281,'0'0'1089,"0"-19"96,-19 19 193,0 0-289,-1 19 384,-1-19-608,-18 20-289,20 0-63,-22 0-33,22 0-416,19 0 161,0-1-385,0 1 320,19 0-256,0 1 96,22-2 0,-21 1 0,20-1 160,-20 2-320,-1-2 192,0 2-32,-19-2 32,0-19 64,-19 20 288,19 0-64,-19-20-127,-22 20-1,22-20 64,-1 0-224,1 0-128,-3 20-545,3-20-384,19 0-1281,0 0-2626</inkml:trace>
  <inkml:trace contextRef="#ctx0" brushRef="#br0" timeOffset="96465.5175">9856 8660 10634,'20'-21'1985,"-20"21"738,0 0-1025,0 0-705,-20 21 160,1-2-449,0 20-127,-22-18-1,21 19 65,1-21-321,-2 1 225,21 0-513,0 0 288,0-20-224,21 0 0,-2 0 129,1 0 63,21 0-320,-3 0 32,3 0-64,-2 0-257,-20 0-351,22 0-481,-22 0 0,-19 0-385,20 20-928,-20-20-1698</inkml:trace>
  <inkml:trace contextRef="#ctx0" brushRef="#br0" timeOffset="96659.5286">10015 8779 11562,'0'0'1410,"-19"19"800,19 1-480,-20 0-65,20 0 65,-21 20-769,2-1-321,-1-19-287,20 0-514,0 0-255,0 0-1570,0-1-3907</inkml:trace>
  <inkml:trace contextRef="#ctx0" brushRef="#br0" timeOffset="98785.6502">11405 8321 6470,'-20'21'1473,"20"-21"417,0 0-32,0 0-289,-19 0-384,19 0-192,19 0-416,-19 0-97,20 0 65,-1-21-129,2 21 64,18-19-95,2 19 31,-2 0-127,1-20 95,18 20 0,-17 0 1,19 0-1,-2-20 193,-17 20-321,17 0-96,2-20 96,0 20-64,0 0 1,-1 0-65,-19-19 0,-1 19 32,21 0-64,-41 0-128,22 0 64,-2 0-32,2 0 32,-22 0 32,22 0-32,-22 0 0,20 0 0,2 0 64,-3 0-192,-18 0 96,20 0 32,-1 0-32,2 0 160,-22 0-160,22 0 0,-22 0-128,20 0 160,-18 0-128,-1 0 160,18 0-64,-16 0 0,17 0 128,-20-21-256,22 21 288,-22 0-320,0 0 288,-19 0-288,22 0 160,-22 0 64,0 0-64,0 0-64,0 0-160,0 0 224,0 21-32,0-21 0,0 0 192,-22 19-352,22-19 192,0 20 128,0 0-192,0 0 160,0-1-256,0 21 160,0-20 0,0 20 0,0 0 128,-19-21-256,19 21 128,0-20 32,-19 20 32,19-1-160,0-19 224,-20 20-256,20-20 128,-21 20 96,21 0-32,-19-1-224,19-19 160,0 20 0,-20-20 0,20 19 32,0-19 32,0 0-160,0 0 256,-19 0-320,19-1 160,0 1 0,0 21 0,0-22 0,0 20 0,-22-19-32,22 1 0,0 18 128,-19-19-128,19-1-64,0 2 128,0-1-417,0 0 353,-19 1 321,19-3-481,0-18 288,0 19-192,0-19 160,0 21-289,0-21 97,0 0-96,0 20 288,0-20-160,0 0 64,0 0 128,0 0-192,0 0 64,0 0-32,-20 0 96,20 0-64,0 0 128,-21 0-256,2 0 160,19 0 128,-20 0-128,1 0-160,-22 0 288,22 0-256,-22 0 192,2 0 0,-1-20-384,1 20 640,-2 0-320,-17 0 32,-2 0-64,0 0-96,21 0 128,-21 0 32,0 0 96,2-21-192,-2 21 32,-20 0 128,20 0-224,0 0-32,2 0 320,-21 0 0,19 0-480,-1 0 544,-18 0-224,21 0 160,-2 0-128,19 0-128,-17 0 0,37 0 512,-18 0-448,19-19 128,-1 19-288,2 0 224,-1 0 32,20 0 321,-19 0-513,19-18 128,0 18-33,19 0 1,-19 0 225,0-21-354,20 21 322,-20 0-322,19-20 322,-19 0-97,21-1-128,-21 2-64,0-1 160,20 1 192,-20-22-352,0 21 192,0-19 96,0 20-224,0-22 256,0 2-352,0-1 160,-20-20 32,20 1-32,0-1 32,0 1 0,0-1-32,0 0 0,0 21 96,20-1 0,-20 0-64,0 1-32,19 19 32,-19 0-64,0 0-128,0 0-449,20 0-159,-20 20-962,0 0-1281,0 0-3491</inkml:trace>
  <inkml:trace contextRef="#ctx0" brushRef="#br0" timeOffset="99244.6765">12199 8520 12491,'0'0'-384,"-19"-20"704,-2 20 225,-18 20 1120,-2-20-63,2 20-705,-1 0-32,1-20-65,-2 20-191,41-1-321,-19-19-256,19 20 0,19 0 0,2-20 32,18 21 96,-19-2-256,20 1 224,-1 20-192,2-21 64,-22 2 0,1-2 0,-20 1 225,0-20-289,-20 20 320,1-20 128,-1 20 1,-1-20-161,2 0-96,-20 0-96,18 0-224,21 0-481,-20 0-512,20 0-961,0 0-3075</inkml:trace>
  <inkml:trace contextRef="#ctx0" brushRef="#br0" timeOffset="99736.7046">12418 8798 12523,'20'0'1153,"-20"-19"449,0 19 256,0 0-385,0 0-480,-20 0-320,-1 0-545,21 0 224,-19 0-64,-1 0-63,20 0-1,-19 0-128,-3 0-96,22 0 0,0 0 128,-19 0-128,19 0-192,0 0 128,0 19 64,0-19 32,0 0-32,0 20 160,0 0-128,-19 0-32,19-20-32,0 20 160,0-20-256,0 20 128,19-20 192,-19 0-320,19 0 160,-19 19-32,22-19 0,-3 20 128,1-20-256,-20 20 256,0 0-128,0 0 32,0 0-96,0-1 224,0 1 449,-20-20 64,1 0-193,-3 0-160,-16 0-95,18 0-161,-20 0-417,20-20-1152,1 20-1282,-2 0-4452</inkml:trace>
  <inkml:trace contextRef="#ctx0" brushRef="#br0" timeOffset="101840.825">13986 8342 6598,'-19'0'1345,"19"0"64,0 0 33,0 0-161,0 0-224,0 0-352,0-21-1,19 21 353,0 0-256,1 0-64,-1 0-129,22 0-31,19 0-97,-21-19 129,21 19-289,0 0 33,-2-20 63,2 20 160,0 0-447,0-20 95,-2 20 64,2 0-192,0-20 32,-21 20 96,21 0-320,0 0 160,-1 0-32,1-19 161,-20 19-225,18 0 64,-17 0-32,-2 0 256,2 0-416,-22 0 192,0 0 32,3 0-32,-3 0 0,0 0 0,-19 0-32,20 0 64,1 0 32,-21 0-160,19-21 96,1 21 160,-20 0-192,19 0-192,1 0 320,-20 0-256,21 0 224,-21 0-256,0 0 128,0 0 64,0 0 64,0 0-224,19 21 160,-19-21-32,0 0 0,0 0 32,0 0 96,0 19-256,0-19 96,0 20 64,0-20-32,0 40 0,0-21 0,0 2 64,-19 18-64,19-19 0,0 20-32,0-20 64,-21 19-32,21-19 0,0 20 0,0-20-32,0 19 64,0-19-32,-20 20 32,20-1 128,0-18-320,0 19 320,-19-21-288,19 21 96,0-20 64,0 20 128,0-21-256,0 1 160,-20 0 0,20 20-224,0-20 288,0-1-256,0 1 256,-19 0-256,19 1 160,0 18 0,0-20 0,0 1-96,0 1 32,0-1 128,0-1-192,-21 1 64,21-1 192,0 2-384,0-1 352,0 0-128,0 1 96,0-21-96,0 18-128,0-18 160,0 19-384,0-19 608,0 0-608,0 0 576,0 0-224,0 0 128,0 0-320,0 0 288,0 0-192,0 21 96,0-21-32,0 0-32,-20-21 160,20 21-256,0 0 192,-19 0-256,0 0 288,-3-19-257,3 19 161,0 0-160,-22 0 449,22 0-482,-20 0 514,-21 0-386,19 0 65,-17 0 129,-2 0-322,19 0 257,-17 0 257,17 0-257,-19 0-160,2 0-65,17 0 386,-17 0-193,-2 0 32,0 0-64,21 19 192,-21-19-128,20 0-32,-19 0 0,19 21-289,1-21 546,-21 0-129,19 0-192,-17 0 224,17 0-128,22 20-64,-20-20-160,18 0 544,1-20-224,20 20-128,-19 0-160,19 0 384,0 0-64,-19-21-288,19 21 224,0 0-320,0 0 384,0-19-192,19 19 128,-19 0-128,0-18 32,0 18 160,19-21-288,-19 1 192,0 0-256,0-1 609,0 2-706,0-1 321,0 1 32,0-22-64,0 21 0,0-19 0,0 20 0,0-22 225,0 21-418,-19-19 226,19 19-1,0-20-64,0 1 160,0 19-224,0-20 192,-19 20-64,19-19-192,0 18 160,0-19 32,19 21-64,-19-20 32,0 18 128,0-19-289,0 21 129,0-1 64,0-20-32,19 20 0,-19 0 33,0 1 127,0-1-288,0 0 320,0 0-192,0 0 96,0 20-192,0 0 96,0-20-32,0 20-160,0 0-1154,0 0-896,0 20-2979</inkml:trace>
  <inkml:trace contextRef="#ctx0" brushRef="#br0" timeOffset="102421.8582">14622 8441 10954,'0'-20'0,"0"20"1025,0 0 416,-22 0-192,3 0 225,-20 20-705,-2-20-1,3 20 97,16 19-288,-16-19-129,38 0-320,-20 0-160,20 0 64,0-1-160,20 1 128,-1 0 96,22 20-224,-22-20 96,0 20-64,1-21 128,1 21-224,-21-20 320,0 0-128,0-20 288,-21 20-64,1-20 193,1 20 31,0-20-192,-22 0-95,22 0-97,-1 0-64,-1 0-64,2 0-545,19 0-736,-20 0-897,20 0-2115</inkml:trace>
  <inkml:trace contextRef="#ctx0" brushRef="#br0" timeOffset="102903.8858">14819 8798 10217,'20'-19'449,"-20"19"2305,-20-21-960,20 21-673,-19 21-192,-22-2-64,22 1 128,-22 20 256,-17 0-96,39-1-545,-22-19-31,41 20-609,0-20 160,0-1-256,41-19 160,-3 0-352,1 0-225,21 0-320,-19-19 417,-22-1 352,1 0 160,-20 0-96,-20 20 224,1-20 64,-2 20-288,-18 0 64,19 0 32,-20 0-1217,40 0-3139</inkml:trace>
  <inkml:trace contextRef="#ctx0" brushRef="#br0" timeOffset="104847.997">16368 8381 5765,'0'0'2370,"-20"0"-480,20 0-32,0 0-769,0 0-545,20 0 321,-20 0-128,19-20-33,0 20-127,22 0-32,-21 0 63,20 0 65,18 0-225,2 0 97,1-19-1,18 19 65,0 0-33,20 0-127,-19-21-65,-1 21-160,1 0 1,-1-19-97,-19 19 0,-2 0-32,2 0 0,0-20-96,-1 20 32,1 0 160,0 0-352,0 0 224,-21 0 32,1 0-192,-1 20 96,2-20 128,17 0-224,-17 0 256,-3 0-288,-16 0 128,16 0 0,-18 0 128,20 0-224,-20 0 32,21-20 32,-22 20-64,0 0 64,1 0 64,-20 0-160,19 0 64,-19 0 96,0 0 0,0 0-64,0 0 0,0 0 64,0 0-32,0 0-64,0 0 0,0 0 64,0 0-32,0 20 32,0-20 0,0 19 0,0 2 64,0-2-32,0 1 128,0 0-96,0 20 32,-19-20-32,19 19 32,0 1 32,0-20-160,-20 19 64,20 1-32,0 0 193,-19-1-354,19 1 161,-19 0 32,19 0 129,-22 0-290,22-1 161,0 1 33,-19-20-33,19 20-64,0-21 64,0 21 128,0-19-192,0-2-32,0 20 64,0-19 64,0 21-96,0-22 192,0 20-288,0-18 224,-20-1-64,20 21-128,0-23 224,0-18-64,0 19-128,0-19-64,0 21 0,0-21 192,0 0-289,0 0 386,0 0-225,0 0 128,0 0-193,0 0 194,-19 0-65,19 0-97,0 0 226,-21 0-258,21 0 97,-20 0 161,1-21-161,0 21 32,-3 0-161,-16 0 161,-3 0 32,2 0 97,-2 0-162,3 0-63,-3 0 257,2 0-161,-21 0-193,21 0 225,-21 0 129,0 0-193,21 21 224,-21-21-288,0 0 320,22 0-96,-23 0-160,1 0 64,2 0 64,-21 20-128,19-20 160,-20 0-96,20 20-128,2-20 192,-21 0 64,19 21-160,19-21 257,-17 0-1,17 0-320,2 0 128,-1-21 160,1 21-352,17 0 256,-16 0-256,18 0 128,-1 0 0,21-20 0,-19 20 32,19 0-32,0 0 192,0 0-224,0 0-64,0 0 288,0-20-256,0 20-32,0 0 160,0-21-96,0 21 160,0-19-320,19 1 64,-19-23 448,0 21-288,0-20-192,0 1 288,21-2-128,-21 2 32,0-21-32,0 1-128,0 19 256,0-20-224,0 1 96,0-1 96,0 20-192,0-19 96,0 20 0,0-2-32,0 21 32,0-19 96,0 19-448,0 0-353,20 0-320,-20 20-704,19 0-770,0 0-4163</inkml:trace>
  <inkml:trace contextRef="#ctx0" brushRef="#br0" timeOffset="105347.0255">17321 8580 12171,'0'-20'-192,"0"0"961,-21 20 480,1 0 384,1 0-319,-22 20-546,3 0 129,-3-20 192,2 19-416,-2 1-257,22 0-63,0 1-321,19-21 64,19 19-32,0-19-32,3 20 0,17-1-64,-20 2-128,2-2 160,-1 21-32,-1-20 32,-19 0 32,0 0 32,0 0 0,-19 0 224,-1-20-192,-1 19 256,2-19-127,-1 0-161,20 0-32,-19 0-417,19 0-544,0 0-1313,0 0-1153,19 0-4452</inkml:trace>
  <inkml:trace contextRef="#ctx0" brushRef="#br0" timeOffset="105700.0457">17439 8779 8039,'20'-21'1153,"1"21"2306,-2 0-1184,1 0-418,-1 0-575,-19 21-161,20-21 64,1 19-288,-21 21 96,0-20-417,0 20 97,0-21-129,-21 21-127,1 0-33,1-20-64,-1 19-127,-20-19-161,20 20-129,1-40-31,19 20-192,0-1-481,0-19-448,0 0-256,19 20-161,-19-20-736,20 0-2339</inkml:trace>
  <inkml:trace contextRef="#ctx0" brushRef="#br0" timeOffset="105908.0576">17439 8997 6694,'-19'-20'7527,"19"20"-5893,0 0 1024,0 0-1441,19 0 193,-19 0-802,20 0-256,20 0-31,-20 0-321,19 0-961,1 20-1698,-1-20-5957</inkml:trace>
  <inkml:trace contextRef="#ctx0" brushRef="#br0" timeOffset="107992.1768">19185 8421 6117,'0'-20'2050,"0"20"224,0 0-640,0 0-385,0-20-640,0 20-33,22 0 97,-3 0 32,1-20-33,20 20-63,-1 0-65,21 0 65,-21-19-321,21 19 225,19 0 63,-19-21-127,20 21-65,-22 0-64,21 0-96,1 0 129,-20-19 31,0 19-320,20 0 160,-42 0-31,22 0 31,0 0-128,1 0 0,16 0 96,-17 0-288,0 0 96,0 0 96,-2 0-96,-17 0 32,19 0-32,-21 0 64,2 0-64,-3 0 32,-18 0 128,20 0-95,-1 0-194,2-20 193,-2 20-128,-18 0 160,-2 0-160,1 0 193,-1 0-258,1 0 129,-20-20 32,21 20 97,-21 0-258,0 0 129,19 0 0,-19 0 0,0 0 0,0 0 0,0 0-64,0 0 32,0 0-32,0 0 160,0 0-224,0 20 96,0-20 192,0 20-128,0-20-192,0 19 160,0 2 0,0-2 0,0 21 0,0-20 32,-19 0 0,19 19-32,-21 1 32,21-20-64,0 20 32,-20-1 32,20 2-64,0-2 32,-19-20 160,19 21-127,0 0-194,0 0 289,-20 0-256,20-20 224,-19 19-192,19-19 128,0 20 64,-21-20-224,21 19 128,0-19 0,-20 1 0,20 18 0,0-20 0,-19 1 32,19 1-128,0 18 64,0-19-32,-19-1 128,19 2-160,0-1-192,0-20 480,0 20-224,-22 1-32,22-21 64,0 18 32,0 1-160,0-19-96,0 21 64,0-21 31,0 20-127,0-20 256,-19 0 0,19 0-96,0 0 32,0 20 192,0-20-256,0 0 288,0 0-256,-20 0 128,1 0 32,-2 0-160,1 0 96,1 0 96,-22 0-96,22 0-160,-20 0 256,-2 0-224,3 0 128,16-20-32,-16 20 32,-22 0 32,21 0-64,-2 20 64,-19-20-32,21 0 160,-21 0-320,21 0 160,-21 0 192,0 0-384,22 0 288,-23 0 0,1 21-192,2-21 160,-2 0-128,0 0 160,-19 0-224,21 18 256,-3-18-128,1 0 64,0 0-32,2 0-32,17 0 0,3 0 224,-3 0-352,2 0 224,18 0 33,2 0-161,-1 0 224,1 0-192,19-18 128,0 18-160,-22 0 224,22 0-352,0-21 192,0 21 96,0-20-224,0 20 192,0-20-96,0-1 0,0 21 160,0-19-224,-19 1 160,19-3 0,0-19-192,0 19 160,0-18-224,0 0 448,0-2-448,0-17 192,0 17 0,0-18 64,-19-1-128,19 1 0,0-1 192,-20 0-256,20 20 192,-21-18 161,21 17-321,0 2 192,0-1 64,-19 0-352,19 20 192,0 1-128,0-1 32,19 0-737,-19 20-448,21 0-993,-21 0-2082</inkml:trace>
  <inkml:trace contextRef="#ctx0" brushRef="#br0" timeOffset="108500.2058">20180 8660 13260,'19'-21'256,"-19"1"-832,-19 20 1953,-3 0-352,3 0 160,0 0-288,-22 0-449,2 0 289,-2 20-128,22-20-129,-20 21-192,18-21 1,21 19-481,0 1 192,0-1 0,0 2 32,41-2-32,-22 2 0,0 18 0,3-19 0,-3 0-32,0 20 224,-19-21-352,0 1 160,0 0 160,-19 0 128,0-20-224,-3 0 256,3 20-95,-20-20-33,18 0-64,2 0-192,19 0-96,0-20-449,0 20-832,0 0-1122,19 0-2626</inkml:trace>
  <inkml:trace contextRef="#ctx0" brushRef="#br0" timeOffset="109020.2356">20298 9017 9801,'-20'-20'576,"20"0"2243,0 20-801,0-20-801,0 20-544,0-20-577,20 20-32,-1-20-32,3 1 0,-3 19-32,20-20 64,-20 20 64,2-20 192,-1 20-191,-20 0-33,0 20 160,0 0 64,-20-1-64,-1 1 33,-18 20 127,1 0 32,16-1 161,3 21-449,-1-21 0,1 2-128,19-21 0,0 19-160,19-39 160,20 19-160,-17-19 288,16-19-480,-18-1 288,-1 1-32,-19-22 128,-19 2 224,-1 19-288,-18-20 257,-3 0-97,21 21 0,1-21-192,-2 20-224,21 0-1346,0 20-5541</inkml:trace>
  <inkml:trace contextRef="#ctx0" brushRef="#br0" timeOffset="110346.3114">1996 8103 7399,'0'0'2530,"0"0"128,0 0-608,0 0-640,0 0-578,19-20-479,1 20-97,1-20-224,18 1 32,-20 19-224,22-20-1121,-22 20-2243</inkml:trace>
  <inkml:trace contextRef="#ctx0" brushRef="#br0" timeOffset="110765.3354">2492 7924 8936,'-19'0'160,"-1"20"1698,-1 0-32,2 0 127,-1 0-255,1 20-481,-2-1-224,1-19-448,20 20-385,0-20-128,0 0-64,20-1 224,20-19-384,-20 0-32,20-19-129,-20 19 161,-1-20 32,1 0 160,-20 20 0,0-20 96,-20 0-96,20 20 32,-19 0-64,-1 0-448,20-20-1731,-21 20-4899</inkml:trace>
  <inkml:trace contextRef="#ctx0" brushRef="#br0" timeOffset="111716.3898">4715 8063 6438,'-19'0'2082,"19"0"640,0 0-480,0 0-512,0 0-929,0 0-673,19-19 96,0 19 32,3 0-128,16 0-96,-18-20-32,21 20-544,-22 0-1474,0 0-3011</inkml:trace>
  <inkml:trace contextRef="#ctx0" brushRef="#br0" timeOffset="112098.4117">5172 7905 5925,'-19'0'1826,"19"0"224,-21 19-192,1 1 288,-19 20-417,18 0-416,2-1-159,-1-19-450,20 20-512,0-20-352,0 0 160,20-20 64,20 0-192,-20-20-160,19 20-257,-18-20-31,-2 0 224,-19 20 287,0-20 162,0 20-65,-19 0-32,-2 0 0,-18 0 0,39 0-129,-20 0-1632,-1 0-4613</inkml:trace>
  <inkml:trace contextRef="#ctx0" brushRef="#br0" timeOffset="112788.4511">7316 8004 6758,'-20'0'3459,"1"0"-1057,19 0-288,0 0-672,19-20-1058,1 20-31,-1 0-225,2-20-64,18 20-64,2 0-673,-2-20-1473,1 20-2338</inkml:trace>
  <inkml:trace contextRef="#ctx0" brushRef="#br0" timeOffset="113170.473">7852 7845 6566,'-21'0'576,"21"0"1827,-19 20-546,-1-20 161,1 40 64,-22-21-544,22 21-257,-22 0-352,22-20-321,19 19-448,0-19-320,0-20 288,19 20-224,22-20-96,-22-20-128,22 20-225,-22-20 225,-19 1 128,20-1 64,-20 20 64,0-20 32,-20 0 0,1 20 0,19 0-193,-21 0-511,1 0-994,1 0-3587</inkml:trace>
  <inkml:trace contextRef="#ctx0" brushRef="#br0" timeOffset="113863.5126">9717 7924 6950,'-20'0'1986,"20"0"1281,0 0-1345,20-19-225,1 19-575,-2-20-418,1 20-191,-1-20-193,22 20-224,-2 0-96,-18-20-160,18 20-1121,-20 0-1698,2 0-3427</inkml:trace>
  <inkml:trace contextRef="#ctx0" brushRef="#br0" timeOffset="114244.5344">10273 7785 8199,'-19'0'1410,"-1"0"1376,1 0-1024,-3 20 160,3 0-449,-20 0-352,18 20 0,2-20-512,-1-1-97,20 1-448,0 0-224,0-20 192,39 20 0,-18-20-128,18-20-320,2 20-65,-22-20 225,1 20-64,-1-20 288,-19 20 96,-19-19 96,-1 19-160,1 0-192,-3 0 288,3 0-1249,0 0-3556</inkml:trace>
  <inkml:trace contextRef="#ctx0" brushRef="#br0" timeOffset="114964.5756">12199 7924 7078,'0'0'2242,"0"0"897,0 0-1057,0 0-288,20 0-737,-1 0-384,2-19-225,-1 19-32,18-20-255,3 0 127,-21 20-416,-1 0-32,2-20-705,-1 20-1185,-1 0-3459</inkml:trace>
  <inkml:trace contextRef="#ctx0" brushRef="#br0" timeOffset="115347.5975">12775 7785 7847,'0'0'641,"-20"0"864,-1 0 513,2 20-192,-1-20 159,1 40-639,-2-20-289,-18 0 64,20 0-545,-3-1-512,22 1 65,0-20-322,22 20 225,-3-20-160,0 0-128,1 0-417,20 0 321,-40-20 64,20 20 256,-20 0 128,0-20 32,-20 20 64,1 0 64,-2-19-31,1 19-225,1 0 0,0 0-385,19 0-1697,0 0-8904</inkml:trace>
  <inkml:trace contextRef="#ctx0" brushRef="#br0" timeOffset="116058.6382">14699 7924 5797,'0'0'3139,"-19"0"-96,19 0-801,0-19-512,19 19-545,-19 0-320,21 0-65,-1-20-287,19 20-33,-18-20-288,18 20-192,1 0 97,-20 0-866,19 0-929,-18 0-2402</inkml:trace>
  <inkml:trace contextRef="#ctx0" brushRef="#br0" timeOffset="116465.6614">15335 7766 7559,'0'0'1281,"0"0"513,0 0 384,-20 0-961,20 0 480,-19 19-736,-22 1 64,22 0 0,-20 20-160,18-20-320,2 19-353,-1-19-160,20 0 160,0 0-384,0-20 192,20 0 96,20 0-513,-20 0-95,18 0-289,-16-20 449,-3 0 192,-19 20 160,19-20 96,-19 20 0,-19-19-64,19 19 0,-19-20-32,19 20-128,-22 0-1185,3 0-3876</inkml:trace>
  <inkml:trace contextRef="#ctx0" brushRef="#br0" timeOffset="117133.6997">17321 7964 6854,'-21'0'4036,"21"0"-1153,0 0-1026,21 0-447,-1-20-417,-1 20-225,22-20-447,-3 20-1,3-19-96,-2-1-192,0 20-672,1 0-1186,-20 0-2851</inkml:trace>
  <inkml:trace contextRef="#ctx0" brushRef="#br0" timeOffset="117552.7236">17996 7845 9096,'0'-20'705,"0"20"2113,-20 0-1120,20 0 192,-41 20-673,22-20-384,-22 20 32,3 20 96,-3-21 63,2 1-671,20 20 127,19-20-480,0 0-96,19-20 160,1 20-64,-1-20 0,22 0-256,-22-20-96,0 20-33,3-20 321,-22 0-128,0 20 96,0-20 288,-22 20-480,3-20 96,-20 20-257,18 0-768,2 0-1762</inkml:trace>
  <inkml:trace contextRef="#ctx0" brushRef="#br0" timeOffset="118278.7651">20120 7885 9352,'0'0'769,"19"-20"1761,-19 20-544,19 0-480,3 0-417,-3-20-513,20 20-223,-18 0-97,-2 0-192,20-20-64,-17 20-320,16 0-801,-18 0-1057,-20 0-2307</inkml:trace>
  <inkml:trace contextRef="#ctx0" brushRef="#br0" timeOffset="118640.7859">20835 7706 8199,'19'0'609,"-38"-20"2434,19 20-1474,-22 0-224,3 20-352,-20-20-192,-2 20 128,3 0 160,-3 19-160,2-19-160,18 0-353,2 0-320,19 0 64,0 0-192,19-20 96,22 0 32,-3 0-320,3 0-160,-2 0-513,2-20 256,-22 20 353,-19 0 128,0-20 32,-19 20-256,-22 0 31,21-20-191,-18 20-1506,16 0-4132</inkml:trace>
  <inkml:trace contextRef="#ctx0" brushRef="#br0" timeOffset="119738.8487">1936 9553 6309,'0'0'3332,"0"0"-193,0-20-769,0 20-1121,0 20-576,0-20 608,0 21-256,19-3-64,-19 2-353,0 1 1,0 18-353,0-18-192,0 18 32,0-19 0,0 0-1089,0 0-1024,0-1-2916</inkml:trace>
  <inkml:trace contextRef="#ctx0" brushRef="#br0" timeOffset="120363.8844">4457 9434 6342,'0'0'3587,"0"0"-1537,0 0 256,0 20-865,0 1 673,0-3-640,0 1-705,0 2 63,0 20-319,0-23-289,0 2-128,0 1-32,0-2-128,0-19-833,0 20-768,0 1-2371</inkml:trace>
  <inkml:trace contextRef="#ctx0" brushRef="#br0" timeOffset="120983.9199">7197 9454 8456,'0'0'1729,"0"0"417,0 21 449,0-21-994,0 37 33,-21-16-641,21-1-32,0 19-449,0-19-64,0 20-191,0-20-257,21 1-64,-21-21-385,0 18-1120,20-18-1859</inkml:trace>
  <inkml:trace contextRef="#ctx0" brushRef="#br0" timeOffset="121595.9549">9678 9356 5829,'0'0'1922,"0"0"1281,0 0-641,-19 0-320,19 0-800,0 18-225,0 22-96,0-20 0,0 21-416,0-4-129,0-16-191,0-1-193,0 19-256,0-19 192,0 1-512,0-21-1122,0 19-1857,0-19-6406</inkml:trace>
  <inkml:trace contextRef="#ctx0" brushRef="#br0" timeOffset="122163.9874">12060 9414 10249,'0'0'1313,"0"20"1666,0-20-1121,0 41-96,0-23-481,0 22-288,0-20 32,0 19-545,0-19-63,0 20-257,-20-20-64,20 19-32,0-18-32,-19-1-480,19 0-673,0-20-1346,0 20-2369</inkml:trace>
  <inkml:trace contextRef="#ctx0" brushRef="#br0" timeOffset="122763.0216">14622 9475 9801,'0'0'1633,"0"0"1122,0 18-769,0 1-32,0 22-577,0-20-192,0 17-96,-22 2-288,22 1-353,-19-23 1,19 23-513,-19-21 256,19-20-96,0 20-609,0-20-1344,0 19-770,19-19-4067</inkml:trace>
  <inkml:trace contextRef="#ctx0" brushRef="#br0" timeOffset="123347.055">17242 9493 7431,'0'0'1409,"0"0"1762,0 0-865,0 19-288,0 2-320,-22 20-321,22-3 32,0 2-384,-19-20-352,19 19-225,-19 2-159,19-21-257,0 0 160,-20-1-320,20 0-417,0 2-1088,0-1-1218,0 0-4676</inkml:trace>
  <inkml:trace contextRef="#ctx0" brushRef="#br0" timeOffset="123993.092">20079 9533 6245,'0'0'2947,"0"0"128,0 0-929,0 0-416,0 20-257,0 19-96,-20-19-31,20 20-610,0-20 33,0 19-32,0-18-577,0-1 0,-19 0-96,19 0-96,0-1-448,0 0-930,19-19-1504,-19 0-4485</inkml:trace>
  <inkml:trace contextRef="#ctx0" brushRef="#br0" timeOffset="127651.3012">1917 9871 7046,'0'0'1922,"0"0"-192,19 0-673,-19 0 64,0 0-192,0-20-353,0 20-31,0 0-193,19 0-32,-19 0-96,0 0 129,22 0-33,-22 0 32,19 20-63,0-20-97,1 0 64,1 0 0,18 0 33,-20 0-65,22 0-64,-2 0 0,-18 0-192,18 0 160,2 0 129,-3 0-257,3 20 32,-2-20 64,1 0-64,-1 0-128,21 0 320,-40 0-320,18 0 96,3 0 64,-2 0 96,-18 0-192,18 0 320,2 0-192,-3 0-64,22 0 0,-21 0 0,2 0 96,19 0-160,-2 0 193,-17 0-290,19 0 97,-21 0 64,21 0 129,-22 0-322,23 0 193,-23 0-32,3 0 33,19-20-1,-21 20 32,2 0-64,-3 0 96,22 0 0,0 0-64,-21 0-192,21-20 160,-21 20 32,21 0 128,0 0-256,-2 0 32,-17 0 224,19-21-320,-2 21 192,2 0-32,-19 0 160,17 0-160,2 0-128,0-19 96,-21 19 96,21 0 0,0 0-160,-21 0 128,21 0-32,0 0-32,-2 0 64,2 0-32,0 0 128,-21 0-96,21 0-192,0 0 160,20 0 0,-20 0 0,-2 0 128,2 0-64,0 0-224,-2 0 256,2 0-32,0 0-64,1 0-128,18 0 160,-21 0 128,2 0-224,0 0 64,0 0-96,-2 0 288,3 0-288,18 0 224,-19 0-288,-2 0 352,2 0-384,0 0 192,0 0 32,-1 0-32,20 0 64,-19 0 96,0 0-256,-2 0 96,2 0 160,0 0-256,20 0 224,-20 0-224,-2 0 128,22 0 0,-20 0 96,19 0-128,-19 0-96,0 0 288,-2 0-192,2 0-96,20 0 96,-20 0 161,19 0-290,-20 0 161,20 0 129,-19-19-322,20 19 322,-1 0-97,-19 0-225,20 0 226,-22 0-130,21 0 226,-19 0-97,0 0-192,20 0 128,-20 0 64,19 0 128,-21 0-352,3 0 160,18 19 0,-19-19 160,20 0-96,-1 0-192,-21 0 96,22 0 32,-20 0 0,19-19 96,-19 19-64,20 0-128,-22 0 160,21 0-64,1 0 96,-20 0-32,19 0-224,1 0 320,-1 0-320,-19 0 160,20 0 64,-1 0-128,1 0 224,-22 0-320,21 0 320,1 0-128,-20 0-128,19 0 96,1 0 128,-20 0-256,19 0 256,1 0-256,-22 0 288,21 0-320,-19 19 224,20-19-128,-20 0 64,0 0 0,19 0 96,-21 0-192,22 0 288,-20 0-384,0 0 320,19 0-192,-20 0 160,1 0-64,0 0-224,19 0 224,-19 19 32,-2-19 32,3 0-256,-1 0 320,-22 0-192,22 0-96,1 0 288,-3 0-320,2 0 192,0 0-32,0 0 0,-2 21 128,2-21-288,0 0 192,0 0-64,-2 0 64,2 0 96,1 0-224,-23 0 96,22 0 128,-21 0-96,21 0-96,0 0 64,0 0 32,-2 0-160,-17 0 128,19 0 128,-2 0-96,2 0-192,-19 0 192,17 0 128,22 0-160,-20 0-160,0 0 352,-2 20-352,2-20 288,0 0-160,-21 0-32,21 0 64,0 0-32,0 0 64,-2 0-32,22 0 32,-20 0 32,0 0-160,-2 0 96,2 0 128,0 0-256,0 0 320,-2 0-384,3 0 320,-1 0-128,0 0 32,-2 0-160,2 0 128,0 0 0,-21 0 160,21 0-160,0 20-32,-2-20 96,2 0-192,-19 0 256,17 0-256,2 0 128,0 0 0,0 0 0,-2 0 0,2 0 0,0 0 0,-1 0 32,1-20-32,0 20 0,0 0 160,-21 0-192,21 0-96,0 0 160,-2 0 64,2 0-192,0 0 64,0 0 160,-2 0-192,2 0 160,0 0-256,-2 0 352,3 0-288,-1 0 192,0 0-224,-2 0 128,2 0 96,0 0-192,0 0 256,-21 0-192,21 0-96,-2 0 128,2 0 0,0 0 160,0 0-288,-21 20 64,40-20 96,-18 0-32,-1 0 0,-2 0 96,2 0-160,0 0 32,-2 0 64,2 0 128,0 20-352,0-20 224,-2 0-64,-17 0 96,19 0-64,-2 0 0,2 0 0,1 0 32,-1 0-32,-2 0-32,2 0 64,0 0-32,-21 0 0,21 0 128,0 0-288,-21 0 192,21-20 96,-22 20-256,22 0 224,-19 0-192,17 0 257,-17 0-129,-2 0-193,1 0 161,-1 0 161,2 0-322,-2 0 322,1 0-258,-1 0 33,2 0 64,-22-20-32,20 20 96,-18 0-32,18 0-64,-20 0 32,3 0 32,-3 0 97,0 0-290,-19 0 161,20 0 0,-20 0 129,21 0-290,-21 0 225,0 0 33,0 0-194,0 0 129,0 0 33,0 0 31,0 0-32,0 0-32,0 0 0,0 0 0,0 0-32,0 0 128,0 0-577,-21 0-768,21 0-1697,-20 0-8201</inkml:trace>
  <inkml:trace contextRef="#ctx0" brushRef="#br0" timeOffset="128849.3698">4418 9493 6854,'0'0'1634,"0"0"-65,0 0 97,0 0-449,0 0-352,0 19 160,0 2-225,0-1 161,0 1-288,0-21-97,0 18-159,20 2-65,-20 1-160,0-2 0,0 1-63,0-20-97,0 21 64,0-21-128,0 18-385,0-18-448,0 0-1441,0 21-3331</inkml:trace>
  <inkml:trace contextRef="#ctx0" brushRef="#br0" timeOffset="129512.4077">7157 9475 8039,'0'0'2402,"0"0"-127,0 0-129,0 18-865,0 1 288,0 2-416,0-1-544,0 19 128,-20-19-577,20 20 96,0-20-320,0 1 64,-19-3-96,19-18-705,19 21-1441,-19-21-4068</inkml:trace>
  <inkml:trace contextRef="#ctx0" brushRef="#br0" timeOffset="130183.4461">9599 9434 7174,'0'20'2178,"0"1"353,0-3-289,0 1-320,0 2-897,0-1-417,0 19-63,0-19-161,0 1-96,0-2 129,0 1-321,0 1-128,0-21 224,0 18-608,0-18-385,0 21-1409,0-21-3844</inkml:trace>
  <inkml:trace contextRef="#ctx0" brushRef="#br0" timeOffset="131085.4977">1837 9711 7046,'0'0'577,"0"0"2466,0 0-353,0 0-736,20-18-577,-20 18-608,19 0-321,2-21-255,-1 21-161,18 0-321,-38-20-1312,22 20-2755</inkml:trace>
  <inkml:trace contextRef="#ctx0" brushRef="#br0" timeOffset="131568.5253">1560 9693 8231,'0'-21'865,"0"21"1441,0 0 609,0-20-705,0 20-1249,-21 0-833,21 20 289,0-20 95,0 21-160,-20-3-191,20 3 31,-19-1 0,0 0-64,19-20 96,-22 20-352,22-1 128,0-19 32,0 0-32,0 0 96,22 0-64,-3 0 0,0 0-192,22 0-160,-22-19-225,20 19-352,-18 0-768,-1 0-930,-1 0-1408</inkml:trace>
  <inkml:trace contextRef="#ctx0" brushRef="#br0" timeOffset="131773.537">1639 9732 7559,'-21'-21'2050,"21"21"-161,0 21 354,-19-21-386,19 20-576,-20 0-544,20-20-417,0 20-223,0-1-97,0 0-609,0-19-1697,20 21-4100</inkml:trace>
  <inkml:trace contextRef="#ctx0" brushRef="#br0" timeOffset="132443.5753">4298 9612 6758,'0'0'2210,"0"0"-256,20 0 672,1 0-736,-2-20-384,1 20-738,-1-18-255,22 18-193,-22-21-224,22 1-64,-22 20-576,1 0-1250,-20-21-4260</inkml:trace>
  <inkml:trace contextRef="#ctx0" brushRef="#br0" timeOffset="132887.6007">4101 9533 6630,'-22'-21'2594,"22"21"-672,0 0 705,0 0-962,0 0-480,-19 0-768,0 21-65,19-1 289,-20 1-33,-1-3-127,21 2-65,0-20-192,0 21-64,0-21 97,0 0-386,0 19 162,21-19 31,-1 0 0,-1 0-64,0 0-128,3 0-161,16 0-191,-18 0-161,-20-19-320,21 19-416,-21 0-769,0 0-2050</inkml:trace>
  <inkml:trace contextRef="#ctx0" brushRef="#br0" timeOffset="133074.6114">4139 9592 10794,'-19'20'1217,"19"1"929,-19-21-641,19 19-31,0 1-802,-22 1-576,22-3-160,0-18-1153,0 21-2690</inkml:trace>
  <inkml:trace contextRef="#ctx0" brushRef="#br0" timeOffset="133784.652">7017 9574 7655,'0'0'3203,"22"0"-417,-22 0-864,38 0-641,-18 0-288,1-21-320,18 21-160,1-20-321,-20 20-64,19-21-160,-18 21-705,-2 0-896,-19 0-2916</inkml:trace>
  <inkml:trace contextRef="#ctx0" brushRef="#br0" timeOffset="134234.6778">6800 9512 7943,'0'0'1249,"0"-19"1314,0 19-417,0 0-449,0 0-960,0 19-513,0-19 96,0 21 33,-19-1 31,19 1-64,-22-3 33,22 2 31,0-20-256,0 0-32,0 21 129,0-21-129,22 0-160,-22 0 128,19 0 96,1 0-320,18-21-353,-16 21-159,-22 0-642,19 0-928,0 0-1601</inkml:trace>
  <inkml:trace contextRef="#ctx0" brushRef="#br0" timeOffset="134443.6897">6880 9553 9384,'0'0'1602,"-22"21"1120,22-3-992,0-18-321,-19 20-576,19 1-384,0-2-353,0 1-96,0 1-865,0-21-2178</inkml:trace>
  <inkml:trace contextRef="#ctx0" brushRef="#br0" timeOffset="135163.7309">9440 9533 8263,'0'0'1250,"0"0"2049,19 0-1474,-19 0-223,21-21-641,-1 21-641,18 0-128,-16-19-96,17 19-96,1 0-768,-20-18-1507,-1 18-2913</inkml:trace>
  <inkml:trace contextRef="#ctx0" brushRef="#br0" timeOffset="135616.7568">9242 9493 7014,'0'-18'2723,"0"18"-33,0-21-608,0 21-224,0 0-705,-21 0-576,21 0-225,-20 21 32,20-21 1,-19 18-225,0 1 224,19 2-384,0-1 224,0-20-160,0 21-128,0-21 64,19 0 64,0 0 129,1 0-161,1 0-160,-2 0-129,1 0-127,-1 0 64,2 0-545,-1 0-512,-20 0-1090,0 0-2081</inkml:trace>
  <inkml:trace contextRef="#ctx0" brushRef="#br0" timeOffset="135804.7676">9321 9512 8808,'0'21'993,"-21"-21"1890,21 20-1090,0 1-223,-19-21-385,19 18-705,0 2-320,0 1-128,0-2-512,0-19-1602,0 20-4132</inkml:trace>
  <inkml:trace contextRef="#ctx0" brushRef="#br0" timeOffset="136509.8079">11901 9612 5765,'-20'0'2819,"20"0"-673,0 0 160,0 0-609,20 0-479,-1-20-225,2 20-417,-1 0-256,-1-18-191,22 18-97,-22 0-97,1-21-479,20 21-1058,-20 0-2177</inkml:trace>
  <inkml:trace contextRef="#ctx0" brushRef="#br0" timeOffset="136923.8316">11643 9533 10089,'0'-21'1345,"0"2"1378,0 19-993,0 0 95,0 0-704,0 0-576,0 0-449,-19 0 256,19 19-63,-20 2-129,20-1 96,-21 1 128,21-21-384,0 18 257,0-18-161,0 20-96,21-20-96,-21 0 192,20 0-96,18 0-193,-16 0-255,-3-20-289,1 20-127,-1 0-834,2 20-1121,-1-20-2177</inkml:trace>
  <inkml:trace contextRef="#ctx0" brushRef="#br0" timeOffset="137132.8435">11742 9553 7527,'-19'0'1441,"19"21"1538,-20-3-417,20 2-672,0 1-288,-19-2-994,19-19-448,0 20-224,0 1-512,19-21-2403</inkml:trace>
  <inkml:trace contextRef="#ctx0" brushRef="#br0" timeOffset="137819.8828">14422 9693 8007,'-19'0'3716,"19"0"-930,0 0-448,0 0-992,0-21-642,19 21-127,0 0-193,22 0-95,-2-20-193,2 20 0,-3-19-96,3 19-641,-22-21-832,1 21-1314,-1 0-3779</inkml:trace>
  <inkml:trace contextRef="#ctx0" brushRef="#br0" timeOffset="138222.9059">14164 9592 11498,'0'-18'1121,"0"-3"1410,20 21-641,-20 0-513,0 0-416,-20 0-801,20 0 288,-19 21 33,-2-3 63,1 2-287,20 1 31,-19-21 0,19 19 0,0-19-191,0 0 127,0 20-96,19-20-96,1 0 128,1 0-192,-2 0 32,1 0-32,-1 0-32,2 0-577,-1 21-127,-1-21-193,1 0-288,-20 0-930,0 0-1696,21 0-2852</inkml:trace>
  <inkml:trace contextRef="#ctx0" brushRef="#br0" timeOffset="138420.9172">14263 9633 5765,'0'-21'3619,"0"21"-1921,0 21 1249,0-21-1250,-19 19 1,19 1-769,0 1-256,0-3-385,-20 3-128,20-1-224,0-20-449,0 20-1152,0 0-4101</inkml:trace>
  <inkml:trace contextRef="#ctx0" brushRef="#br0" timeOffset="139101.9562">16982 9693 5765,'21'0'3011,"-21"0"160,20-21-160,-1 21-1057,0-20-353,3 20-544,-3 0-192,20-19-289,-18 19-255,18-21-289,2 21-64,-22 0-289,0 0-800,1 0-1185,1 0-4676</inkml:trace>
  <inkml:trace contextRef="#ctx0" brushRef="#br0" timeOffset="139505.9793">16724 9592 7174,'0'0'2306,"0"-18"-63,0 18 639,0 0-1536,0 18-161,-19-18-288,0 20-257,-1 1 257,-1-2-384,21 1 95,-20 1-416,20-21-64,0 18-32,0-18 97,20 21-97,-20-21-64,21 0 32,-1 0-288,18 0-225,-16 0 65,-22 0-449,19 0-416,0 0-513,-19 0-608,0 0-1217</inkml:trace>
  <inkml:trace contextRef="#ctx0" brushRef="#br0" timeOffset="139706.9908">16804 9693 8071,'-20'0'2210,"20"0"993,0 18-576,-19-18-1122,19 21-480,-19-1-352,19-20-257,-22 20-480,22-20 96,0 20-1217,0-20-2402</inkml:trace>
  <inkml:trace contextRef="#ctx0" brushRef="#br0" timeOffset="140456.0336">19920 9711 8584,'21'-18'1921,"-1"18"1795,-1 0-1570,0-21-544,22 21-770,-22-20-31,22 20-545,-21 0-31,18 0-161,-16 0-193,-3 0-767,0 0-1250,-19 0-4453</inkml:trace>
  <inkml:trace contextRef="#ctx0" brushRef="#br0" timeOffset="140907.0594">19662 9633 7623,'22'-21'2018,"-22"1"1121,0 20-961,0 0-705,0 0-896,-22 20-225,22-20 257,-19 21 31,-1-2-31,1 1-1,19-20-287,-21 21 159,21-21-384,0 18-32,0-18-96,21 0 128,-21 0 32,19 21-96,20-21-96,-17 0-512,-3 0 159,0 0-704,1 0-480,-1 0-673,2 0-1282,-21 0-768</inkml:trace>
  <inkml:trace contextRef="#ctx0" brushRef="#br0" timeOffset="141093.0701">19761 9672 8648,'-19'0'1665,"19"21"1314,-20-21-545,1 18-864,19 3-577,-19-21-577,19 20-384,0-20-32,0 20-768,0-20-2916</inkml:trace>
  <inkml:trace contextRef="#ctx0" brushRef="#br0" timeOffset="144087.2413">8905 9811 5925,'0'-19'2819,"0"19"128,0 0-609,0 19-929,0-19-320,0 40 385,0-20-161,0 20-448,0-21-161,0 21-127,0-20-289,0 1-192,0-1-32,0-2-96,0 3-1281,0-21-897,0 19-3812</inkml:trace>
  <inkml:trace contextRef="#ctx0" brushRef="#br0" timeOffset="144924.2892">7872 10407 10634,'0'0'352,"-20"0"865,20 0 385,20-19-257,-1 19-96,1 0-608,20-21-257,-20 21 225,20 0-129,-20 0-256,19 21-64,-18-21-160,-21 19 193,0 1 127,0 20-320,0-20 288,-21 0-192,1-1-192,1 2 224,19-1-32,-20-20-32,-1 0-32,21 0-32,0 0 32,0 0-160,21 0 128,-21 0 96,20 0-224,-1 0 160,1 19 32,1-19-192,-2 20 160,-19 0 64,20-1 65,-20 2 255,0-1-96,-20-1 161,20 1 191,-19 0-511,-22 0-33,22-20 0,-22 20-64,22-20-32,-1 0-32,1 0-288,19 0-385,0-20-384,0 20-160,19-20-961,1 20-1954</inkml:trace>
  <inkml:trace contextRef="#ctx0" brushRef="#br0" timeOffset="145327.3122">8250 10507 9641,'0'0'929,"19"-20"2177,-19 0-767,20 20-706,-20 0-384,19 0-608,0 0-64,22 0 191,-22 0-383,-19 20-65,20 0-64,1-20 0,-21 19 65,0 22-225,-21-22-64,-18 21 64,20 0 32,-22-1-32,-17-19-256,17 20 160,2 0 224,18-20-192,2-1-160,-1-19 256,20 0-288,20 0 256,-1 0 32,2 0 129,18 0-225,2-19-161,-2-1 322,-1 20-386,3 0 97,-22-20-865,22 20-128,-22 0-448,1 0-801,-1 0-2691</inkml:trace>
  <inkml:trace contextRef="#ctx0" brushRef="#br0" timeOffset="145528.3237">8587 10686 11050,'19'-20'1826,"-19"20"128,0 0 320,20 0-993,-1 0-160,2 0-641,18 0-159,2 0-129,-2 0-352,1 0-385,-20 0-1345,18 0-2338</inkml:trace>
  <inkml:trace contextRef="#ctx0" brushRef="#br0" timeOffset="145968.3489">9102 10348 13997,'0'19'128,"0"-19"1634,-19 40-257,19-20 289,-21 20-769,21 0-289,-20 0 1,1-1-545,19 1 32,-19 0-95,19-1-258,0-19 129,0-20-32,0 0 0,0 0-256,19-20 96,0 1 96,1-1-289,1-1 1,-2 2 0,1-1 95,21 0 225,-22 20-160,0 0 224,-19 0-32,0 20 192,20 0 257,-20-1-257,-20 22 224,1-22 65,0 1-33,-3 0 32,3 0-159,-20-20 95,18 20-288,1-20-224,1 0-32,0 0-449,19 0-832,0-20-577,0 20-2690</inkml:trace>
  <inkml:trace contextRef="#ctx0" brushRef="#br0" timeOffset="146148.3592">9360 10626 15887,'0'40'256,"-19"-1"1441,19-19-479,0 0-1,19 0-769,-19 0-384,20-20-544,1 0-1250,18 0-2210</inkml:trace>
  <inkml:trace contextRef="#ctx0" brushRef="#br0" timeOffset="146283.3669">9519 10526 13004,'-19'-19'-32,"19"19"352,-20 0-320,20 0-288,20 0-2403</inkml:trace>
  <inkml:trace contextRef="#ctx0" brushRef="#br0" timeOffset="146557.3826">9876 10267 13420,'0'21'865,"-20"-21"416,20 20 545,-19 20-449,0 0 225,-3-1-481,-17 21-449,20 0 1,-2-1-64,21-20-577,0 21 192,0-20-352,21-20 32,-2 0-609,1 0-320,-1-20-640,22 0-1186,-22-20-3715</inkml:trace>
  <inkml:trace contextRef="#ctx0" brushRef="#br0" timeOffset="146710.3913">9796 10567 13260,'-58'-20'673,"37"20"1825,21 0-704,0 0-609,0 0-320,0 0-705,0 0-160,21 0 32,18 20-609,-20-20-960,22 0-2147</inkml:trace>
  <inkml:trace contextRef="#ctx0" brushRef="#br0" timeOffset="146974.4064">10174 10547 13100,'0'0'1057,"-19"20"544,-1-20 161,-1 19-577,2-19 289,-20 20-674,18 0-319,21-1-33,0 2-320,0-1-256,0-1 192,21 1-96,18-20 64,-20 20 0,-19 0 128,21-20-288,-21 0 353,0 20-257,-21-20 128,-18 20 32,-1-20 0,1 20-128,-2-20-897,2 19-737,20-19-1569</inkml:trace>
  <inkml:trace contextRef="#ctx0" brushRef="#br0" timeOffset="149987.5788">7436 10267 6181,'19'0'1986,"1"0"-224,-1-18 224,2 18-481,-1 0-448,18 0-160,3 0-224,-22 0-161,20 0-63,2 0 63,-2 0-128,1 0-95,-1-20-33,21 20 0,-19 0-64,-2 0 225,1 0-225,19 0-160,-19 0 160,20 0-32,-21 0 161,21 0-257,-21 0 64,2 0-32,17 0 224,-18 0-192,-1 0-64,-18-21-32,18 21 225,21 0-97,-21 0 32,2-19-160,-2 19 224,1 0 129,-1 0-257,21 0 96,-19 0 192,-2 0-384,1 0 225,18 0-97,-17-20 32,17 20-32,-17 0 32,19 0-64,-21 0 129,1 0-289,19 0 64,-19 0 128,-1 0 64,2 0-320,-3-21 320,3 21-256,-2 0 32,2 0 32,-22 0 32,20 0 0,1 0 96,-1 0-256,2 0 96,-22 0 160,22 0-192,-22 0 193,20 0-354,-18 0 386,18 0-289,-19 0 96,20 0 0,-20 0 192,20 0-320,-1 0 256,2 0-128,-22 0 0,20 0-32,-18 0 64,-1 0-160,-1 0 128,0 0 192,3 0-224,-3 0-96,0 0 288,-19 0-320,20 0 160,-1 0 160,3 0-288,-22 0 224,19 0-96,-19 0 64,19 0-256,-19 0 256,0 0-128,0 0 64,0 0 0,0 0 0,0 0 128,0 0-160,0 0-128,0 0 320,0 21-320,0-21 160,0 0 32,0 20 96,0-20-256,0 19 128,0 2 160,0-21-224,0 20 0,-19-2 224,19 3-128,0-1-32,-19 1-160,19-2 320,0 0-160,0 21-96,-22-20 64,22 1 32,0-2 160,0 1-128,-19 0-160,19-1 96,0 2 32,0-1 0,-20-1 32,20 1 128,0-20-288,0 20 96,0-1 64,0 2 32,0-1 0,-19-1-192,19-19 128,0 20 128,0 0-224,0 0 96,0 0 0,0 0 0,0 0 96,0-1-96,0 1 64,-19-20-64,19 21-64,0-2-32,0 1 96,0 0 96,0-1-128,0 1-32,0 1 128,0-21 0,0 19-32,0 1-192,0-20 96,0 20 32,0-20-64,0 0 0,0 20 192,0-20-289,0 19 193,0-19-96,0 0 224,0 21-256,-22-21 32,22 0 128,0 0-64,0 19 128,0-19-256,0 0 64,0 0 288,0 0-352,0 0 192,0 0 128,-19 0-192,19 0-96,-19 0 256,19 0-64,-20 0-128,-1 0 128,2-19-160,-1 19 96,1 0-64,-22 0 224,2 0-320,18 0 160,-18 0 160,-21 0-224,41 0-32,-22 0 256,2 0-128,-1 0-32,20 0 193,-18 0-161,16-21-129,-17 21 258,-1 0-129,20 0-64,-18 0-96,-3 0 95,2 0 66,-2 0 63,-17 0-225,18 0 129,1 0 65,-21 0-97,0 0 64,21 0 32,-21 0-160,0 21 128,21-21 0,-21 0 96,21 0-224,-1 0 96,1 0 96,-21 0-192,19 0 192,2 0-32,-1 0-224,1 0 192,-2-21 64,2 21-224,-1 0 320,1 0-192,-2 0-160,2 0 128,-1-19 128,1 19-64,-2 0 0,3 0-96,-23 0 0,23 0 224,-22 0-352,21 0 224,-2 0 64,2 0-224,-1 0 256,1 0-192,-2 0 0,2 19 64,18-19 0,-18 0 0,-1 0-32,1 0 160,-21 0-224,21-19 32,-2 19 96,3 0-32,18 0 96,-20 0-192,1 0 96,-2 0 32,22 0 32,-22 19-32,2-19-160,-1 0 224,20 0-96,-19 0 32,18 0-64,21 0 32,-19 0 32,19 0-224,0 0 288,0 0-257,0 0 65,0 0 160,0 0-160,0 0 0,0 0 160,19 0 64,-19 0-224,0-19 192,0 19-192,0-20 224,21 20-160,-21-20-32,0 0 32,0 1 128,20 19-192,-20-21 96,0 1 32,0 1-32,0-1 0,0 0 32,0 1-64,0-2 0,-20 1 32,20 1 128,0-1-96,0 0-224,0 0 224,-21 0-96,21 0 64,0 0 96,0 1-128,0-1 32,0-1-256,0-18 224,0 19 160,-19 1-320,19-1 352,0-1-352,0 2 160,0-1 0,0 0 192,0 1-352,0-2 160,0 1 0,0 20 0,0-19 32,0-2 128,0 21-160,0-19 32,0 19-64,0-19 128,0 19-96,0-21-128,0 21 128,0-20 32,0 20 0,0-21-32,0 21 0,0 0 32,0-18 64,0 18-128,0 0 192,0 0-320,0-20 160,0 20-1,0 0 1,0 0 161,0 0-193,19 0-129,-19 0 161,0 0 0,21 0-32,-21 0 64,20 0 64,-1 0-128,1 0 96,1 0 160,-2 0-288,1 0 128,-1 0-64,2 20 96,-1-20-128,-1 0-64,-19 18-1633,20-18-1763</inkml:trace>
  <inkml:trace contextRef="#ctx0" brushRef="#br0" timeOffset="158487.0649">8785 11142 6470,'0'0'672,"0"-19"161,0 19 224,0 0-160,0 0-64,0 0-1,0 0-63,0 0-32,0 0 32,0 0-129,0 0-255,0 0-1,0 0 32,0 19 161,0-19 96,0 20-97,-20 0 65,20 0-33,0 20-191,-19-1 31,-2 1-96,21-20-223,-20 19 31,20 1 128,-19 0-192,-1 0-192,-1-1 160,21 1 96,-19 0-256,19-20 256,-20 20-288,20-40 192,0 19 128,0 1-192,0-20 32,0 0-64,0 20 128,0-20-64,-19 0-128,19 0 192,0 0-96,0 0 65,0 0 127,0 0-96,0 0-64,0 0 32,0 0-32,0 0-64,0 0-224,0 0 256,19 0 32,-19 0 192,0 0-320,20 0 160,-20 0 32,19 0 96,2 0-128,-1 0 96,-1 0 161,1 0-225,20 0 160,-20 0-96,20 0-32,-1 0-32,2 0 0,-2-20 129,1 20-129,-1 0-64,0 0 224,21 0-256,0 0 320,0 0-352,-21 0 128,21 0 129,0 0-193,-21 0 0,21-20 224,-22 20-320,23 0 192,-21 0 64,18 0-96,-17 20-160,17-20 64,-17 0 192,-2 0-128,-18 0-160,18 20 289,-20-20-129,2 0 32,-1 0-96,-1 0 96,1 20-160,-20-20 64,0 0 32,0 0 64,0 0 64,0 0 32,0 0-192,0 0 96,0 0 64,0 0-160,0 0 32,0 0-32,0 0 32,0 0-128,0 0-1025,0 0-608,0 0-706,21-20-2433</inkml:trace>
  <inkml:trace contextRef="#ctx0" brushRef="#br0" timeOffset="159429.1188">9916 11698 6758,'0'0'1858,"0"0"128,0 0-641,0 0-416,0 0 448,20-19-128,-20 19-352,19 0-32,2 0-96,-1 0-65,19 0-223,1 0-33,-1 0-96,2 0 129,-3 0-65,3 0-127,-2 19-161,21-19 128,0 0 32,-2 0 225,2 0-129,0 0-256,20 0 96,-1 0-63,-19 0-65,-1 0 128,20 0-224,-38 0 352,19 0-352,-2 0 224,-17 0-128,-3 20 1,3-20 223,-22 0-64,1 0-224,-1 0 0,-19 0 32,0 0 64,21 0-128,-21 0-896,0-20-1186,0 20-1218,0-19-9960</inkml:trace>
  <inkml:trace contextRef="#ctx0" brushRef="#br0" timeOffset="160458.1777">11207 11520 7527,'-21'0'1857,"21"0"-255,-20-20-65,20 20-63,0 0-257,0 0-160,0 0-609,0 0-31,20 0 159,1 20 65,-2-20-97,1 0-63,-1 19-65,22-19-352,-22 21 96,1-21-63,1 19-162,-2-19 226,1 20-289,-20 0 160,19-20 64,-19 0 0,0 20 32,-19-20 0,-1 19-128,1 2 256,-2-2-288,1-19 320,-19 20-191,-1 0 255,1 0-128,-2 0-160,3-20 224,18 20-256,-1-1-224,21-19 0,0 21-1185,21-21-865,-21 0-3716</inkml:trace>
  <inkml:trace contextRef="#ctx0" brushRef="#br0" timeOffset="161056.2119">11881 11619 6502,'0'-20'1729,"0"20"-1088,0 0 800,0 0 65,0 0 480,0 0-577,0 20-288,0 19-32,-19-18-96,19 18-160,0 1 0,-19 0-353,19 0 0,-22-1-255,22 1 191,0-21-448,0-19 96,0 21-192,0-21 544,-19 19-864,19-19-353,19 0-640,-19-19 96,0 19-1698,22-21-3908</inkml:trace>
  <inkml:trace contextRef="#ctx0" brushRef="#br0" timeOffset="161373.23">11843 11599 8263,'0'-39'64,"19"18"1346,0 21 31,1-19 449,-1-1-321,22 20-351,-22 0-97,41 0-161,-21 0-95,2 20-192,-2-1-161,-18 2 1,-2-2-321,1 1 192,-20 20-352,0-21 385,0 2-97,-20-2 161,-20-19-225,1 0-32,-2 20-96,-17-20 128,17 0-384,-19 0 160,21 0 64,1 0-544,16 0-321,3-20-320,19 20-993,0 0-2818</inkml:trace>
  <inkml:trace contextRef="#ctx0" brushRef="#br0" timeOffset="162267.2811">11941 11321 6149,'-21'-20'353,"2"20"800,19 0 705,-20 0-129,1 0 129,19 0-449,-19 0-448,-22 0 32,22 20-64,-1-20-192,-1 20-33,-18 0 65,20-1-353,-3-19 129,-16 20-129,18 0-31,-20 1 127,20 18-416,-20-19 64,20 0 129,-19 20-289,18-1 96,2 1 0,-1 0 32,1-1-128,-2 1 0,1 0 128,20-21-192,0 21 128,0-20-32,0 20 160,20-21-192,1 2-96,-2-2 353,1 1-386,-1 20 290,22-40-258,-22 20 97,22 0 0,-2-1 193,1 2-514,18-21 642,-17 19-225,-2-19-96,2 20 32,19-20-321,-22 0 642,22 0-641,-1 0 608,1-20-32,-20 20-192,19 0-96,-19-19 192,20 19-128,-21-21 65,-20 2-65,22-1 0,-2-20 32,-18 20-32,18-19-32,-20-1-384,3 20 544,-3-39-64,0 19-160,-19 0 128,20 0-128,-20 1 224,0-1-288,-20 0 256,1 1-224,0-1 256,-3 20-352,3 0 224,-20 0 128,-21 1-352,0-2 192,0 1 96,2 0-256,-22 20 64,20 0 32,-19 0-448,38 0-705,2 20-769,1 0-2050</inkml:trace>
  <inkml:trace contextRef="#ctx0" brushRef="#br0" timeOffset="162944.3199">12575 11718 5861,'-19'0'705,"19"0"1377,0 0 768,0 0-319,0 20-930,0-20-31,19 0 31,22 0-255,19-20-65,-2 20-160,43-20-128,-2 20-64,19-19-417,-17-2-31,-2 21-1,-1-19-256,-18 19 161,-20-20-257,-2 20-96,-37 0 64,18 0 0,-39 0-320,19 20-609,-19-20-833,0 0-1280,0 0-1795</inkml:trace>
  <inkml:trace contextRef="#ctx0" brushRef="#br0" timeOffset="163851.3718">13509 11520 6021,'-19'-20'2050,"19"20"192,0 0 0,0 0-480,0 0-769,0 0-32,19 0-64,1 20-32,-1-20-193,22 0-63,-22 19-193,22-19-256,-22 21 0,1-2 33,-1 1-257,2-20 224,-21 20-64,0 0-64,0-1 32,0-19 192,-21 21 32,2-21 161,-1 19-417,1-19 160,-3 20-32,-16-20-192,18 20 128,-1-20-256,21 0-448,-19 20-578,19-20-1408,19 0-3203</inkml:trace>
  <inkml:trace contextRef="#ctx0" brushRef="#br0" timeOffset="164349.4002">13846 11341 6758,'20'-20'2178,"-20"20"-32,0 0-224,0 0-449,0 20-160,0 0-95,0 19 127,0 2-384,0 18 128,-20 1-449,1-1 65,0 40-513,19-19-32,-22-21 65,3 20-225,19-39 480,0-20-736,0 0 672,0 0-736,0-20 480,0 0-833,0-20 1,0 20-417,0-20-769,19 0-1569,-19 1-3716</inkml:trace>
  <inkml:trace contextRef="#ctx0" brushRef="#br0" timeOffset="164977.4362">13846 11400 6149,'0'0'321,"0"0"1184,0-20 673,0 20-64,0 0-608,20 0-449,-20 0-161,21 0-31,18 0-32,-20-19-128,22 19-129,17 0 289,2 0-545,0 0 257,0-20-161,-1 20 129,20 0-225,-19 0-32,19 0 193,1 0-289,-1 0 160,-19-20-224,20 20-31,-1 0-1,20 0 0,-19 0-96,-1 0 32,1 0 256,-1 0-224,-19 20-64,18-20 64,1 0-96,-19 0 64,20 0 96,-20 20-224,19-20 96,-19 0 160,20 0-288,-1 0 224,-21 0-64,22 0-32,-1 0 32,-19 0-160,20-20 160,-1 20 0,-19 0 128,20 0-320,-1 0 192,-40 0 0,21 0-64,-21 0 225,1-20-65,-1 20-192,-19 0 192,1 0-224,-2 0 288,-19 0-448,0 0-577,-19 20-1377,-2-20-2211</inkml:trace>
  <inkml:trace contextRef="#ctx0" brushRef="#br0" timeOffset="165738.4797">14283 11599 8456,'-20'-20'1825,"40"20"-864,-20 0 1602,21-19-1058,-2 19-224,1 0-448,-1 0-353,22 0-95,-22 0-65,22 0-288,-22 0 32,-19 19 96,0-19-224,0 20 353,0 0-353,0-20 96,-19 20 224,-3-20-224,22 19-160,-19-19 160,19 0 0,0 0 96,0 21-320,0-21 384,0 0-288,19 19 160,3 1 64,-22 0-192,19 0 256,-19 0 64,19-20-96,-19 20 129,-19-1-129,19 2-32,-19-21-64,-3 0 96,3 0-32,0 19-128,-1-38-96,20 19-96,0 0-384,0 0-834,0 0-1152,20-21-3812</inkml:trace>
  <inkml:trace contextRef="#ctx0" brushRef="#br0" timeOffset="166127.5019">14600 11619 8167,'41'-20'705,"-22"20"2178,1 0-417,-1 0-768,2 0-417,-1 0-288,-1 20-417,1 0-223,-20-20-65,0 19 160,0 21-416,-20-40 128,1 40-31,-1-40 191,-1 20-32,2 0 65,-20-20-33,20 20 96,19-1 1,-22-19-97,22 0-128,22 21-32,-22-21 257,19 0-129,20 0-128,-20 0 0,22 0-192,-2-21 224,1 21-288,-1 0-256,2 0-705,-22 0-96,1 21-513,1-21-608,-2 19-1441,-19-19-3364</inkml:trace>
  <inkml:trace contextRef="#ctx0" brushRef="#br0" timeOffset="166316.5128">15058 11738 11050,'19'-20'1281,"0"20"1314,3 0-802,-3 0-479,1 0-674,20 0-512,-1 0-224,2 0-1826,17 0-5829</inkml:trace>
  <inkml:trace contextRef="#ctx0" brushRef="#br0" timeOffset="167176.5619">15593 11460 11114,'0'-19'641,"0"19"1280,0 19-543,0-19-97,0 20-384,0 20-417,0-21 97,0 2-129,-20 18-159,20 1-193,0-21-160,-19 2 224,19-2-224,0-19 128,0 20 128,0-20-128,0 0-224,0-20-128,19 20 159,1-19-191,1 19-64,-2-21 31,1 21 129,-1 0 192,2 0 0,-21 21 64,20-21 224,-20 19-31,0 21 31,-20-20 32,20 0-32,-21 0 161,2-20 191,-1 0-191,1 0 63,-2 0-63,1 0-289,1 0-128,19-20 32,-20 20-64,20-20-385,0 20-448,0 0-864,20 0-1122,-1 0-2946</inkml:trace>
  <inkml:trace contextRef="#ctx0" brushRef="#br0" timeOffset="167402.5749">15951 11679 11242,'-19'0'961,"19"0"737,-22 19 223,3 1-415,0 0-65,-1 0-352,20 0-768,0 0-321,0-1 128,20-19-513,-20 21-511,38-21-1218,-16 0-2819</inkml:trace>
  <inkml:trace contextRef="#ctx0" brushRef="#br0" timeOffset="167583.5852">16050 11579 13516,'-19'-19'737,"19"19"416,0 0-96,0-21-641,0 21-255,19 0-257,-19 0-1058,0 0-2497</inkml:trace>
  <inkml:trace contextRef="#ctx0" brushRef="#br0" timeOffset="167896.6031">16348 11441 10666,'20'0'352,"-20"0"1730,0 0-224,0 0 224,-20 19-737,-1 1-384,21 0-32,-19 0-32,-1 20-545,1-21 96,-2 21-384,1-1 32,1 1-128,-1 0-128,-1-20-608,21 20 159,0-21-416,0 2-320,21-21-929,-21 0-1634</inkml:trace>
  <inkml:trace contextRef="#ctx0" brushRef="#br0" timeOffset="168080.6137">16149 11679 11050,'-39'-21'833,"39"21"1185,0 0 608,0 0-1249,0 0-576,19 0-192,1 21-257,-1-21-320,22 0 64,-22 0-993,22 19-544,-2-19-2210</inkml:trace>
  <inkml:trace contextRef="#ctx0" brushRef="#br0" timeOffset="168396.6317">16606 11599 12267,'0'0'1666,"0"0"-673,-19 0 640,-3 0-288,3 0-223,0 20-386,-1-20-287,-1 20-225,21-1-32,0 2-256,0-2 64,0 1 0,21 0 64,-21 0 96,20 0-160,-1 0-96,-19-1 160,0 2 128,0-2-64,-19 1 449,-1-20-161,-1 0-352,2 0 1,-20 0 63,17 0-256,3 0-673,0-20-641,-1 20-1665,20-19-6438</inkml:trace>
  <inkml:trace contextRef="#ctx0" brushRef="#br0" timeOffset="170406.7467">16587 11341 6758,'0'0'641,"0"0"1248,19 0 161,0-20-96,1 20-416,1 0-353,18 0-224,2 0-225,-22 0 1,20 0-289,21 0 65,-21 0-257,1 0-32,20-20 1,-21 20 191,2 0-416,-2-20 192,1 20 128,-20 0-223,-1 0 95,-19-20-224,19 20 256,-19 0 64,0 0 32,0 0-416,-19 0 160,19 0-64,0 0 32,-19 20 33,19 0 95,-20 0-96,20 0 0,-21 0 160,21 19-128,-19-19 128,19 20-288,-20-20 288,20 0-256,-19 19 32,19-18 129,-22 18-226,3-19 65,19 0 161,-19 20-226,19-21 129,-20 21 129,20-20-289,-21 20 224,21-21-64,0 21-128,-19-20 64,19 20 32,0-40 128,0 40-289,0-21 418,-20 1-257,20-20-64,0 20 32,0 0-257,0 0 578,0 0-610,0-1 642,0-19-321,0 21-64,0-21 64,-19 19-64,19-19-1,0 20 1,0-20-320,0 0 736,0 0-544,0 0 352,0 0-224,0 0-32,0 0 224,0 0-128,0 0-32,0 0-288,0 0 672,0 0-384,0 0-320,-21-20 704,21 20-352,0 0 32,-20 0-448,20 0 768,-19 0-736,-1 0 704,1 0-384,-2 0 64,1 0-32,1 0-320,0 0 320,-3 0 32,3 0-96,0 0 448,-22 0-736,21 0 576,1 0-160,-22 20 64,22-20-192,0 0 192,-22 0-192,22 0-128,-20 0 448,17 0-64,-16 0-512,-3 0 704,22 0-448,-20 0 160,-2 0-384,22 0 480,-22 0-352,2 0 512,1 0-320,-3 0-192,2 0 320,-2 0-256,3 0-64,-3 0 384,2 0-64,-1 0-288,1 0 0,-2 0 352,2 0-384,-1 0 192,1 0 288,-2 0-352,2 0-160,-1 0 544,1 0-416,-2 0-160,2 0 576,-1 0-384,1 0 0,-21 0-161,21 0 225,-1 0 225,1 0-97,-21 0-96,19 0-64,-17 0-288,17 0 576,2 0-192,-21 0-32,20 0-64,1 0-64,-2-20 192,-17 20-416,17 20 672,-17-20-288,17 0-64,3 0 64,-3 0-32,22 0 0,-22 0-320,22 0 640,-1 0-448,-20 0 192,20 0-224,1 0-128,-1 0 640,-1 0-736,2 0 512,-1 0 32,1 0-576,-2 0 736,1 0-320,1-20-160,-22 20 224,22 0-64,-1 0-64,1 20 0,0-20 64,-3 0-192,3 0-32,0 0 480,-1 0-384,20 20-160,-21-20 512,1 0-128,20 0-288,-19 0 288,19 0-256,-19 0 192,19 0 0,0 0-384,-22 0 640,22 0-256,0 0-448,0 0 576,-19 0-384,19 0 512,0 0-640,0 0 512,-19 0-64,19 0-64,0 0-448,0 0 384,0 0 352,0 0-352,-20 0-288,20 0 672,0 0-320,0 0-32,0 0-32,0-20-224,0 20 608,0 0-416,0-20 128,0 20-64,0-19-128,0-2 224,20 2-256,-20 19 224,0-20-96,0 0-576,0 20-994,0-20-2369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27T03:58:46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667 12572 6470,'0'-20'2114,"0"20"896,0 0-896,0-20-800,0 20-994,0 0 64,0 20 1026,0-20-481,0 20-161,0 20-127,19-20-321,-19 20 65,0-1-449,0 1 288,0-21-352,0 22 64,0-22-97,0 1-127,0 0-577,0 0-32,0 0-896,0 0-866,0-20-704</inkml:trace>
  <inkml:trace contextRef="#ctx0" brushRef="#br0" timeOffset="316.0181">864 12532 6245,'20'0'5125,"-20"-19"-4836,0 19 1344,0 0-416,0 0-288,-20 19-160,1 1-289,0 0-31,-3 0 127,3 20 33,-1-21-97,1 21-31,-2-20-289,21-20 0,0 20-192,0-20 288,0 0-127,0 0-225,21 0 256,-21 0-352,19 0 160,1 0-32,-1 20-65,3-20-896,-3 0-384,-19 0-1345,19 0-3076</inkml:trace>
  <inkml:trace contextRef="#ctx0" brushRef="#br0" timeOffset="654.0374">1043 12552 10986,'0'0'1089,"0"0"641,0 0 704,0 0-1057,0 0-544,0 0-417,21 0-63,-2-20-289,1 20-96,-1 0-225,0 0-511,22 0-1218,-21 0-2370</inkml:trace>
  <inkml:trace contextRef="#ctx0" brushRef="#br0" timeOffset="830.0475">1103 12632 14381,'-20'19'577,"1"-19"-97,19 21 1730,19-21-800,-19 0-674,20 0-159,-1 0-481,0 0-96,3 0-256,-3 0-1442,20 0-4260</inkml:trace>
  <inkml:trace contextRef="#ctx0" brushRef="#br0" timeOffset="2029.1161">1678 11639 6374,'-19'19'1025,"19"-19"-161,-20 0-223,20 0 64,-21 21 320,21-21-97,-19 19-223,19-19 128,-20 20-128,1-20-161,19 20-63,-21 0-1,21 0-160,-20 0-31,20-1-65,-19 2-64,0-2-32,19 1 160,-22 0-224,22 19 65,-19-18-97,-1 18 32,1-19 0,19 20 0,-21-1 32,21-18 0,0 18 0,-20-19 32,20 0-32,0 20 64,0-21-96,-19 21 33,19-20-33,0 20 32,0 0-96,0-1 128,0 1 96,0 19 32,0-19 0,0 0-127,0 20-33,0-21 0,19 1 0,-19 20 96,20-21 32,-20 1-32,21 0-31,-21-1-65,19 1-64,1 0-32,-20-20 128,19 19-480,3-18-289,-3-2-608,-19 1-1634,19 0-4612</inkml:trace>
  <inkml:trace contextRef="#ctx0" brushRef="#br0" timeOffset="3599.2059">1857 11619 9801,'19'0'-128,"-19"0"832,0 0 770,0 0 864,0 0-448,0 20-705,-19-1-256,19 2-257,0-2-223,0 1-289,0 0-224,0-20 64,0 20-32,-20 0-737,20-20-608,0 0-897,0 0-1442,0 0-1569</inkml:trace>
  <inkml:trace contextRef="#ctx0" brushRef="#br0" timeOffset="3848.2201">2015 11599 12363,'0'-20'224,"0"20"385,0 0 416,0 20 320,0-20 97,-19 20-514,0 0-287,19-1-32,-22 2 95,3-21-127,19 19-321,-19-19-288,19 20 0,0-20 256,0 0-352,19 0 256,-19 0-192,19 0-384,-19 0-225,22 20-352,-3-20-352,0 0-833,1 0-1762</inkml:trace>
  <inkml:trace contextRef="#ctx0" brushRef="#br0" timeOffset="4051.2317">2136 11658 14029,'0'21'224,"0"-21"-64,0 19 1570,-22 1 63,22-20-896,0 20-512,-19 20-289,19-20-256,0-1-481,0-19-1537,19 21-3523</inkml:trace>
  <inkml:trace contextRef="#ctx0" brushRef="#br0" timeOffset="4559.2608">1936 11957 14765,'0'19'577,"0"1"-929,0-20 480,0 0 641,0 0-577,0 0-641,0 0-2497</inkml:trace>
  <inkml:trace contextRef="#ctx0" brushRef="#br0" timeOffset="4682.2678">1955 12056 12748,'0'20'-545,"0"-20"225,0 19 608,0-19-64,0 0-1025,0 0-4836</inkml:trace>
  <inkml:trace contextRef="#ctx0" brushRef="#br0" timeOffset="4839.2768">1955 12214 12171,'0'40'96,"0"-40"-96,-19 21 833,19-21 608,0 0-1088,0 0-482,0 0-703,0 0-1763,0 0-1665</inkml:trace>
  <inkml:trace contextRef="#ctx0" brushRef="#br0" timeOffset="5920.3387">1936 12453 14381,'0'20'-256,"-19"-20"288,19 0 609,0 0-289,0 0-576,0 0-3972</inkml:trace>
  <inkml:trace contextRef="#ctx0" brushRef="#br0" timeOffset="6698.3832">1758 12731 6277,'19'-20'1314,"-19"20"1024,0-20 64,0 20-608,0 0-993,0 0-289,0 0 545,0 20-128,0-20-128,21 20 64,-21 19-353,0-18 65,0 18-129,-21-19-288,21 0-96,0 20-32,0-20-64,0-20-320,-19 20-257,19-1-512,0-19-160,0 20-577,0-20-992,19 0-1442</inkml:trace>
  <inkml:trace contextRef="#ctx0" brushRef="#br0" timeOffset="6986.3996">1996 12651 13741,'0'0'-449,"0"0"673,0 21 993,-19-2 129,-3 1-321,3 0-385,0 0-95,-1-1 31,-1 2 225,2-1-577,-1-1-64,20-19 97,-19 20-161,19-20-256,0 20 224,0-20-32,19 0-32,-19 20 32,20-20 32,-1 20-641,2-20-127,-21 20-257,20-20-513,-1 20-864,0-20-1089,-19 19-2082</inkml:trace>
  <inkml:trace contextRef="#ctx0" brushRef="#br0" timeOffset="7409.4238">2076 12870 8167,'0'0'737,"0"0"-289,0 0 1570,0 0-96,0 0-481,0 0-384,0 20-192,0 0-128,0 0-96,0 0-193,0-1-160,0 21-352,0-20 192,0 0-256,0 0-96,0-1-641,0-19-512,0 20-641,0-20-833,0 21-672</inkml:trace>
  <inkml:trace contextRef="#ctx0" brushRef="#br0" timeOffset="7713.4412">2333 12870 10217,'-19'0'513,"0"20"736,-3 0 1730,3 0-801,-1 19-673,1 1-480,-22 0-544,41-20-610,-19 19 161,19-18 1,19-2-130,1-19-351,1 0-193,18-19-191,-20-2 95,22 1 353,-2 1 384,-18-1 96,-21 0 32,0 0 128,-21 0-96,1 20-128,1-20-128,0 20-897,-3-19-5861</inkml:trace>
  <inkml:trace contextRef="#ctx0" brushRef="#br0" timeOffset="9090.52">2374 11520 6149,'0'-20'1890,"0"40"64,0-20-833,0 0-224,0 0 64,0 0-32,0 0 0,19 0-289,-19 19-63,0-19-65,20 21-127,-20-21-1,19 19 0,-19 1-63,0 0-33,21 0 0,-21-20-256,20 19 353,-20 2-385,19-2 64,-19 1 32,0 0-160,20 20 64,-20-20 192,21-1-288,-21 2 64,0-2 128,0 1-256,19 0 288,-19 19-64,0-18 128,0-2-384,0 1 384,0 0-192,20 0-160,-20 0 224,0 19-64,0-18 192,0-2-384,0 1 192,19 0 0,-19 0 0,0-1 0,0 2 192,0-2-384,0 2 192,0-2 32,19 1-64,-19 0 64,0 0-64,0-20 32,0 20 0,22 0 64,-22-1 0,0 1-192,0 0 224,19 0 0,-19 0-192,0 0 64,0-1 64,0 1-32,19 0 160,-19-20-320,0 20 192,0 0-64,0 0 224,0-20-384,0 19 192,0 2 160,0-2-320,0 1 160,0-20 0,0 20 64,0 0-64,0-20 160,0 19-288,0 2 224,0-1-192,0-1 128,0 1-32,0-20 64,0 20 0,0 0-192,0-20 128,0 20 32,0 0-64,0 0 96,0-20 64,0 19-96,0 1-160,0-20 288,0 20-96,0 0-160,0 0 128,-19 0 161,19-20-290,0 19 129,-19 1 0,19-20 1,0 21 95,-22-2-128,22-19-128,0 20 128,0-20-33,-19 0 66,19 20-578,0-20-288,0 0-1185,0 0-3523</inkml:trace>
  <inkml:trace contextRef="#ctx0" brushRef="#br0" timeOffset="11130.6367">2393 11500 6245,'0'0'833,"0"0"-64,0 0 352,0 0-64,0 0-96,0 0-192,20 20-33,-20-20-159,0 0-129,0 19-63,0-19-1,19 21-128,-19-21-64,0 19-63,0-19-33,0 20-32,0 0 32,0 0-32,21-20-64,-21 19 32,0 2-32,0-2 64,0-19-32,0 20-32,0 0 0,20 0 0,-20 0 0,0-20 32,0 20-64,0-1 32,19-19 0,-19 21 32,0-21-32,0 19 0,0 1 96,0 0-128,20 0 32,-20-20 0,0 19 32,0-19-64,0 21 32,21-2 32,-21-19-32,0 20 32,0 0-32,0 0 64,19-20-64,-19 20 0,0 0 0,0-1 0,20-19 0,-20 21 0,0-2 32,19 1-32,-19 0 64,0 0-96,0-20 64,0 19 0,0-19 32,19 21-64,-19-21 96,0 19-96,0-19 33,0 21-1,0-21 0,0 19-32,22 1 0,-22-20 96,0 20-160,0-20 160,0 20-96,0 0 64,0 0-32,19-1 32,-19-19-64,0 20 32,0 0 0,0-20-64,0 20 96,0-20-64,0 20 32,0 0 0,0-20-32,0 19 64,0 1 0,0 0 32,0-20 0,19 20 0,-19 0 65,0-20-97,0 20 0,0-1 0,0-19-32,0 21 0,0-21 32,0 19-32,0 1 0,0-20-32,0 20 32,0 0 0,0-20 0,0 19-32,0 2 96,0-21-96,0 20 32,0-1 32,0-19-32,0 20 32,0-20-32,0 20 32,0 0 0,0-20-32,0 20 0,-19-20-32,19 20 65,0 0-1,0-20 64,0 19-96,0-19 96,0 20-64,0-20 32,0 20 0,0 0-96,0-20 96,0 20 96,0-20-288,-19 20 160,19-1 0,0-19 225,0 20-97,0-20 0,0 21-160,-22-2 160,22-19 32,0 20 1,-19 0 127,19-1-256,0 2 128,-19-21 1,19 20-33,0-20-128,0 19 160,-20-19-352,20 20 160,0-20-96,0 0-32,0 0-833,0 0-1025,0 0-3459</inkml:trace>
  <inkml:trace contextRef="#ctx0" brushRef="#br0" timeOffset="14091.806">1678 11520 6342,'0'0'928,"0"0"-575,0 0-33,0 0 353,-19 0 63,19 0-63,0 0-64,0 0-33,0 0 97,0 0-129,0 0 1,0 0-161,0 0-32,-20 0 1,20 0-129,0 19-64,0-19 32,0 0 1,0 0 63,-21 21 64,21-21-64,-19 19 1,19-19-97,0 20 32,-20-20-32,20 20-32,0-20 32,-19 20 0,19-20-31,-21 19 63,21-19 0,0 21-64,0-2 0,-20-19-64,20 20 64,0-20-96,-19 20 32,19-20-31,0 20 31,-19-20-32,19 20 32,0 0 0,-22-20 0,22 19 0,-19-19 32,19 21-96,0-2 64,-20-19-224,20 20 192,-19 0 224,19 0-96,-21-20-64,21 19-192,0-19 353,-20 21-386,20-2 354,0-19-321,0 20 96,-19 0 32,19-20 128,0 20-160,0 0-96,0-20 32,-19 20 256,19-1-224,0 2 96,0-2-96,0 1 32,0 0 64,-22-20 160,22 20-160,0-1-192,0 2 352,0-2-320,0-19 160,0 21-32,0-21-32,0 19 0,0 1 192,0 0-192,0-20-128,0 20 160,0 0-32,0 0 0,0-20 192,0 19-160,0 1-160,0-20 160,0 20 32,0 0 33,0 0-130,0 0 66,0-20 31,0 19-32,0-19 64,22 20-128,-22 0 32,0-20 0,0 20 32,0 0-32,0 0 64,0-20 0,0 19 160,19 2-352,-19-2 320,0-19-320,0 20 192,0-20 96,0 0-256,0 20 288,19-20-288,-19 20 288,0-1-288,0 2 128,20-21 128,-20 20-288,0-1 160,21 1-32,-21-20 0,0 20 0,0-20 0,19 20 0,-19-20 32,0 20 129,0-20-97,0 20-225,0 0 322,0-20-225,20 19 64,-20 1 0,0-20 32,0 20 0,19-20-32,-19 20 192,0 0-352,22-20 160,-22 20 0,0-20 0,0 19 32,19 1 0,-19-20 96,0 21-128,0-2-64,0-19 128,19 20 128,-19 0-288,0-20 160,20 19-96,-20-19 192,0 21-160,21-21-128,-21 0 224,0 0 0,0 20-160,19-20 0,-19 0 96,0 19 0,0-19-32,0 0 32,0 0 32,0 0 96,0 0 129,0 0-161,0 0 64,0 0-64,0 0 32,0 0-288,0-19 128,-19 19 0,19 0 32,0-20 64,0-1-192,-21 21 32,21-19 64,0-1 32,-20 20 32,20-20-128,-19 1 32,0-2 64,19 1-64,-22 1 0,22-1 32,-19 0-64,19 0 64,-20 0 0,20 0-32,-19 1 64,19-1-64,-21 0 224,21 0-384,-20 0 192,20-20 0,0 21-64,-19 19 224,19-20-256,0-1 0,0 2 32,0-1 96,-19 0 0,19 0-32,0 1 96,0-2-256,0 2 320,0-1-160,0 0 0,0 0-64,-22 0-32,22 0 96,0 1 96,0-1-224,0 0 96,0 20 0,0-20 32,0 0 0,-19 0-32,19 1 32,0 19 192,0-20-320,0 0 96,0 0 32,0 0 0,0 20-32,0-20 0,0 1 160,0 19-320,0-21 160,0 2 128,0-2-160,0 2-1,0 19-63,0-20 128,0 0 128,0 20-256,0-20 128,0 1 0,19 19 32,-19-21 129,0 21-161,0-19-161,0 19 161,0-20 0,0 0-32,0 20 64,0-20 64,0 20-224,0-20 256,0 20-288,22-20 288,-22 20-256,0-19 128,0 19-256,19-21 544,-19 2-224,0 19-160,19 0 32,-19-20 96,0 20-32,20-20 128,-20 20-96,21-20-160,-21 20 96,0-19 192,0 19-288,19-21 64,-19 21 96,0-19-64,20-1 0,-20 20 64,19-20-32,-19 20 32,0-20-64,0 20 224,22-20-352,-22 20 160,0-20 0,19 20-32,-19-19 32,19 19-32,-19-21 160,0 21-256,0 0 128,20-19 128,-20 19-128,0-20-96,21 20 96,-21-20 32,19 20 96,-19-20-288,20 20 256,-20-19 65,0 19-194,0 0-95,19-21 160,-19 21-32,0 0-64,0 0-608,0 0-706,0 0-960,0 0-4548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specify the block cipher, need to specify:</a:t>
            </a:r>
            <a:r>
              <a:rPr lang="en-US" baseline="0" dirty="0" smtClean="0"/>
              <a:t>   </a:t>
            </a:r>
            <a:r>
              <a:rPr lang="en-US" dirty="0" smtClean="0"/>
              <a:t>The key expansion process and the round function.     </a:t>
            </a:r>
          </a:p>
          <a:p>
            <a:pPr marL="0" indent="0">
              <a:buNone/>
            </a:pPr>
            <a:r>
              <a:rPr lang="en-US" dirty="0" smtClean="0"/>
              <a:t>Many round functions give PRPs after sufficiently many iterations</a:t>
            </a:r>
            <a:r>
              <a:rPr lang="en-US" baseline="0" dirty="0" smtClean="0"/>
              <a:t>    </a:t>
            </a:r>
            <a:r>
              <a:rPr lang="en-US" dirty="0" smtClean="0"/>
              <a:t>The challenge</a:t>
            </a:r>
            <a:r>
              <a:rPr lang="en-US" baseline="0" dirty="0" smtClean="0"/>
              <a:t> is to </a:t>
            </a:r>
            <a:r>
              <a:rPr lang="en-US" dirty="0" smtClean="0"/>
              <a:t>design a round function that quickly becomes a PRP.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0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 box:    bit</a:t>
            </a:r>
            <a:r>
              <a:rPr lang="en-US" baseline="0" dirty="0" smtClean="0"/>
              <a:t> 1 </a:t>
            </a:r>
            <a:r>
              <a:rPr lang="en-US" baseline="0" dirty="0" smtClean="0">
                <a:sym typeface="Wingdings"/>
              </a:rPr>
              <a:t>  bit 2 and 48,    bit 2   bit 3</a:t>
            </a:r>
          </a:p>
          <a:p>
            <a:r>
              <a:rPr lang="en-US" dirty="0" smtClean="0"/>
              <a:t>P Box:</a:t>
            </a:r>
            <a:r>
              <a:rPr lang="en-US" baseline="0" dirty="0" smtClean="0"/>
              <a:t>   bit 1 </a:t>
            </a:r>
            <a:r>
              <a:rPr lang="en-US" baseline="0" dirty="0" smtClean="0">
                <a:sym typeface="Wingdings"/>
              </a:rPr>
              <a:t> bit 9,   bit 2  bit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8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832 = 64 + 16*48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2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9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05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  <p:sldLayoutId id="2147483742" r:id="rId16"/>
    <p:sldLayoutId id="2147483743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Block ciphers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encryption standard (DES)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DES:    16 round </a:t>
            </a:r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smtClean="0"/>
              <a:t>f</a:t>
            </a:r>
            <a:r>
              <a:rPr lang="en-US" baseline="-25000" dirty="0" smtClean="0"/>
              <a:t>16</a:t>
            </a:r>
            <a:r>
              <a:rPr lang="en-US" dirty="0" smtClean="0"/>
              <a:t>:   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baseline="30000" dirty="0" smtClean="0"/>
              <a:t>32</a:t>
            </a:r>
            <a:r>
              <a:rPr lang="en-US" dirty="0" smtClean="0"/>
              <a:t>  </a:t>
            </a:r>
            <a:r>
              <a:rPr lang="en-US" dirty="0"/>
              <a:t>⟶  {0,1</a:t>
            </a:r>
            <a:r>
              <a:rPr lang="en-US" dirty="0" smtClean="0"/>
              <a:t>}</a:t>
            </a:r>
            <a:r>
              <a:rPr lang="en-US" baseline="30000" dirty="0" smtClean="0"/>
              <a:t>32</a:t>
            </a:r>
            <a:r>
              <a:rPr lang="en-US" dirty="0" smtClean="0"/>
              <a:t>     ,      f</a:t>
            </a:r>
            <a:r>
              <a:rPr lang="en-US" baseline="-25000" dirty="0" smtClean="0"/>
              <a:t>i</a:t>
            </a:r>
            <a:r>
              <a:rPr lang="en-US" dirty="0" smtClean="0"/>
              <a:t>(x) = </a:t>
            </a:r>
            <a:r>
              <a:rPr lang="en-US" sz="3200" b="1" dirty="0" smtClean="0"/>
              <a:t>F</a:t>
            </a:r>
            <a:r>
              <a:rPr lang="en-US" dirty="0" smtClean="0"/>
              <a:t>(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, x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1933" y="2762250"/>
            <a:ext cx="609600" cy="1905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1933" y="46672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463060" y="3492623"/>
            <a:ext cx="8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 bits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27533" y="2762250"/>
            <a:ext cx="609600" cy="1905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75133" y="467891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168660" y="3467224"/>
            <a:ext cx="8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  bits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5600" y="3117850"/>
            <a:ext cx="2895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16 round </a:t>
            </a:r>
            <a:br>
              <a:rPr lang="en-US" sz="2400" dirty="0" smtClean="0">
                <a:solidFill>
                  <a:srgbClr val="000090"/>
                </a:solidFill>
              </a:rPr>
            </a:br>
            <a:r>
              <a:rPr lang="en-US" sz="2400" dirty="0" err="1" smtClean="0">
                <a:solidFill>
                  <a:srgbClr val="000090"/>
                </a:solidFill>
              </a:rPr>
              <a:t>Feistel</a:t>
            </a:r>
            <a:r>
              <a:rPr lang="en-US" sz="2400" dirty="0" smtClean="0">
                <a:solidFill>
                  <a:srgbClr val="000090"/>
                </a:solidFill>
              </a:rPr>
              <a:t> network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676400" y="335915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IP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172200" y="3346450"/>
            <a:ext cx="7620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/>
              <a:t>IP</a:t>
            </a:r>
            <a:r>
              <a:rPr lang="en-US" sz="2400" baseline="30000" dirty="0" smtClean="0"/>
              <a:t>-1</a:t>
            </a:r>
            <a:endParaRPr lang="en-US" baseline="30000" dirty="0"/>
          </a:p>
        </p:txBody>
      </p:sp>
      <p:cxnSp>
        <p:nvCxnSpPr>
          <p:cNvPr id="14" name="Straight Arrow Connector 13"/>
          <p:cNvCxnSpPr>
            <a:stCxn id="4" idx="3"/>
            <a:endCxn id="11" idx="2"/>
          </p:cNvCxnSpPr>
          <p:nvPr/>
        </p:nvCxnSpPr>
        <p:spPr>
          <a:xfrm flipV="1">
            <a:off x="1231533" y="3702050"/>
            <a:ext cx="444867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0" idx="1"/>
          </p:cNvCxnSpPr>
          <p:nvPr/>
        </p:nvCxnSpPr>
        <p:spPr>
          <a:xfrm flipV="1">
            <a:off x="2438400" y="3689350"/>
            <a:ext cx="4572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2" idx="2"/>
          </p:cNvCxnSpPr>
          <p:nvPr/>
        </p:nvCxnSpPr>
        <p:spPr>
          <a:xfrm>
            <a:off x="5791200" y="36893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1"/>
          </p:cNvCxnSpPr>
          <p:nvPr/>
        </p:nvCxnSpPr>
        <p:spPr>
          <a:xfrm>
            <a:off x="6870333" y="37147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895600" y="2038350"/>
            <a:ext cx="2895600" cy="1338997"/>
            <a:chOff x="2895600" y="2038350"/>
            <a:chExt cx="2895600" cy="1338997"/>
          </a:xfrm>
        </p:grpSpPr>
        <p:sp>
          <p:nvSpPr>
            <p:cNvPr id="21" name="Rectangle 20"/>
            <p:cNvSpPr/>
            <p:nvPr/>
          </p:nvSpPr>
          <p:spPr>
            <a:xfrm>
              <a:off x="3962400" y="2038350"/>
              <a:ext cx="685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90"/>
                  </a:solidFill>
                </a:rPr>
                <a:t>k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895600" y="2343150"/>
              <a:ext cx="2895600" cy="457200"/>
            </a:xfrm>
            <a:prstGeom prst="trapezoid">
              <a:avLst>
                <a:gd name="adj" fmla="val 219444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r>
                <a:rPr lang="en-US" dirty="0" smtClean="0">
                  <a:latin typeface="+mn-lt"/>
                </a:rPr>
                <a:t>ey expansion</a:t>
              </a:r>
              <a:endParaRPr lang="en-US" dirty="0">
                <a:latin typeface="+mn-l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95600" y="2813050"/>
              <a:ext cx="4572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90"/>
                  </a:solidFill>
                </a:rPr>
                <a:t>k</a:t>
              </a:r>
              <a:r>
                <a:rPr lang="en-US" sz="2400" baseline="-25000" dirty="0" smtClean="0">
                  <a:solidFill>
                    <a:srgbClr val="000090"/>
                  </a:solidFill>
                </a:rPr>
                <a:t>1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505200" y="2800350"/>
              <a:ext cx="4572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0090"/>
                  </a:solidFill>
                </a:rPr>
                <a:t>k</a:t>
              </a:r>
              <a:r>
                <a:rPr lang="en-US" sz="2400" baseline="-25000" dirty="0">
                  <a:solidFill>
                    <a:srgbClr val="000090"/>
                  </a:solidFill>
                </a:rPr>
                <a:t>2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4000" y="2800350"/>
              <a:ext cx="4572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rgbClr val="000090"/>
                  </a:solidFill>
                </a:rPr>
                <a:t>k</a:t>
              </a:r>
              <a:r>
                <a:rPr lang="en-US" sz="2400" baseline="-25000" dirty="0" smtClean="0">
                  <a:solidFill>
                    <a:srgbClr val="000090"/>
                  </a:solidFill>
                </a:rPr>
                <a:t>16</a:t>
              </a:r>
              <a:endParaRPr lang="en-US" baseline="-25000" dirty="0">
                <a:solidFill>
                  <a:srgbClr val="00009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06900" y="254635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97383" y="4781550"/>
            <a:ext cx="34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invert, use keys in reverse order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6978600" y="1551600"/>
              <a:ext cx="1172520" cy="522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4920" y="1537920"/>
                <a:ext cx="119628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21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   F(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, x)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629150"/>
            <a:ext cx="841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S-box:  function {0,1}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 ⟶ {0,1}</a:t>
            </a:r>
            <a:r>
              <a:rPr lang="en-US" sz="2400" baseline="30000" dirty="0" smtClean="0"/>
              <a:t>4  </a:t>
            </a:r>
            <a:r>
              <a:rPr lang="en-US" sz="2400" dirty="0" smtClean="0"/>
              <a:t> ,  implemented as look-up table.</a:t>
            </a:r>
            <a:endParaRPr lang="en-US" sz="2400" baseline="30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053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89440" y="700560"/>
              <a:ext cx="7339680" cy="3682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20" y="690120"/>
                <a:ext cx="7363800" cy="37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86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: {</a:t>
            </a:r>
            <a:r>
              <a:rPr lang="en-US" dirty="0"/>
              <a:t>0,1}</a:t>
            </a:r>
            <a:r>
              <a:rPr lang="en-US" baseline="30000" dirty="0"/>
              <a:t>6</a:t>
            </a:r>
            <a:r>
              <a:rPr lang="en-US" dirty="0"/>
              <a:t> ⟶ {0,1}</a:t>
            </a:r>
            <a:r>
              <a:rPr lang="en-US" baseline="30000" dirty="0"/>
              <a:t>4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-458" r="163"/>
          <a:stretch/>
        </p:blipFill>
        <p:spPr>
          <a:xfrm>
            <a:off x="990600" y="2647950"/>
            <a:ext cx="7338046" cy="1803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43000" y="3270250"/>
            <a:ext cx="70866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95500" y="2724150"/>
            <a:ext cx="0" cy="16764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16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 a bad S-box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19150"/>
            <a:ext cx="87630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Suppose: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S</a:t>
            </a:r>
            <a:r>
              <a:rPr lang="en-US" baseline="-25000" dirty="0" smtClean="0"/>
              <a:t>i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…, x</a:t>
            </a:r>
            <a:r>
              <a:rPr lang="en-US" baseline="-25000" dirty="0" smtClean="0"/>
              <a:t>6</a:t>
            </a:r>
            <a:r>
              <a:rPr lang="en-US" dirty="0" smtClean="0"/>
              <a:t>) = </a:t>
            </a:r>
            <a:r>
              <a:rPr lang="en-US" sz="3200" dirty="0" smtClean="0"/>
              <a:t>(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⨁x</a:t>
            </a:r>
            <a:r>
              <a:rPr lang="en-US" baseline="-25000" dirty="0" smtClean="0"/>
              <a:t>3</a:t>
            </a:r>
            <a:r>
              <a:rPr lang="en-US" dirty="0" smtClean="0"/>
              <a:t>,   x</a:t>
            </a:r>
            <a:r>
              <a:rPr lang="en-US" baseline="-25000" dirty="0" smtClean="0"/>
              <a:t>1</a:t>
            </a:r>
            <a:r>
              <a:rPr lang="en-US" dirty="0" smtClean="0"/>
              <a:t>⨁x</a:t>
            </a:r>
            <a:r>
              <a:rPr lang="en-US" baseline="-25000" dirty="0" smtClean="0"/>
              <a:t>4</a:t>
            </a:r>
            <a:r>
              <a:rPr lang="en-US" dirty="0" smtClean="0"/>
              <a:t>⨁x</a:t>
            </a:r>
            <a:r>
              <a:rPr lang="en-US" baseline="-25000" dirty="0" smtClean="0"/>
              <a:t>5</a:t>
            </a:r>
            <a:r>
              <a:rPr lang="en-US" dirty="0" smtClean="0"/>
              <a:t>,   x</a:t>
            </a:r>
            <a:r>
              <a:rPr lang="en-US" baseline="-25000" dirty="0" smtClean="0"/>
              <a:t>1</a:t>
            </a:r>
            <a:r>
              <a:rPr lang="en-US" dirty="0" smtClean="0"/>
              <a:t>⨁x</a:t>
            </a:r>
            <a:r>
              <a:rPr lang="en-US" baseline="-25000" dirty="0" smtClean="0"/>
              <a:t>6</a:t>
            </a:r>
            <a:r>
              <a:rPr lang="en-US" dirty="0" smtClean="0"/>
              <a:t>,   x</a:t>
            </a:r>
            <a:r>
              <a:rPr lang="en-US" baseline="-25000" dirty="0" smtClean="0"/>
              <a:t>2</a:t>
            </a:r>
            <a:r>
              <a:rPr lang="en-US" dirty="0" smtClean="0"/>
              <a:t>⨁x</a:t>
            </a:r>
            <a:r>
              <a:rPr lang="en-US" baseline="-25000" dirty="0" smtClean="0"/>
              <a:t>3</a:t>
            </a:r>
            <a:r>
              <a:rPr lang="en-US" dirty="0" smtClean="0"/>
              <a:t>⨁x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sz="3200" dirty="0" smtClean="0"/>
              <a:t>)</a:t>
            </a:r>
          </a:p>
          <a:p>
            <a:pPr marL="0" indent="0">
              <a:spcBef>
                <a:spcPts val="4176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 written equivalently:     S</a:t>
            </a:r>
            <a:r>
              <a:rPr lang="en-US" baseline="-25000" dirty="0" smtClean="0"/>
              <a:t>i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=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⋅</a:t>
            </a:r>
            <a:r>
              <a:rPr lang="en-US" b="1" dirty="0" err="1" smtClean="0"/>
              <a:t>x</a:t>
            </a:r>
            <a:r>
              <a:rPr lang="en-US" b="1" dirty="0" smtClean="0"/>
              <a:t>   </a:t>
            </a:r>
            <a:r>
              <a:rPr lang="en-US" sz="2000" dirty="0" smtClean="0"/>
              <a:t>(mod 2)</a:t>
            </a:r>
          </a:p>
          <a:p>
            <a:pPr marL="0" indent="0">
              <a:spcBef>
                <a:spcPts val="2376"/>
              </a:spcBef>
              <a:buNone/>
            </a:pPr>
            <a:endParaRPr lang="en-US" sz="2000" b="1" dirty="0"/>
          </a:p>
          <a:p>
            <a:pPr marL="0" indent="0">
              <a:spcBef>
                <a:spcPts val="2376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4776"/>
              </a:spcBef>
              <a:buNone/>
            </a:pPr>
            <a:r>
              <a:rPr lang="en-US" dirty="0" smtClean="0"/>
              <a:t>We say that S</a:t>
            </a:r>
            <a:r>
              <a:rPr lang="en-US" baseline="-25000" dirty="0" smtClean="0"/>
              <a:t>i</a:t>
            </a:r>
            <a:r>
              <a:rPr lang="en-US" dirty="0" smtClean="0"/>
              <a:t> is a linear function.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648200" y="3028950"/>
            <a:ext cx="1447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0 1 1 0 0 0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1 0 0 1 1 0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1 0 0 0 0 1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0 1 1 0 0 1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0800" y="3028950"/>
            <a:ext cx="304800" cy="1752600"/>
          </a:xfrm>
          <a:prstGeom prst="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5</a:t>
            </a: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3333750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3329285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1400" y="3028950"/>
            <a:ext cx="1143000" cy="1219200"/>
          </a:xfrm>
          <a:prstGeom prst="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5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6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algn="ctr"/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⨁x</a:t>
            </a:r>
            <a:r>
              <a:rPr lang="en-US" baseline="-25000" dirty="0">
                <a:solidFill>
                  <a:srgbClr val="0000FF"/>
                </a:solidFill>
              </a:rPr>
              <a:t>6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78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 a bad S-box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915400" cy="4324350"/>
          </a:xfrm>
        </p:spPr>
        <p:txBody>
          <a:bodyPr/>
          <a:lstStyle/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Then entire DES cipher would be linear:</a:t>
            </a:r>
            <a:r>
              <a:rPr lang="en-US" sz="2000" dirty="0"/>
              <a:t> </a:t>
            </a:r>
            <a:r>
              <a:rPr lang="en-US" sz="2000" dirty="0" smtClean="0"/>
              <a:t>    ∃fixed binary matrix B </a:t>
            </a:r>
            <a:r>
              <a:rPr lang="en-US" sz="2000" dirty="0" err="1" smtClean="0"/>
              <a:t>s.t.</a:t>
            </a:r>
            <a:endParaRPr lang="en-US" sz="2000" dirty="0" smtClean="0"/>
          </a:p>
          <a:p>
            <a:pPr marL="0" indent="0">
              <a:spcBef>
                <a:spcPts val="2376"/>
              </a:spcBef>
              <a:buNone/>
            </a:pPr>
            <a:endParaRPr lang="en-US" sz="2000" dirty="0"/>
          </a:p>
          <a:p>
            <a:pPr marL="0" indent="0">
              <a:spcBef>
                <a:spcPts val="2376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2376"/>
              </a:spcBef>
              <a:buNone/>
            </a:pPr>
            <a:endParaRPr lang="en-US" sz="2000" dirty="0"/>
          </a:p>
          <a:p>
            <a:pPr marL="0" indent="0">
              <a:spcBef>
                <a:spcPts val="2376"/>
              </a:spcBef>
              <a:buNone/>
            </a:pPr>
            <a:endParaRPr lang="en-US" sz="2000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But then:    DES(k,m</a:t>
            </a:r>
            <a:r>
              <a:rPr lang="en-US" baseline="-25000" dirty="0" smtClean="0"/>
              <a:t>1</a:t>
            </a:r>
            <a:r>
              <a:rPr lang="en-US" dirty="0" smtClean="0"/>
              <a:t>) ⨁ DES(k,m</a:t>
            </a:r>
            <a:r>
              <a:rPr lang="en-US" baseline="-25000" dirty="0" smtClean="0"/>
              <a:t>2</a:t>
            </a:r>
            <a:r>
              <a:rPr lang="en-US" dirty="0" smtClean="0"/>
              <a:t>) ⨁ DES(k,m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758950"/>
            <a:ext cx="14478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1758950"/>
            <a:ext cx="304800" cy="1752600"/>
          </a:xfrm>
          <a:prstGeom prst="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m</a:t>
            </a:r>
            <a:endParaRPr lang="en-US" sz="2000" dirty="0" smtClean="0">
              <a:solidFill>
                <a:srgbClr val="0000FF"/>
              </a:solidFill>
            </a:endParaRP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k</a:t>
            </a:r>
            <a:r>
              <a:rPr lang="en-US" sz="2000" baseline="-25000" dirty="0" smtClean="0">
                <a:solidFill>
                  <a:srgbClr val="0000FF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k</a:t>
            </a:r>
            <a:r>
              <a:rPr lang="en-US" sz="2000" baseline="-25000" dirty="0" smtClean="0">
                <a:solidFill>
                  <a:srgbClr val="0000FF"/>
                </a:solidFill>
              </a:rPr>
              <a:t>2</a:t>
            </a:r>
          </a:p>
          <a:p>
            <a:pPr algn="ctr"/>
            <a:endParaRPr lang="en-US" sz="2000" baseline="-25000" dirty="0" smtClean="0">
              <a:solidFill>
                <a:srgbClr val="0000FF"/>
              </a:solidFill>
            </a:endParaRPr>
          </a:p>
          <a:p>
            <a:pPr algn="ctr"/>
            <a:endParaRPr lang="en-US" sz="2000" baseline="-25000" dirty="0" smtClean="0">
              <a:solidFill>
                <a:srgbClr val="0000FF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k</a:t>
            </a:r>
            <a:r>
              <a:rPr lang="en-US" sz="2000" baseline="-25000" dirty="0" smtClean="0">
                <a:solidFill>
                  <a:srgbClr val="0000FF"/>
                </a:solidFill>
              </a:rPr>
              <a:t>16</a:t>
            </a:r>
          </a:p>
          <a:p>
            <a:pPr algn="ctr"/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2063750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2059285"/>
            <a:ext cx="33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1758950"/>
            <a:ext cx="304800" cy="990600"/>
          </a:xfrm>
          <a:prstGeom prst="rect">
            <a:avLst/>
          </a:prstGeom>
          <a:solidFill>
            <a:srgbClr val="FCD5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c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1428750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832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7000" y="198755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62500" y="256041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⋮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1911350"/>
            <a:ext cx="1537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DES(</a:t>
            </a:r>
            <a:r>
              <a:rPr lang="en-US" sz="2400" dirty="0" err="1" smtClean="0"/>
              <a:t>k,m</a:t>
            </a:r>
            <a:r>
              <a:rPr lang="en-US" sz="2400" dirty="0" smtClean="0"/>
              <a:t>) =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3786485"/>
            <a:ext cx="296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DES(k, m</a:t>
            </a:r>
            <a:r>
              <a:rPr lang="en-US" sz="2400" baseline="-25000" dirty="0"/>
              <a:t>1</a:t>
            </a:r>
            <a:r>
              <a:rPr lang="en-US" sz="2400" dirty="0"/>
              <a:t>⨁m</a:t>
            </a:r>
            <a:r>
              <a:rPr lang="en-US" sz="2400" baseline="-25000" dirty="0"/>
              <a:t>2</a:t>
            </a:r>
            <a:r>
              <a:rPr lang="en-US" sz="2400" dirty="0"/>
              <a:t>⨁m</a:t>
            </a:r>
            <a:r>
              <a:rPr lang="en-US" sz="2400" baseline="-25000" dirty="0"/>
              <a:t>3</a:t>
            </a:r>
            <a:r>
              <a:rPr lang="en-US" sz="2400" dirty="0"/>
              <a:t>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43119" y="4222750"/>
            <a:ext cx="6238881" cy="800100"/>
            <a:chOff x="2143119" y="4222750"/>
            <a:chExt cx="6238881" cy="800100"/>
          </a:xfrm>
        </p:grpSpPr>
        <p:sp>
          <p:nvSpPr>
            <p:cNvPr id="16" name="TextBox 15"/>
            <p:cNvSpPr txBox="1"/>
            <p:nvPr/>
          </p:nvSpPr>
          <p:spPr>
            <a:xfrm>
              <a:off x="2143119" y="4337050"/>
              <a:ext cx="5125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dirty="0" smtClean="0"/>
                <a:t>         ⨁      B            ⨁       B            =     B </a:t>
              </a:r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4222750"/>
              <a:ext cx="304800" cy="7620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m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</a:p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k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62400" y="4260850"/>
              <a:ext cx="304800" cy="7620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m</a:t>
              </a:r>
              <a:r>
                <a:rPr lang="en-US" baseline="-25000" dirty="0">
                  <a:solidFill>
                    <a:srgbClr val="0000FF"/>
                  </a:solidFill>
                </a:rPr>
                <a:t>2</a:t>
              </a:r>
              <a:endParaRPr lang="en-US" baseline="-25000" dirty="0" smtClean="0">
                <a:solidFill>
                  <a:srgbClr val="0000FF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k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38800" y="4260850"/>
              <a:ext cx="304800" cy="7620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m</a:t>
              </a:r>
              <a:r>
                <a:rPr lang="en-US" baseline="-25000" dirty="0">
                  <a:solidFill>
                    <a:srgbClr val="0000FF"/>
                  </a:solidFill>
                </a:rPr>
                <a:t>3</a:t>
              </a:r>
              <a:endParaRPr lang="en-US" baseline="-25000" dirty="0" smtClean="0">
                <a:solidFill>
                  <a:srgbClr val="0000FF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k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62800" y="4241800"/>
              <a:ext cx="1219200" cy="762000"/>
            </a:xfrm>
            <a:prstGeom prst="rect">
              <a:avLst/>
            </a:prstGeom>
            <a:solidFill>
              <a:srgbClr val="FCD5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m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r>
                <a:rPr lang="en-US" dirty="0">
                  <a:solidFill>
                    <a:srgbClr val="0000FF"/>
                  </a:solidFill>
                </a:rPr>
                <a:t>⨁m</a:t>
              </a:r>
              <a:r>
                <a:rPr lang="en-US" baseline="-25000" dirty="0">
                  <a:solidFill>
                    <a:srgbClr val="0000FF"/>
                  </a:solidFill>
                </a:rPr>
                <a:t>2</a:t>
              </a:r>
              <a:r>
                <a:rPr lang="en-US" dirty="0">
                  <a:solidFill>
                    <a:srgbClr val="0000FF"/>
                  </a:solidFill>
                </a:rPr>
                <a:t>⨁m</a:t>
              </a:r>
              <a:r>
                <a:rPr lang="en-US" baseline="-25000" dirty="0">
                  <a:solidFill>
                    <a:srgbClr val="0000FF"/>
                  </a:solidFill>
                </a:rPr>
                <a:t>3</a:t>
              </a:r>
              <a:endParaRPr lang="en-US" baseline="-25000" dirty="0" smtClean="0">
                <a:solidFill>
                  <a:srgbClr val="0000FF"/>
                </a:solidFill>
              </a:endParaRPr>
            </a:p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k⨁k⨁k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629400" y="2075418"/>
            <a:ext cx="92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(mod 2)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40120" y="4140000"/>
              <a:ext cx="721440" cy="643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960" y="4132440"/>
                <a:ext cx="743760" cy="6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411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S-boxes and P-box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71550"/>
            <a:ext cx="828944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Choosing the S-boxes and P-box at random would result </a:t>
            </a:r>
            <a:br>
              <a:rPr lang="en-US" sz="2400" dirty="0" smtClean="0"/>
            </a:br>
            <a:r>
              <a:rPr lang="en-US" sz="2400" dirty="0" smtClean="0"/>
              <a:t>in an insecure block cipher   </a:t>
            </a:r>
            <a:r>
              <a:rPr lang="en-US" sz="2000" dirty="0" smtClean="0"/>
              <a:t>(key recovery after ≈2</a:t>
            </a:r>
            <a:r>
              <a:rPr lang="en-US" sz="2000" baseline="30000" dirty="0" smtClean="0"/>
              <a:t>24 </a:t>
            </a:r>
            <a:r>
              <a:rPr lang="en-US" sz="2000" dirty="0" smtClean="0"/>
              <a:t>outputs)   </a:t>
            </a:r>
            <a:r>
              <a:rPr lang="en-US" dirty="0" smtClean="0"/>
              <a:t>[BS’89]</a:t>
            </a:r>
          </a:p>
          <a:p>
            <a:pPr>
              <a:spcBef>
                <a:spcPts val="1800"/>
              </a:spcBef>
            </a:pPr>
            <a:endParaRPr lang="en-US" sz="2400" dirty="0" smtClean="0"/>
          </a:p>
          <a:p>
            <a:pPr>
              <a:spcBef>
                <a:spcPts val="1800"/>
              </a:spcBef>
            </a:pPr>
            <a:r>
              <a:rPr lang="en-US" sz="2400" dirty="0" smtClean="0"/>
              <a:t>Several rules used in choice of S and P boxes: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400" dirty="0" smtClean="0"/>
              <a:t>No output bit should be close to a linear </a:t>
            </a:r>
            <a:r>
              <a:rPr lang="en-US" sz="2400" dirty="0" err="1" smtClean="0"/>
              <a:t>func</a:t>
            </a:r>
            <a:r>
              <a:rPr lang="en-US" sz="2400" dirty="0" smtClean="0"/>
              <a:t>. of the input bits</a:t>
            </a:r>
          </a:p>
          <a:p>
            <a:pPr marL="342900" indent="-342900">
              <a:spcBef>
                <a:spcPts val="600"/>
              </a:spcBef>
              <a:buFont typeface="Arial"/>
              <a:buChar char="•"/>
            </a:pPr>
            <a:r>
              <a:rPr lang="en-US" sz="2400" dirty="0" smtClean="0"/>
              <a:t>S-boxes are 4-to-1 maps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721953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⋮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25088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ciphers:  crypto work horse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  <a:p>
            <a:pPr marL="0" indent="0" eaLnBrk="1" hangingPunct="1"/>
            <a:endParaRPr lang="en-US" sz="2000" smtClean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3962400" y="1418035"/>
            <a:ext cx="1371600" cy="742950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2F2F2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13319" name="Line 5"/>
          <p:cNvSpPr>
            <a:spLocks noChangeShapeType="1"/>
          </p:cNvSpPr>
          <p:nvPr/>
        </p:nvSpPr>
        <p:spPr bwMode="auto">
          <a:xfrm>
            <a:off x="3048000" y="181808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5334000" y="181808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7"/>
          <p:cNvSpPr>
            <a:spLocks noChangeArrowheads="1"/>
          </p:cNvSpPr>
          <p:nvPr/>
        </p:nvSpPr>
        <p:spPr bwMode="auto">
          <a:xfrm>
            <a:off x="6248400" y="1646635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6962369" y="1300718"/>
            <a:ext cx="746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bits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863600" y="1646635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3324" name="Text Box 10"/>
          <p:cNvSpPr txBox="1">
            <a:spLocks noChangeArrowheads="1"/>
          </p:cNvSpPr>
          <p:nvPr/>
        </p:nvSpPr>
        <p:spPr bwMode="auto">
          <a:xfrm>
            <a:off x="1477503" y="1276350"/>
            <a:ext cx="808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bits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4191000" y="2618185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5247777" y="2639616"/>
            <a:ext cx="7423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Tahoma" pitchFamily="34" charset="0"/>
              </a:rPr>
              <a:t>k Bits</a:t>
            </a:r>
          </a:p>
        </p:txBody>
      </p:sp>
      <p:sp>
        <p:nvSpPr>
          <p:cNvPr id="13327" name="Line 13"/>
          <p:cNvSpPr>
            <a:spLocks noChangeShapeType="1"/>
          </p:cNvSpPr>
          <p:nvPr/>
        </p:nvSpPr>
        <p:spPr bwMode="auto">
          <a:xfrm flipV="1">
            <a:off x="4724400" y="216098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Text Box 14"/>
          <p:cNvSpPr txBox="1">
            <a:spLocks noChangeArrowheads="1"/>
          </p:cNvSpPr>
          <p:nvPr/>
        </p:nvSpPr>
        <p:spPr bwMode="auto">
          <a:xfrm>
            <a:off x="746125" y="3344466"/>
            <a:ext cx="184666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29" name="Text Box 15"/>
          <p:cNvSpPr txBox="1">
            <a:spLocks noChangeArrowheads="1"/>
          </p:cNvSpPr>
          <p:nvPr/>
        </p:nvSpPr>
        <p:spPr bwMode="auto">
          <a:xfrm>
            <a:off x="1050926" y="3426619"/>
            <a:ext cx="6660798" cy="1538883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marL="457200" indent="-457200" eaLnBrk="1" hangingPunct="1"/>
            <a:r>
              <a:rPr lang="en-US" sz="2400" dirty="0">
                <a:latin typeface="Tahoma" pitchFamily="34" charset="0"/>
              </a:rPr>
              <a:t>Canonical examples: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Tahoma" pitchFamily="34" charset="0"/>
              </a:rPr>
              <a:t>3DES:   n= 64 bits,    k = 168 bits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dirty="0">
                <a:latin typeface="Tahoma" pitchFamily="34" charset="0"/>
              </a:rPr>
              <a:t>AES:     n=128 bits,   k = 128, 192, 256 bits</a:t>
            </a:r>
          </a:p>
        </p:txBody>
      </p:sp>
    </p:spTree>
    <p:extLst>
      <p:ext uri="{BB962C8B-B14F-4D97-AF65-F5344CB8AC3E}">
        <p14:creationId xmlns:p14="http://schemas.microsoft.com/office/powerpoint/2010/main" val="168652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Ciphers Built by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81450"/>
            <a:ext cx="8153400" cy="1028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R(</a:t>
            </a:r>
            <a:r>
              <a:rPr lang="en-US" dirty="0" err="1" smtClean="0"/>
              <a:t>k,m</a:t>
            </a:r>
            <a:r>
              <a:rPr lang="en-US" dirty="0" smtClean="0"/>
              <a:t>) is called a </a:t>
            </a:r>
            <a:r>
              <a:rPr lang="en-US" b="0" dirty="0" smtClean="0"/>
              <a:t>round function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b="0" dirty="0" smtClean="0"/>
              <a:t>		for  3DES (n=48),      for AES-128  (n=10)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09104" y="1143000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7" name="Trapezoid 6"/>
          <p:cNvSpPr/>
          <p:nvPr/>
        </p:nvSpPr>
        <p:spPr bwMode="auto">
          <a:xfrm>
            <a:off x="1752600" y="1428750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6948" y="1600200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752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386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81800" y="211455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1647827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6200000">
            <a:off x="28289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6200000">
            <a:off x="39719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6200000">
            <a:off x="6715124" y="2962274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1885950" y="2628701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5400000">
            <a:off x="30297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41727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6915944" y="2628105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438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3581400" y="3256358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724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4008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4676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295400" y="3257549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5257800" y="3257549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62000" y="2962930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01000" y="295275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34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Data Encryption Standard (DES)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686800" cy="4324350"/>
          </a:xfrm>
        </p:spPr>
        <p:txBody>
          <a:bodyPr/>
          <a:lstStyle/>
          <a:p>
            <a:r>
              <a:rPr lang="en-US" dirty="0" smtClean="0"/>
              <a:t>Early 1970s:   Horst </a:t>
            </a:r>
            <a:r>
              <a:rPr lang="en-US" dirty="0" err="1" smtClean="0"/>
              <a:t>Feistel</a:t>
            </a:r>
            <a:r>
              <a:rPr lang="en-US" dirty="0" smtClean="0"/>
              <a:t> designs Lucifer at IBM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key-</a:t>
            </a:r>
            <a:r>
              <a:rPr lang="en-US" dirty="0" err="1" smtClean="0"/>
              <a:t>len</a:t>
            </a:r>
            <a:r>
              <a:rPr lang="en-US" dirty="0" smtClean="0"/>
              <a:t> = 128 bits  ;   block-</a:t>
            </a:r>
            <a:r>
              <a:rPr lang="en-US" dirty="0" err="1" smtClean="0"/>
              <a:t>len</a:t>
            </a:r>
            <a:r>
              <a:rPr lang="en-US" dirty="0" smtClean="0"/>
              <a:t> = 128 bits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1973:   NBS asks for block cipher proposals.   </a:t>
            </a:r>
            <a:br>
              <a:rPr lang="en-US" dirty="0" smtClean="0"/>
            </a:br>
            <a:r>
              <a:rPr lang="en-US" dirty="0" smtClean="0"/>
              <a:t>		IBM submits variant of Lucifer.</a:t>
            </a:r>
          </a:p>
          <a:p>
            <a:pPr>
              <a:spcBef>
                <a:spcPts val="624"/>
              </a:spcBef>
            </a:pPr>
            <a:r>
              <a:rPr lang="en-US" dirty="0" smtClean="0"/>
              <a:t>1976:  NBS adopts DES as a federal standard</a:t>
            </a:r>
          </a:p>
          <a:p>
            <a:pPr marL="0" indent="0">
              <a:buNone/>
            </a:pPr>
            <a:r>
              <a:rPr lang="en-US" dirty="0"/>
              <a:t>		key-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smtClean="0"/>
              <a:t>56 </a:t>
            </a:r>
            <a:r>
              <a:rPr lang="en-US" dirty="0"/>
              <a:t>bits  ;   block-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smtClean="0"/>
              <a:t>64 bits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1997:  DES broken by exhaustive search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2000:  NIST adopts </a:t>
            </a:r>
            <a:r>
              <a:rPr lang="en-US" dirty="0" err="1" smtClean="0"/>
              <a:t>Rijndael</a:t>
            </a:r>
            <a:r>
              <a:rPr lang="en-US" dirty="0" smtClean="0"/>
              <a:t> as AES to replace DES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Widely deployed in banking (ACH) and commerce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DES:  core idea – </a:t>
            </a:r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 functions    f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d</a:t>
            </a:r>
            <a:r>
              <a:rPr lang="en-US" dirty="0" smtClean="0"/>
              <a:t>:   {0,1}</a:t>
            </a:r>
            <a:r>
              <a:rPr lang="en-US" baseline="30000" dirty="0" smtClean="0"/>
              <a:t>n</a:t>
            </a:r>
            <a:r>
              <a:rPr lang="en-US" dirty="0" smtClean="0"/>
              <a:t>  ⟶  {0,1}</a:t>
            </a:r>
            <a:r>
              <a:rPr lang="en-US" baseline="30000" dirty="0" smtClean="0"/>
              <a:t>n</a:t>
            </a:r>
            <a:r>
              <a:rPr lang="en-US" dirty="0" smtClean="0"/>
              <a:t>   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Goal:    build invertible function   F: </a:t>
            </a:r>
            <a:r>
              <a:rPr lang="en-US" dirty="0"/>
              <a:t>{0,1</a:t>
            </a:r>
            <a:r>
              <a:rPr lang="en-US" dirty="0" smtClean="0"/>
              <a:t>}</a:t>
            </a:r>
            <a:r>
              <a:rPr lang="en-US" baseline="30000" dirty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 </a:t>
            </a:r>
            <a:r>
              <a:rPr lang="en-US" dirty="0"/>
              <a:t>⟶  {0,1</a:t>
            </a:r>
            <a:r>
              <a:rPr lang="en-US" dirty="0" smtClean="0"/>
              <a:t>}</a:t>
            </a:r>
            <a:r>
              <a:rPr lang="en-US" baseline="30000" dirty="0" smtClean="0"/>
              <a:t>2n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057400" y="4324350"/>
            <a:ext cx="159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symbols: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9601" y="2419350"/>
            <a:ext cx="7848599" cy="1817132"/>
            <a:chOff x="609601" y="2419350"/>
            <a:chExt cx="7848599" cy="1817132"/>
          </a:xfrm>
        </p:grpSpPr>
        <p:sp>
          <p:nvSpPr>
            <p:cNvPr id="11" name="TextBox 10"/>
            <p:cNvSpPr txBox="1"/>
            <p:nvPr/>
          </p:nvSpPr>
          <p:spPr>
            <a:xfrm>
              <a:off x="774333" y="386715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32333" y="38671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960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960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7724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7724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400" y="2495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14400" y="31813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5400000">
              <a:off x="444296" y="259632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432629" y="339704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908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5908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flipV="1">
              <a:off x="16002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12954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2954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2" idx="3"/>
            </p:cNvCxnSpPr>
            <p:nvPr/>
          </p:nvCxnSpPr>
          <p:spPr>
            <a:xfrm flipV="1">
              <a:off x="19387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endCxn id="71" idx="1"/>
            </p:cNvCxnSpPr>
            <p:nvPr/>
          </p:nvCxnSpPr>
          <p:spPr>
            <a:xfrm flipV="1">
              <a:off x="22098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0" idx="1"/>
            </p:cNvCxnSpPr>
            <p:nvPr/>
          </p:nvCxnSpPr>
          <p:spPr>
            <a:xfrm>
              <a:off x="22098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15240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17526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7526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672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2672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 flipV="1">
              <a:off x="32766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29718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29718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3" idx="3"/>
            </p:cNvCxnSpPr>
            <p:nvPr/>
          </p:nvCxnSpPr>
          <p:spPr>
            <a:xfrm flipV="1">
              <a:off x="36151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endCxn id="82" idx="1"/>
            </p:cNvCxnSpPr>
            <p:nvPr/>
          </p:nvCxnSpPr>
          <p:spPr>
            <a:xfrm flipV="1">
              <a:off x="38862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1" idx="1"/>
            </p:cNvCxnSpPr>
            <p:nvPr/>
          </p:nvCxnSpPr>
          <p:spPr>
            <a:xfrm>
              <a:off x="38862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32004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34290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34290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181600" y="287655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 flipV="1">
              <a:off x="6781800" y="35462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flipV="1">
              <a:off x="6477000" y="27842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477000" y="37748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3" idx="3"/>
            </p:cNvCxnSpPr>
            <p:nvPr/>
          </p:nvCxnSpPr>
          <p:spPr>
            <a:xfrm flipV="1">
              <a:off x="7120354" y="37748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7391400" y="28985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7391400" y="27842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6705600" y="30128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6934200" y="27842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934200" y="33938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77280" y="4132800"/>
              <a:ext cx="2693880" cy="829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5400" y="4122360"/>
                <a:ext cx="2715840" cy="8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38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457200" y="2190750"/>
            <a:ext cx="8229600" cy="137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Claim</a:t>
            </a:r>
            <a:r>
              <a:rPr lang="en-US" dirty="0" smtClean="0"/>
              <a:t>:   for all   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:   {0,1}</a:t>
            </a:r>
            <a:r>
              <a:rPr lang="en-US" baseline="30000" dirty="0"/>
              <a:t>n</a:t>
            </a:r>
            <a:r>
              <a:rPr lang="en-US" dirty="0"/>
              <a:t>  ⟶  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Feistel</a:t>
            </a:r>
            <a:r>
              <a:rPr lang="en-US" dirty="0" smtClean="0"/>
              <a:t> network    </a:t>
            </a:r>
            <a:r>
              <a:rPr lang="en-US" dirty="0"/>
              <a:t>F: {0,1}</a:t>
            </a:r>
            <a:r>
              <a:rPr lang="en-US" baseline="30000" dirty="0"/>
              <a:t>2n</a:t>
            </a:r>
            <a:r>
              <a:rPr lang="en-US" dirty="0"/>
              <a:t>  ⟶  {0,1}</a:t>
            </a:r>
            <a:r>
              <a:rPr lang="en-US" baseline="30000" dirty="0"/>
              <a:t>2n</a:t>
            </a:r>
            <a:r>
              <a:rPr lang="en-US" dirty="0"/>
              <a:t> </a:t>
            </a:r>
            <a:r>
              <a:rPr lang="en-US" dirty="0" smtClean="0"/>
              <a:t>   is invertible</a:t>
            </a:r>
          </a:p>
          <a:p>
            <a:pPr marL="0" indent="0">
              <a:buNone/>
            </a:pPr>
            <a:r>
              <a:rPr lang="en-US" dirty="0" smtClean="0"/>
              <a:t>Proof:   construct inverse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66800" y="36385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6800" y="4324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36385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43200" y="4324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V="1">
            <a:off x="1752600" y="45529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447800" y="379095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447800" y="478155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</p:cNvCxnSpPr>
          <p:nvPr/>
        </p:nvCxnSpPr>
        <p:spPr>
          <a:xfrm flipV="1">
            <a:off x="2091154" y="4781550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 flipV="1">
            <a:off x="2362200" y="3905250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2362200" y="3790950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76400" y="4019550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905000" y="3790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05000" y="4400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657600" y="3867150"/>
            <a:ext cx="1524000" cy="533400"/>
            <a:chOff x="3657600" y="3867150"/>
            <a:chExt cx="1524000" cy="533400"/>
          </a:xfrm>
        </p:grpSpPr>
        <p:sp>
          <p:nvSpPr>
            <p:cNvPr id="75" name="Right Arrow 74"/>
            <p:cNvSpPr/>
            <p:nvPr/>
          </p:nvSpPr>
          <p:spPr>
            <a:xfrm>
              <a:off x="3657600" y="4248150"/>
              <a:ext cx="15240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62400" y="3867150"/>
              <a:ext cx="86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inverse</a:t>
              </a:r>
              <a:endParaRPr lang="en-US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0" y="21907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67400" y="3714750"/>
            <a:ext cx="202416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= L</a:t>
            </a:r>
            <a:r>
              <a:rPr lang="en-US" sz="2400" baseline="-25000" dirty="0" smtClean="0"/>
              <a:t>i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L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 =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(L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</a:t>
            </a:r>
            <a:r>
              <a:rPr lang="en-US" sz="2400" dirty="0"/>
              <a:t>⨁ 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endParaRPr lang="en-US" sz="2400" baseline="-25000" dirty="0"/>
          </a:p>
        </p:txBody>
      </p:sp>
      <p:sp>
        <p:nvSpPr>
          <p:cNvPr id="80" name="Rectangle 79"/>
          <p:cNvSpPr/>
          <p:nvPr/>
        </p:nvSpPr>
        <p:spPr>
          <a:xfrm>
            <a:off x="6553200" y="4324350"/>
            <a:ext cx="1600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609601" y="57150"/>
            <a:ext cx="7848599" cy="1817132"/>
            <a:chOff x="609601" y="2419350"/>
            <a:chExt cx="7848599" cy="1817132"/>
          </a:xfrm>
        </p:grpSpPr>
        <p:sp>
          <p:nvSpPr>
            <p:cNvPr id="66" name="TextBox 65"/>
            <p:cNvSpPr txBox="1"/>
            <p:nvPr/>
          </p:nvSpPr>
          <p:spPr>
            <a:xfrm>
              <a:off x="774333" y="386715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32333" y="38671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960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7724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724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4400" y="2495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4400" y="31813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5400000">
              <a:off x="444296" y="259632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32629" y="339704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08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V="1">
              <a:off x="16002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2954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2954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4" idx="3"/>
            </p:cNvCxnSpPr>
            <p:nvPr/>
          </p:nvCxnSpPr>
          <p:spPr>
            <a:xfrm flipV="1">
              <a:off x="19387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3" idx="1"/>
            </p:cNvCxnSpPr>
            <p:nvPr/>
          </p:nvCxnSpPr>
          <p:spPr>
            <a:xfrm flipV="1">
              <a:off x="22098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2" idx="1"/>
            </p:cNvCxnSpPr>
            <p:nvPr/>
          </p:nvCxnSpPr>
          <p:spPr>
            <a:xfrm>
              <a:off x="22098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15240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17526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17526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2672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672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flipV="1">
              <a:off x="32766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29718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9718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5" idx="3"/>
            </p:cNvCxnSpPr>
            <p:nvPr/>
          </p:nvCxnSpPr>
          <p:spPr>
            <a:xfrm flipV="1">
              <a:off x="36151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4" idx="1"/>
            </p:cNvCxnSpPr>
            <p:nvPr/>
          </p:nvCxnSpPr>
          <p:spPr>
            <a:xfrm flipV="1">
              <a:off x="38862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93" idx="1"/>
            </p:cNvCxnSpPr>
            <p:nvPr/>
          </p:nvCxnSpPr>
          <p:spPr>
            <a:xfrm>
              <a:off x="38862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2004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34290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4290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181600" y="287655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 flipV="1">
              <a:off x="6781800" y="35462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6477000" y="27842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6477000" y="37748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5" idx="3"/>
            </p:cNvCxnSpPr>
            <p:nvPr/>
          </p:nvCxnSpPr>
          <p:spPr>
            <a:xfrm flipV="1">
              <a:off x="7120354" y="37748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7391400" y="28985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7391400" y="27842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6705600" y="30128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6934200" y="27842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6934200" y="33938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624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0" grpId="0" animBg="1"/>
      <p:bldP spid="8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457200" y="2190750"/>
            <a:ext cx="8229600" cy="137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Claim</a:t>
            </a:r>
            <a:r>
              <a:rPr lang="en-US" dirty="0" smtClean="0"/>
              <a:t>:   for all    </a:t>
            </a: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/>
              <a:t>:   {0,1}</a:t>
            </a:r>
            <a:r>
              <a:rPr lang="en-US" baseline="30000" dirty="0"/>
              <a:t>n</a:t>
            </a:r>
            <a:r>
              <a:rPr lang="en-US" dirty="0"/>
              <a:t>  ⟶  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Feistel</a:t>
            </a:r>
            <a:r>
              <a:rPr lang="en-US" dirty="0" smtClean="0"/>
              <a:t> network    </a:t>
            </a:r>
            <a:r>
              <a:rPr lang="en-US" dirty="0"/>
              <a:t>F: {0,1}</a:t>
            </a:r>
            <a:r>
              <a:rPr lang="en-US" baseline="30000" dirty="0"/>
              <a:t>2n</a:t>
            </a:r>
            <a:r>
              <a:rPr lang="en-US" dirty="0"/>
              <a:t>  ⟶  {0,1}</a:t>
            </a:r>
            <a:r>
              <a:rPr lang="en-US" baseline="30000" dirty="0"/>
              <a:t>2n</a:t>
            </a:r>
            <a:r>
              <a:rPr lang="en-US" dirty="0"/>
              <a:t> </a:t>
            </a:r>
            <a:r>
              <a:rPr lang="en-US" dirty="0" smtClean="0"/>
              <a:t>   is invertible</a:t>
            </a:r>
          </a:p>
          <a:p>
            <a:pPr marL="0" indent="0">
              <a:buNone/>
            </a:pPr>
            <a:r>
              <a:rPr lang="en-US" dirty="0" smtClean="0"/>
              <a:t>Proof:   construct inverse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66800" y="36385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6800" y="4324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36385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43200" y="4324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flipV="1">
            <a:off x="1752600" y="45529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447800" y="379095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447800" y="478155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3"/>
          </p:cNvCxnSpPr>
          <p:nvPr/>
        </p:nvCxnSpPr>
        <p:spPr>
          <a:xfrm flipV="1">
            <a:off x="2091154" y="4781550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1" idx="1"/>
          </p:cNvCxnSpPr>
          <p:nvPr/>
        </p:nvCxnSpPr>
        <p:spPr>
          <a:xfrm flipV="1">
            <a:off x="2362200" y="3905250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2362200" y="3790950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76400" y="4019550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905000" y="3790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05000" y="4400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657600" y="3867150"/>
            <a:ext cx="1524000" cy="533400"/>
            <a:chOff x="3657600" y="3867150"/>
            <a:chExt cx="1524000" cy="533400"/>
          </a:xfrm>
        </p:grpSpPr>
        <p:sp>
          <p:nvSpPr>
            <p:cNvPr id="75" name="Right Arrow 74"/>
            <p:cNvSpPr/>
            <p:nvPr/>
          </p:nvSpPr>
          <p:spPr>
            <a:xfrm>
              <a:off x="3657600" y="4248150"/>
              <a:ext cx="15240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62400" y="3867150"/>
              <a:ext cx="86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inverse</a:t>
              </a:r>
              <a:endParaRPr lang="en-US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0" y="21907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609601" y="57150"/>
            <a:ext cx="7848599" cy="1817132"/>
            <a:chOff x="609601" y="2419350"/>
            <a:chExt cx="7848599" cy="1817132"/>
          </a:xfrm>
        </p:grpSpPr>
        <p:sp>
          <p:nvSpPr>
            <p:cNvPr id="66" name="TextBox 65"/>
            <p:cNvSpPr txBox="1"/>
            <p:nvPr/>
          </p:nvSpPr>
          <p:spPr>
            <a:xfrm>
              <a:off x="774333" y="386715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632333" y="3867150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960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7724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7724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14400" y="2495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4400" y="31813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5400000">
              <a:off x="444296" y="259632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32629" y="339704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08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V="1">
              <a:off x="16002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12954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2954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4" idx="3"/>
            </p:cNvCxnSpPr>
            <p:nvPr/>
          </p:nvCxnSpPr>
          <p:spPr>
            <a:xfrm flipV="1">
              <a:off x="19387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3" idx="1"/>
            </p:cNvCxnSpPr>
            <p:nvPr/>
          </p:nvCxnSpPr>
          <p:spPr>
            <a:xfrm flipV="1">
              <a:off x="22098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2" idx="1"/>
            </p:cNvCxnSpPr>
            <p:nvPr/>
          </p:nvCxnSpPr>
          <p:spPr>
            <a:xfrm>
              <a:off x="22098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15240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17526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17526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267200" y="25717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67200" y="3257550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flipV="1">
              <a:off x="3276600" y="34700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2971800" y="27080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971800" y="36986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5" idx="3"/>
            </p:cNvCxnSpPr>
            <p:nvPr/>
          </p:nvCxnSpPr>
          <p:spPr>
            <a:xfrm flipV="1">
              <a:off x="3615154" y="36986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4" idx="1"/>
            </p:cNvCxnSpPr>
            <p:nvPr/>
          </p:nvCxnSpPr>
          <p:spPr>
            <a:xfrm flipV="1">
              <a:off x="3886200" y="28223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93" idx="1"/>
            </p:cNvCxnSpPr>
            <p:nvPr/>
          </p:nvCxnSpPr>
          <p:spPr>
            <a:xfrm>
              <a:off x="3886200" y="27080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3200400" y="29366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3429000" y="27080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3429000" y="33176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181600" y="2876550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 flipV="1">
              <a:off x="6781800" y="354621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6477000" y="2784217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6477000" y="3774817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5" idx="3"/>
            </p:cNvCxnSpPr>
            <p:nvPr/>
          </p:nvCxnSpPr>
          <p:spPr>
            <a:xfrm flipV="1">
              <a:off x="7120354" y="3774817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7391400" y="2898517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7391400" y="2784217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6705600" y="3012817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6934200" y="27842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6934200" y="3393817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5562600" y="3562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62600" y="42481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239000" y="35623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239000" y="4248150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i-1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248400" y="35623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5943600" y="4786015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943600" y="3795415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>
            <a:off x="6586954" y="3793183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858000" y="3795415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6858000" y="3985915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6172200" y="4176415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 flipV="1">
            <a:off x="6400800" y="455741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6400800" y="394781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5550"/>
            <a:ext cx="8534400" cy="2647950"/>
          </a:xfrm>
        </p:spPr>
        <p:txBody>
          <a:bodyPr/>
          <a:lstStyle/>
          <a:p>
            <a:r>
              <a:rPr lang="en-US" dirty="0" smtClean="0"/>
              <a:t>Inversion is basically the same circuit, </a:t>
            </a:r>
            <a:br>
              <a:rPr lang="en-US" dirty="0" smtClean="0"/>
            </a:br>
            <a:r>
              <a:rPr lang="en-US" dirty="0" smtClean="0"/>
              <a:t>	with  f</a:t>
            </a:r>
            <a:r>
              <a:rPr lang="en-US" baseline="-25000" dirty="0" smtClean="0"/>
              <a:t>1</a:t>
            </a:r>
            <a:r>
              <a:rPr lang="en-US" dirty="0"/>
              <a:t>, …, </a:t>
            </a:r>
            <a:r>
              <a:rPr lang="en-US" dirty="0" err="1"/>
              <a:t>f</a:t>
            </a:r>
            <a:r>
              <a:rPr lang="en-US" baseline="-25000" dirty="0" err="1"/>
              <a:t>d</a:t>
            </a:r>
            <a:r>
              <a:rPr lang="en-US" dirty="0" smtClean="0"/>
              <a:t>  applied in reverse order</a:t>
            </a:r>
            <a:endParaRPr lang="en-US" dirty="0"/>
          </a:p>
          <a:p>
            <a:pPr>
              <a:spcBef>
                <a:spcPts val="2376"/>
              </a:spcBef>
            </a:pPr>
            <a:r>
              <a:rPr lang="en-US" dirty="0" smtClean="0"/>
              <a:t>General method for building invertible functions (block ciphers) from arbitrary functions.      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Used in many block ciphers … but not AES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609601" y="742950"/>
            <a:ext cx="7543799" cy="1535668"/>
            <a:chOff x="609601" y="742950"/>
            <a:chExt cx="7543799" cy="1535668"/>
          </a:xfrm>
        </p:grpSpPr>
        <p:sp>
          <p:nvSpPr>
            <p:cNvPr id="4" name="Rectangle 3"/>
            <p:cNvSpPr/>
            <p:nvPr/>
          </p:nvSpPr>
          <p:spPr>
            <a:xfrm>
              <a:off x="60960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7724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724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0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4400" y="830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15166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>
                  <a:solidFill>
                    <a:srgbClr val="0000FF"/>
                  </a:solidFill>
                </a:rPr>
                <a:t>L</a:t>
              </a:r>
              <a:r>
                <a:rPr lang="en-US" baseline="-25000" dirty="0" err="1" smtClean="0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444296" y="93159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432629" y="173231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-bits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908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908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00200" y="7429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95400" y="1966615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95400" y="976015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5" idx="3"/>
            </p:cNvCxnSpPr>
            <p:nvPr/>
          </p:nvCxnSpPr>
          <p:spPr>
            <a:xfrm>
              <a:off x="1938754" y="973783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4" idx="1"/>
            </p:cNvCxnSpPr>
            <p:nvPr/>
          </p:nvCxnSpPr>
          <p:spPr>
            <a:xfrm>
              <a:off x="2209800" y="976015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3" idx="1"/>
            </p:cNvCxnSpPr>
            <p:nvPr/>
          </p:nvCxnSpPr>
          <p:spPr>
            <a:xfrm flipV="1">
              <a:off x="2209800" y="1166515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524000" y="1357015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 err="1">
                  <a:solidFill>
                    <a:srgbClr val="0000FF"/>
                  </a:solidFill>
                </a:rPr>
                <a:t>d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752600" y="17380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52600" y="11284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267200" y="9070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R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7200" y="1592818"/>
              <a:ext cx="381000" cy="685800"/>
            </a:xfrm>
            <a:prstGeom prst="rect">
              <a:avLst/>
            </a:prstGeom>
            <a:solidFill>
              <a:srgbClr val="D9D9D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L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d-2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7429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971800" y="1966615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71800" y="976015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</p:cNvCxnSpPr>
            <p:nvPr/>
          </p:nvCxnSpPr>
          <p:spPr>
            <a:xfrm>
              <a:off x="3615154" y="973783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5" idx="1"/>
            </p:cNvCxnSpPr>
            <p:nvPr/>
          </p:nvCxnSpPr>
          <p:spPr>
            <a:xfrm>
              <a:off x="3886200" y="976015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4" idx="1"/>
            </p:cNvCxnSpPr>
            <p:nvPr/>
          </p:nvCxnSpPr>
          <p:spPr>
            <a:xfrm flipV="1">
              <a:off x="3886200" y="1166515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200400" y="1357015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f</a:t>
              </a:r>
              <a:r>
                <a:rPr lang="en-US" baseline="-25000" dirty="0" smtClean="0">
                  <a:solidFill>
                    <a:srgbClr val="0000FF"/>
                  </a:solidFill>
                </a:rPr>
                <a:t>d-1</a:t>
              </a:r>
              <a:endParaRPr lang="en-US" baseline="-25000" dirty="0">
                <a:solidFill>
                  <a:srgbClr val="0000FF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429000" y="17380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429000" y="11284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81600" y="1211818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⋯</a:t>
              </a:r>
              <a:endParaRPr lang="en-US" sz="4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81800" y="8191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⊕</a:t>
              </a:r>
              <a:endParaRPr lang="en-US" sz="24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477000" y="2042815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477000" y="1052215"/>
              <a:ext cx="30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3"/>
            </p:cNvCxnSpPr>
            <p:nvPr/>
          </p:nvCxnSpPr>
          <p:spPr>
            <a:xfrm>
              <a:off x="7120354" y="1049983"/>
              <a:ext cx="271046" cy="22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391400" y="1052215"/>
              <a:ext cx="381000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7391400" y="1242715"/>
              <a:ext cx="381000" cy="800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6705600" y="1433215"/>
              <a:ext cx="45720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r>
                <a:rPr lang="en-US" baseline="-25000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6934200" y="18142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934200" y="1204615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06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458200" cy="49339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Thm</a:t>
            </a:r>
            <a:r>
              <a:rPr lang="en-US" dirty="0" smtClean="0"/>
              <a:t>:”   </a:t>
            </a:r>
            <a:r>
              <a:rPr lang="en-US" sz="1800" dirty="0" smtClean="0"/>
              <a:t>(</a:t>
            </a:r>
            <a:r>
              <a:rPr lang="en-US" sz="1800" dirty="0" err="1" smtClean="0"/>
              <a:t>Luby-Rackoff</a:t>
            </a:r>
            <a:r>
              <a:rPr lang="en-US" sz="1800" dirty="0"/>
              <a:t> </a:t>
            </a:r>
            <a:r>
              <a:rPr lang="en-US" sz="1800" dirty="0" smtClean="0"/>
              <a:t>‘85):</a:t>
            </a:r>
          </a:p>
          <a:p>
            <a:pPr marL="0" indent="0">
              <a:spcBef>
                <a:spcPts val="2376"/>
              </a:spcBef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f:  K × </a:t>
            </a:r>
            <a:r>
              <a:rPr lang="en-US" dirty="0"/>
              <a:t>{0,1}</a:t>
            </a:r>
            <a:r>
              <a:rPr lang="en-US" baseline="30000" dirty="0"/>
              <a:t>n</a:t>
            </a:r>
            <a:r>
              <a:rPr lang="en-US" dirty="0"/>
              <a:t>  ⟶  {0,1}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a secure PRF    </a:t>
            </a:r>
          </a:p>
          <a:p>
            <a:pPr marL="0" indent="0">
              <a:spcBef>
                <a:spcPts val="2376"/>
              </a:spcBef>
              <a:buNone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⇒    3-round </a:t>
            </a:r>
            <a:r>
              <a:rPr lang="en-US" dirty="0" err="1" smtClean="0"/>
              <a:t>Feistel</a:t>
            </a:r>
            <a:r>
              <a:rPr lang="en-US" dirty="0" smtClean="0"/>
              <a:t>   F:  K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× {0,1</a:t>
            </a:r>
            <a:r>
              <a:rPr lang="en-US" dirty="0" smtClean="0"/>
              <a:t>}</a:t>
            </a:r>
            <a:r>
              <a:rPr lang="en-US" baseline="30000" dirty="0" smtClean="0"/>
              <a:t>2n</a:t>
            </a:r>
            <a:r>
              <a:rPr lang="en-US" dirty="0" smtClean="0"/>
              <a:t>  </a:t>
            </a:r>
            <a:r>
              <a:rPr lang="en-US" dirty="0"/>
              <a:t>⟶  {0,1</a:t>
            </a:r>
            <a:r>
              <a:rPr lang="en-US" dirty="0" smtClean="0"/>
              <a:t>}</a:t>
            </a:r>
            <a:r>
              <a:rPr lang="en-US" baseline="30000" dirty="0" smtClean="0"/>
              <a:t>2n</a:t>
            </a:r>
            <a:r>
              <a:rPr lang="en-US" dirty="0" smtClean="0"/>
              <a:t>   </a:t>
            </a:r>
            <a:r>
              <a:rPr lang="en-US" dirty="0"/>
              <a:t>a secure </a:t>
            </a:r>
            <a:r>
              <a:rPr lang="en-US" dirty="0" smtClean="0"/>
              <a:t>PRP</a:t>
            </a:r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553200" y="2502753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3200" y="3188553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4310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31168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38788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200400" y="25072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00400" y="31930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V="1">
            <a:off x="2209800" y="34099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905000" y="264795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905000" y="363855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3"/>
          </p:cNvCxnSpPr>
          <p:nvPr/>
        </p:nvCxnSpPr>
        <p:spPr>
          <a:xfrm flipV="1">
            <a:off x="2548354" y="3638550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2819400" y="2762250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1"/>
          </p:cNvCxnSpPr>
          <p:nvPr/>
        </p:nvCxnSpPr>
        <p:spPr>
          <a:xfrm>
            <a:off x="2819400" y="2647950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33600" y="2876550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62200" y="2647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62200" y="3257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76800" y="25072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76800" y="3193018"/>
            <a:ext cx="381000" cy="685800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flipV="1">
            <a:off x="3886200" y="34099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581400" y="264795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581400" y="363855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3"/>
          </p:cNvCxnSpPr>
          <p:nvPr/>
        </p:nvCxnSpPr>
        <p:spPr>
          <a:xfrm flipV="1">
            <a:off x="4224754" y="3638550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4495800" y="2762250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4495800" y="2647950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810000" y="2876550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038600" y="2647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038600" y="3257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V="1">
            <a:off x="5562600" y="34099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⊕</a:t>
            </a:r>
            <a:endParaRPr lang="en-US" sz="24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5257800" y="264795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57800" y="363855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3"/>
          </p:cNvCxnSpPr>
          <p:nvPr/>
        </p:nvCxnSpPr>
        <p:spPr>
          <a:xfrm flipV="1">
            <a:off x="5901154" y="3638550"/>
            <a:ext cx="271046" cy="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72200" y="2762250"/>
            <a:ext cx="3810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72200" y="2647950"/>
            <a:ext cx="381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486400" y="2876550"/>
            <a:ext cx="4572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715000" y="26479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715000" y="325755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00800" y="387435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1040" y="3825360"/>
              <a:ext cx="8504280" cy="100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040" y="3813840"/>
                <a:ext cx="8519760" cy="10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85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0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6436</TotalTime>
  <Words>846</Words>
  <Application>Microsoft Macintosh PowerPoint</Application>
  <PresentationFormat>On-screen Show (16:9)</PresentationFormat>
  <Paragraphs>275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1_Lecture</vt:lpstr>
      <vt:lpstr>2_Office Theme</vt:lpstr>
      <vt:lpstr>3_Office Theme</vt:lpstr>
      <vt:lpstr>The data encryption standard (DES)</vt:lpstr>
      <vt:lpstr>Block ciphers:  crypto work horse</vt:lpstr>
      <vt:lpstr>Block Ciphers Built by Iteration</vt:lpstr>
      <vt:lpstr>The Data Encryption Standard (DES)</vt:lpstr>
      <vt:lpstr>DES:  core idea – Feistel Network</vt:lpstr>
      <vt:lpstr>PowerPoint Presentation</vt:lpstr>
      <vt:lpstr>PowerPoint Presentation</vt:lpstr>
      <vt:lpstr>Decryption circuit</vt:lpstr>
      <vt:lpstr>PowerPoint Presentation</vt:lpstr>
      <vt:lpstr>DES:    16 round Feistel network</vt:lpstr>
      <vt:lpstr>The function    F(ki, x)</vt:lpstr>
      <vt:lpstr>The S-boxes</vt:lpstr>
      <vt:lpstr>Example:  a bad S-box choice</vt:lpstr>
      <vt:lpstr>Example:  a bad S-box choice</vt:lpstr>
      <vt:lpstr>Choosing the S-boxes and P-box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434</cp:revision>
  <cp:lastPrinted>2012-01-19T20:27:35Z</cp:lastPrinted>
  <dcterms:created xsi:type="dcterms:W3CDTF">2010-11-06T18:36:35Z</dcterms:created>
  <dcterms:modified xsi:type="dcterms:W3CDTF">2012-02-06T22:58:06Z</dcterms:modified>
</cp:coreProperties>
</file>