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429" r:id="rId4"/>
    <p:sldId id="466" r:id="rId5"/>
    <p:sldId id="468" r:id="rId6"/>
    <p:sldId id="469" r:id="rId7"/>
    <p:sldId id="470" r:id="rId8"/>
    <p:sldId id="471" r:id="rId9"/>
    <p:sldId id="479" r:id="rId10"/>
    <p:sldId id="480" r:id="rId11"/>
    <p:sldId id="472" r:id="rId12"/>
    <p:sldId id="436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9:23.9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17658 7746 6534,'-21'0'1857,"21"0"-159,0 0 1377,0 0-1121,0 0-225,21 0-447,-1 0-33,40-20-64,-21 20-352,40 0-129,0 0-95,-18-20-32,18 20-289,-19 0-288,-2 0 96,-17 0 32,-2 0-448,1-20 31,-1 20-575,-19 0 95,1 0-704,-21 0-289,0 0-1153,0 0-2274</inkml:trace>
  <inkml:trace contextRef="#ctx0" brushRef="#br0" timeOffset="351.02">17935 7746 9160,'0'0'1057,"0"0"1442,0 0-450,-19 0-511,19 20 31,0-20-800,-19 39 0,19-19-193,-22 0-191,22 20 31,-19-1-352,19-19 128,-19 0-256,19 20 64,0-20-480,0-20-225,0 20-320,0-20-768,0 0-834,19 0-1697</inkml:trace>
  <inkml:trace contextRef="#ctx0" brushRef="#br0" timeOffset="589.0337">18114 7686 11370,'0'0'353,"-20"0"1697,20 20-289,0 0-255,-19 0-225,19 19-384,-19 1-385,19 0 161,-22 0-353,22-1-192,0-19 96,0 0-416,0 0 32,0-20-897,0 0-384,0 20-1442,0-20-3075</inkml:trace>
  <inkml:trace contextRef="#ctx0" brushRef="#br0" timeOffset="835.0477">18174 7964 11050,'0'0'1666,"0"20"1440,0 0-1024,0 20-576,-20-21-449,20 21-417,-19-20-351,19 0-417,0 0 256,0 0-641,0-20-320,0 19-1088,19-19-1795,-19 0-4163</inkml:trace>
  <inkml:trace contextRef="#ctx0" brushRef="#br0" timeOffset="1058.0605">18292 8163 7046,'0'20'1922,"-19"-20"576,19 19 321,-20 2-769,20-21-352,-19 19-1026,0-19-255,19 20-353,-22-20-417,22 0-415,0 0-1378,0 0-3139</inkml:trace>
  <inkml:trace contextRef="#ctx0" brushRef="#br0" timeOffset="1275.0729">18492 8143 13548,'0'0'1762,"0"0"-1730,0 0 256,0 0-224,0 0-288,0 0-2755</inkml:trace>
  <inkml:trace contextRef="#ctx0" brushRef="#br0" timeOffset="1426.0815">18591 8143 9929,'0'0'1633,"0"0"-287,0 0 351,0 0-1216,0 0-577,0 0-1538,19-20-4964</inkml:trace>
  <inkml:trace contextRef="#ctx0" brushRef="#br0" timeOffset="1566.0895">18711 8123 11466,'0'0'705,"0"0"1825,0 0-928,0 0-801,0 0-673,19 0-416,-19-20-1474,0 20-3107</inkml:trace>
  <inkml:trace contextRef="#ctx0" brushRef="#br0" timeOffset="1766.101">18928 8103 14830,'-20'60'1089,"1"-40"1505,-22 20-640,22-1-705,0-19-320,-22 19-577,21-18-672,1-2-769,19-19-1441,-19 0-9450</inkml:trace>
  <inkml:trace contextRef="#ctx0" brushRef="#br0" timeOffset="2410.1378">19048 7746 12075,'0'-20'1954,"19"20"-1538,1 0 1570,-1-20-192,41 20-417,-19 0-256,17-20-256,21 20-609,-19 0-192,20 0 32,-20 0-32,0 0 65,-21 0-610,2 0-192,-22 0-576,0 0-224,-19 0-1122,0 0-1280,0 0-1731</inkml:trace>
  <inkml:trace contextRef="#ctx0" brushRef="#br0" timeOffset="2687.1537">19424 7746 8584,'-20'0'800,"20"20"2339,0-20-1153,-19 19-256,0 1-321,19 0-608,-22 0-128,22 20 31,-19-20-191,19-1-513,-19 21 96,19-20-128,-20-20-96,20 20-449,0 0-512,-21-20-576,21 0-1378,0 0-1666</inkml:trace>
  <inkml:trace contextRef="#ctx0" brushRef="#br0" timeOffset="2911.1665">19503 7766 10505,'0'0'2275,"0"0"-1218,0 19 1217,-19 1-641,0 20-255,-1 0-385,-1-20-289,1 19 33,20 1-481,-19 0-128,0-20-96,19 19-96,0-39-384,0 20-833,0-20-1026,0 20-3746</inkml:trace>
  <inkml:trace contextRef="#ctx0" brushRef="#br0" timeOffset="3508.2006">19484 8242 7815,'0'-19'2722,"0"19"-1056,0 0 896,0 0-736,0-21-481,0 21-768,19 0-225,-19 0 1,22 0 31,-3 0-192,-19 0 97,19 21-257,1-21 128,-20 19-32,0 1 0,0-20 0,0 20 0,0 0-32,-20-20 0,1 19 0,0-19-64,-3 21 129,3-2-289,0-19 192,19 0 96,-20 0-288,20 20 288,0-20-288,20 0 320,-20 0 128,19 0-64,22 0-63,-22 0-161,0 0 0,1 0 64,1 0-641,-2 0-159,1 0-546,-20 0-832,19 0-3171</inkml:trace>
  <inkml:trace contextRef="#ctx0" brushRef="#br0" timeOffset="4365.2496">19802 7964 7431,'0'0'1345,"0"0"1762,0 0-577,19 0-704,-19 0-705,0 0-480,-19 0-33,19 0 65,0 0-257,0 0-128,0 0 161,0 0-193,-20 0-256,20 0 320,0 0-416,0 0 321,-21-20-290,21 20 33,0 0 64,-19 0-32,19 0 65,0 0-1,-20 0-225,20 0 129,0 0 193,0 0-322,0 20 322,0-20-258,0 0 290,-19 0-289,19 0 192,0 0 0,0 20-32,0-20-32,0 0 160,0 0-320,0 0 320,0 0-352,-19 20 320,19-20-128,0 0-32,0 0-96,0 0 96,0 0 192,0 0-384,0 0 192,0 0 0,0 0 0,0 0 192,0 0-352,0 0 288,19 0-288,-19 20 192,0-20-32,0 0-32,0 0 224,19 20-384,-19-20 192,0 19 0,0 1 160,0-20-192,0 20-96,0-20 128,0 0 32,0 20 32,0-20 32,0 0 0,-19 0 0,0 20 0,19-20 1,-22 0 127,3 0-352,19 0 128,-20 0 0,20 0-161,0 0 1,0 0-416,0 0-545,0 0-641,0 0-1185,0 0-2914</inkml:trace>
  <inkml:trace contextRef="#ctx0" brushRef="#br0" timeOffset="4710.2694">20040 7944 6149,'0'0'6374,"-19"0"-5285,-3 0 1250,3 20-578,0 0-159,-22 0-289,22 20-480,-20-1-257,17-19 65,22 20-417,0-20-416,0 0 96,22-1-320,-3-19-225,1 0 160,-1 0-191,2-19 223,-1-1-95,-20 0 448,0 0 256,0 0-256,0 0 224,-20 0-224,20 1-641,-21 19-1569,21-20-3780</inkml:trace>
  <inkml:trace contextRef="#ctx0" brushRef="#br0" timeOffset="5112.2924">20278 7865 16623,'0'0'801,"-19"0"897,19 0-449,0 0-929,0 0-320,0 20-416,0-20-1218,0 20-2017</inkml:trace>
  <inkml:trace contextRef="#ctx0" brushRef="#br0" timeOffset="5222.2987">20278 7964 9993,'-19'0'4100,"19"0"-2563,0 0 577,0 20-768,0-20-1186,0 0-673,0 0-4355</inkml:trace>
  <inkml:trace contextRef="#ctx0" brushRef="#br0" timeOffset="6550.3746">20835 7627 7559,'0'0'224,"0"-20"3267,0 20-1024,0 0-1539,0 0 33,0 0 128,0 0-352,0 0-224,0 0 31,0 0-192,0 0 1,0 0-1,0 0-64,0 0 129,0 0-353,0 0 288,0 0-384,0-20 256,0 20-288,-22 0 320,22 0-352,0 0 321,0 0-322,-19 0 97,19 20 33,-19-20-1,-1 0-32,20 0 32,-21 0 128,21 20-288,-20-20 160,20 19-32,0-19 0,-19 0 0,19 20-64,0-20 32,0 0 32,0 20-65,0-20 1,19 0 0,-19 20 64,0-20-64,20 20 64,-20-20-32,0 20 32,0-20 0,-20 20 0,20-20 64,-19 19-64,19 1 32,-19-20 96,19 20-288,-22 0 256,22-20-128,0 20-32,-19-20-128,19 20 320,0-20-288,0 20 320,-19-1-320,19 1 224,0-20 256,0 20-287,-20 0 287,-1 20 96,21-20-63,-19 19 319,19-19-287,-20 20 31,20-20-224,0 0 96,0-1-448,0 2 192,20-21-64,-20 19-416,19-19-897,2 0-193,-21 20-1217,20-20-4644</inkml:trace>
  <inkml:trace contextRef="#ctx0" brushRef="#br0" timeOffset="6880.3935">20835 8044 8391,'-22'-40'3171,"22"20"-2242,0 0 1570,22 0-1250,-3 0-160,0 1-352,22-1-289,-22 0 129,20 20-1,-17 0-127,-3 0-385,-19 0 160,19 20 96,1 0-160,-20-1 225,-20 21-289,1-20 128,0 0-192,-3 0 96,-17 0 160,-1-1-320,1-19 32,20 0-160,-3 0-192,3 0-353,19 0-480,0 0-1409,0-19-3941</inkml:trace>
  <inkml:trace contextRef="#ctx0" brushRef="#br0" timeOffset="7092.4056">21131 7964 11883,'20'20'2146,"-20"-20"-961,0 20 1217,-20 0-512,20-20-577,0 20-512,-19-1-481,19 1-31,-20 0-129,1 0-224,19 0-225,-21 0-127,21 0-897,0-20-449,0 0-961,0 19-2658</inkml:trace>
  <inkml:trace contextRef="#ctx0" brushRef="#br0" timeOffset="7360.421">21410 7746 9513,'0'0'3459,"0"0"-3203,0 0 1506,0 20 352,-21 19-609,2-19-224,-1 20-416,20 0 32,-19-1-256,-3-19-513,22 0 32,0 0-320,0-20-321,0 0-576,0 0-1089,0 0-1377,22 0-5798</inkml:trace>
  <inkml:trace contextRef="#ctx0" brushRef="#br0" timeOffset="8118.4643">21490 7587 8007,'0'0'1089,"0"0"1986,0 0-416,0 0-866,0 0-383,0 0-417,0 0-65,0 0-63,0 0-320,0-20-193,0 20 32,0 0-159,0 0-1,0 0-64,0 0-64,0 0 192,19 0-256,-19 0 161,0 0-1,0 0 192,0 0-384,0 0 96,0 0 32,19 0-64,-19 0-64,20 0 193,-20 0-290,21 0 130,-21 0-66,19 0 33,-19 0 33,20 20-33,-20-20 0,0 0 64,0 20 0,0-20 32,0 20 160,-20-20-352,20 0 320,0 19-352,0-19 320,0 20-288,0-20 256,0 20-320,-19-20 192,19 20-64,0-20 0,0 20-32,0-20 64,-21 20-64,21 0 192,0-1-320,0 1 160,0 0 96,0 0 32,0 0-192,21 20 192,-21-21-32,-21 21-224,21-20 224,0 20-96,-20-20 256,20 19-192,0-19-128,-19 20 128,0-20 32,19 19 32,-22-18 64,3-2 97,0 1-33,19 0-160,-20-20 192,-1 20-32,2-20 33,-1 0-353,1 0-97,-3 0 1,-16 0-929,18 0-1185,-1-20-1217</inkml:trace>
  <inkml:trace contextRef="#ctx0" brushRef="#br0" timeOffset="8793.5029">21964 7249 10954,'0'-20'1858,"-19"20"-353,0 0 897,-1 0-1185,-20 20-512,1 20 640,19-20-544,-20 40-160,20-21-97,1 1-287,-2 0-257,21-21 96,0 21-224,21-20-417,-2-20 65,1 0-33,-1 0-160,-19-20 385,21 0 128,-21 0 128,-21 1 64,21 19 0,-19-20 32,19 0-480,-20 20-353,20 0-1505,0 0-3011</inkml:trace>
  <inkml:trace contextRef="#ctx0" brushRef="#br0" timeOffset="9090.5199">22085 7249 11210,'19'-20'2146,"-19"20"224,0 20-544,-19-20-256,19 20-609,-20 20-1,-1-20-223,2 20-224,-1-21-225,1 1-128,-3 20-64,22-20 64,-19-20-416,19 20 224,19-20 0,3 0 64,-3 0-160,20 0-417,-18 0-384,18 0-480,-20 0-673,3 0-2818</inkml:trace>
  <inkml:trace contextRef="#ctx0" brushRef="#br0" timeOffset="9291.5314">22145 7369 13164,'0'0'1121,"0"0"705,-22 19 928,22 1-1088,-19 0-449,19 20-448,-19-20-97,-1 19-543,20-19-193,-21 0-897,2 0-1346,19-20-3522</inkml:trace>
  <inkml:trace contextRef="#ctx0" brushRef="#br0" timeOffset="10251.5863">22104 7885 9352,'-19'0'2114,"19"0"-672,0 0 832,0 0-512,19 0-289,0 20-224,41-20-288,-19 0-32,17 0-449,2 0 321,0 0-449,0 0 289,-1 19-385,1-19 65,0 0-97,-2 0 32,-17 0-256,-3 0 96,-16 0 96,-3 0-160,0 0-96,-19 0 192,0-19-31,0 19-130,-19-20-127,0 0 64,-22 20 192,22 0-160,-1-20-96,-1 20 192,2 0 128,-1 0-320,20 0 256,0 0-192,0-20-32,0 20-224,0 0 224,20 20 288,-1-20-320,2 0 128,18 20 160,-20 0-128,3 0 0,-22-1-96,0 1 416,0 0-224,0 0 128,-22 0 64,3-20-63,0 20-97,-1-20-32,-1 0-64,2 0-352,-1 0-737,1 0-1025,19 0-1378</inkml:trace>
  <inkml:trace contextRef="#ctx0" brushRef="#br0" timeOffset="11442.6544">23255 7666 5893,'0'0'2370,"0"0"321,19 0-769,-19 0-545,0 0-64,0 0-192,0 0-320,0 0-160,0-20-161,0 20 97,0 0-257,0 0 64,-19 0 97,19 0-289,0 0 96,0 0-96,0 0 33,0 0-33,0 0 64,0 0-288,0 0 192,0 0 0,0 0-32,0 0-31,0 0-1,0 0 64,-19 0 64,19 0-320,0 0 128,0 0 0,0 0 128,0 0-192,-20 0 128,20 0-32,0 0 64,-19 0 33,19 0 63,0 0-192,-21 0 0,21 0 0,-20 0 96,20 0 0,0 0-64,0 0-64,0 0-192,-19 0 288,19 20-192,0-20 192,0 0-320,0 0 320,0 20 32,0-20-320,0 20 384,0-20-416,0 20 416,0-20-416,0 20 192,0 0 0,19-1 32,-19-19 224,20 20-256,-20 0-96,0-20 384,0 20-192,0 0-128,-20 0 192,20-20 160,-19 20-384,-22-1 256,22 1-31,19-20-97,-20 20-160,20-20 224,-19 0-257,19 0-127,0 20-128,19-20 160,-19 0-33,0 20 161,20-20 64,-20 20 32,0 0 32,-20-20 64,20 19 0,-19 1 192,-2 0-192,1 20 193,1-20 31,0 19 0,-3-18 33,-16 18-1,38-19 64,-20 0-192,20-1 97,0 2-353,0-2 224,0 1-288,20 20-225,-1-40-928,0 20-416,3 0-802,-3-20-2690</inkml:trace>
  <inkml:trace contextRef="#ctx0" brushRef="#br0" timeOffset="12253.7008">23773 8024 15406,'19'-20'224,"-19"20"993,0 20 1314,0-20-834,-19 20-319,-3-1-353,3 21-321,-1-20-415,1 0-161,-2 0-128,21 0-321,-20-1-575,20 2-706,0-21-352,0 0-800,0 0-3556</inkml:trace>
  <inkml:trace contextRef="#ctx0" brushRef="#br0" timeOffset="13185.7541">23931 7746 6950,'0'0'2659,"0"0"-738,0 0-31,0 0-384,0 0-33,0 0-160,0 0-320,0-20-96,0 20 32,0 0-288,0 0 63,0 0-448,0 0-31,20 0-1,-20 0-128,0 0-64,19 0 32,-19-20 96,20 20-160,-1 0-32,-19 20-160,21-20 224,-21 0-64,0 0 64,20 20-32,-20 0 224,0-20-128,0 19-160,0 1 224,0 0 97,0 0-289,-20-20 96,-1 20 0,2 0-32,19 0-32,-20-20 0,20 19-64,-19 1 160,19-20-384,0 20 288,0 0-97,0-20 97,0 20-32,0 0 0,0 0 32,0-1 32,19 1-32,-19 0 64,0 0-31,0 0-1,0 20 0,0-21 64,-19 2 32,19-2 128,-20 21 32,20-20 1,-21 20 223,2-21-384,-1 21 128,1-20 129,-2 0-97,-18 0-96,20-1-96,-3-19-160,-17 0-416,-1 0-1090,20 0-736,1-19-2082</inkml:trace>
  <inkml:trace contextRef="#ctx0" brushRef="#br0" timeOffset="13933.7969">24327 7388 8936,'0'-19'769,"0"-2"2306,0 21-929,-20 0-641,1 0-576,0 21 160,-3-2-128,-16 1-417,18 20 65,-1 0-289,1-21-224,20 21-288,0-20 128,0 0-256,20 0-65,-20 0 161,21-20 32,-1 0-32,-20 0 352,0-20-320,-20 0 160,-1 20-64,1-20-225,20 20-447,-19-20-1186,19 20-3619</inkml:trace>
  <inkml:trace contextRef="#ctx0" brushRef="#br0" timeOffset="14321.8191">24466 7369 12267,'20'-21'1474,"-20"21"1280,-20 0-1537,20 21-128,-19-21 64,0 19-448,-3 1-128,3 0-225,-1 0-192,20 0-96,0 0-32,0-1 32,0-19-96,20 20 96,-20 0-64,19-20-384,3 20 192,16-20-353,-18 0-63,1 20-193,-2-20-480,1 0-801,-1 0-1794</inkml:trace>
  <inkml:trace contextRef="#ctx0" brushRef="#br0" timeOffset="14545.8319">24526 7527 11883,'0'0'833,"0"0"2530,0 20-1025,-19-20-1089,-2 20-352,1 0-96,20 0-545,-19 0-224,19-1-192,-19 1-641,19 0-1089,-22-20-1473,22 20-6118</inkml:trace>
  <inkml:trace contextRef="#ctx0" brushRef="#br0" timeOffset="15828.9053">24247 7428 6470,'0'0'1153,"0"0"0,0 0-160,0 0 224,0-20 32,0 20-128,0 0-256,0 0-128,0 0 31,0 0-63,0 0-128,0 0-129,0 0 32,0 0-127,0 0-129,0 0-64,0 0 0,0 20 161,-19-20 63,19 0-224,0 0 160,0 0-31,-19 20-129,19-20 128,-20 0-352,20 0 160,0 20 64,-21-20-320,21 0 160,0 20 64,0-20-32,-20 0 32,20 19 161,0-19-386,-19 0 225,19 20-64,0-20 0,-19 20 97,19-20 95,0 0-352,0 20 320,0-20-288,-22 0 96,22 0 64,0 20-32,0-20 0,0 0 0,-19 0 32,19 20 160,0-20-384,0 0 192,-19 20 0,19-20 0,0 0 0,0 19 0,-20-19 32,20 20-64,0-20 64,0 0-64,0 0 32,0 0 0,0 20 0,0-20 0,0 0 160,0 0-320,0 20 160,0-20 0,0 0 0,0 20-32,0-20 64,0 0-64,0 0 160,0 0-224,0 0 0,0 0 192,0 20-160,0-20 128,20 0-96,-20 0 64,0 0-64,0 0 64,19 0-64,-19 0-32,0 0 64,19 0 0,-19 0-97,0 0 97,0 0-32,22 0 32,-22 0-32,0 0 193,19 0-354,-19 0 289,0-20-160,0 20 128,19 0 65,-19 0-65,0 0-160,0-20 64,0 20 96,0 0 96,0 0-256,0-20 128,20 20 32,-20 0 32,0-20 0,-20 20 32,20-20 128,0 20 1,0-19-33,0 19-256,-19 0-32,19-20-257,0 20-736,0 0-1409,-19 0-5061</inkml:trace>
  <inkml:trace contextRef="#ctx0" brushRef="#br0" timeOffset="21369.2222">23274 7964 6886,'0'0'1089,"0"0"-192,0 0-192,0-20 31,0 20 33,0 0-96,0 0-1,0 0 1,0 0-32,22 0-1,-22 0 97,0 0-225,0 0 161,0 0-32,0 0-193,0 0-192,0 0 0,0 0-31,0 0-33,0 0-32,0 0 0,-22 0-32,22 0 96,-19 0-31,19 20-1,-19-20 32,19 0-32,-20 20 129,1-20-257,19 20 320,-21 0-320,21-20 128,-20 20-96,20-1 32,0-19 97,0 20-33,-19-20-224,19 20 160,0 0-128,0-20 128,0 20-160,0-20 32,0 20 128,0 0-128,0-20-128,0 19 128,0-19 32,19 0-32,-19 21 32,0-21-32,20 0-32,-20 0 96,21 0-320,-21 0 160,19 0 64,-19 0-64,20 0 192,-20 0-128,19 0-32,0-21 64,-19 21 0,0 0 160,22 0-320,-22 0 128,0-19 64,19 19-64,-19 0-97,20-20 1,-20 20 224,0 0-128,19-20-32,-19 20-32,0-20 96,21 20 64,-21-20-128,0 0 192,0 0-64,0 20-64,0-19 97,0-1-226,0 20 258,-21-20-65,21 20-193,-19-20-127,19 20-512,-20 0-1090,20 0-3844</inkml:trace>
  <inkml:trace contextRef="#ctx0" brushRef="#br0" timeOffset="21943.255">23414 8282 8968,'0'0'3139,"0"0"-737,0 0-576,0 0-225,0 0-223,0 0-65,0 20-320,0-1-160,-19-19-257,-1 21-351,20-2-97,-21 1-32,2-20-929,19 0-1121,0 0-2498</inkml:trace>
  <inkml:trace contextRef="#ctx0" brushRef="#br1" timeOffset="28643.6383">3643 11301 7879,'-19'-40'512,"19"21"962,-19-1 704,19 0-577,0 0 289,0 0-384,0 20-417,0 0-577,0 0-448,0 20 96,0 0 481,0 20-225,0-1-191,0 21-33,0-21-160,19 22-128,-19-2 256,0-20-320,0-18 128,0-2 96,0-19 0,-19 0 192,19 0 0,0-19-96,0-2-224,-22-18 64,22 19 128,0-19-160,0-22-64,0 2-32,22-1-384,-22 1 31,19-1-63,0 1 352,22 19-225,-22 1 417,1 18 64,-1 21 32,2 0 32,-21 21 289,20-2-225,-20 1 289,0 20-289,0 0 224,-20-1 161,-1 1-225,2 0-224,-20-21 96,18 1-96,1 0 65,1-20-546,19 20-415,0-20-802,0 0-1345,0 0-3299</inkml:trace>
  <inkml:trace contextRef="#ctx0" brushRef="#br1" timeOffset="28959.6564">3843 11242 13612,'0'39'-96,"0"-19"160,0 20 961,0-20 609,0 19-129,0 2-768,0-22-609,0 21-32,0-20 0,0-1-32,0 2 0,0-21 65,0 0-129,0 0 384,0-21-288,19 21 160,-19-19-96,20-1-128,-1 0 257,2 0-193,-1 1 192,-1 19-64,-19-21 225,19 21-449,-19 0 32,20 0 0,-20 0 0,21 0-481,-21 0-640,20 0-672,-1-20-2243</inkml:trace>
  <inkml:trace contextRef="#ctx0" brushRef="#br1" timeOffset="29454.6847">4636 10805 16976,'21'-20'192,"-21"20"256,0 0 609,-21-20 160,21 20-96,-20 0-768,1-20-289,-1 20 32,-1 0 64,2 0-128,-1 0-96,1 0 32,-2 0 160,1 0-320,20 0 160,-19 20 32,-1-20-64,20 40 0,-21-1 352,21 2-320,0 18 320,-19-20-288,19 41 192,0-20-127,-20-1-33,20 20 128,-19-19-288,-2-1 288,1 2-96,20-2-128,-19-20 256,0-18-192,19 18-64,-22-19-64,22 0 288,22-20-128,-22 19 352,19 2 1,0-21-161,22 0-64,-2 0-32,-20 0-32,22 0-64,-22 0-768,1 0-450,1-21-864,-2 21-4452</inkml:trace>
  <inkml:trace contextRef="#ctx0" brushRef="#br1" timeOffset="31333.7922">4794 10944 8936,'-19'0'801,"0"0"-1,19 0 930,0-20-96,0 20-225,0 0-897,19 0-415,-19 0 287,19-20 32,1 20-63,21-19-33,-22 19-32,22 0 65,-22 0-129,0 0-32,1 0-64,1 0 64,-21 19 129,0 21 223,0-21-192,0 22 33,0 18-65,0 1 32,0-1-416,0 1 160,0-21-160,0 21 193,19-21-129,1 1 32,-20-19-225,19-2 161,2 1 160,-21-20-192,0 20 225,0-20-129,-21 20 320,2-20-96,-1 19-32,1-19 353,-22 0-1,3 0-287,16 21 31,-16-21 32,18 0-320,-1 0-128,1-21 32,20 21-1025,0 0-480,0-19-577,0 19-1346,0 0-4163</inkml:trace>
  <inkml:trace contextRef="#ctx0" brushRef="#br1" timeOffset="31531.8035">4794 11301 12619,'0'-20'449,"-19"20"1377,19 0-129,19 0-864,-19 0-192,20 0-449,21 0-128,-22 20-352,22-20-1218,-3 0-2562</inkml:trace>
  <inkml:trace contextRef="#ctx0" brushRef="#br1" timeOffset="31822.8201">5331 11063 12780,'20'0'160,"-20"20"705,0-20 992,0 40 33,-20-21-416,20 21-546,-19-20-351,19 20-1,-21-1-415,21 1-97,0-20-321,0 0-191,0-20-641,0 0-929,0 0-1697,21 0-3524</inkml:trace>
  <inkml:trace contextRef="#ctx0" brushRef="#br1" timeOffset="32090.8355">5548 11102 12780,'-19'0'192,"0"21"993,-1-2 384,-1 1 129,1-20-481,1 20-448,0 0-545,-1 0 321,-1 0 31,21-20-352,0 19 225,0-19-193,21 20 64,-21-20-95,20 20-129,-1-20-96,0 0-96,1 20-97,1-20-479,-1 20-193,-1-20-576,0 0-994,3 0-2273</inkml:trace>
  <inkml:trace contextRef="#ctx0" brushRef="#br1" timeOffset="32305.8478">5748 10864 15694,'-19'21'64,"-3"-2"961,3 21 353,19-21 159,-20 1-992,20 20-417,-19-20-416,19 0-417,0 0-1313,0-20-3812</inkml:trace>
  <inkml:trace contextRef="#ctx0" brushRef="#br1" timeOffset="32643.8671">5827 11123 9320,'0'19'7912,"0"-19"-7624,0 0 961,0 0 225,39 0 31,-18 0-544,18 0-449,2 0-447,-2 0 31,1 0 0,-1 0-353,2-19-159,-2 19-769,-1 0-160,-16 0-481,-3 0-1409,-19-21-2691</inkml:trace>
  <inkml:trace contextRef="#ctx0" brushRef="#br1" timeOffset="32854.8792">5847 11242 14733,'-39'39'737,"39"-19"1025,0-20-513,0 20 385,39-20-289,-20 0-801,22 0-159,-2 0-449,1 0 0,-1 0-257,-18-20-287,18 20-193,2-20-929,-22 20-608,1-20-2434</inkml:trace>
  <inkml:trace contextRef="#ctx0" brushRef="#br1" timeOffset="33105.8935">6165 10944 12459,'-20'0'1057,"20"19"-224,-19 1 769,-3 1 159,-16 18-31,18 20-481,-20-19-448,1 20-545,18-20-96,-18-1-128,19 1-192,-1-20-256,2 0-801,19-1-929,0-19-2659</inkml:trace>
  <inkml:trace contextRef="#ctx0" brushRef="#br1" timeOffset="33483.9151">6502 10904 16559,'19'0'-96,"-19"20"961,-19 19 800,19-19 129,-20 40-256,1-20-706,-2 19-383,1-19-321,1 20 96,0-21-384,19-19-160,-22 0-801,22 0-833,0-20-577,22 0-2305</inkml:trace>
  <inkml:trace contextRef="#ctx0" brushRef="#br1" timeOffset="33735.9296">6721 10983 14541,'-60'40'192,"40"-20"1218,-20 20 383,1-21 225,19 21-897,-1-20-576,21 0-129,-19 0 97,19 0 95,19-20 129,2 20-417,18-1-127,2-19 63,-2 0-320,1 20-449,-1-20-768,2 0-737,-22 20-1121,1-20-6854</inkml:trace>
  <inkml:trace contextRef="#ctx0" brushRef="#br1" timeOffset="35317.02">7017 11123 18993,'-19'19'-128,"19"-19"-128,0 0 448,0 0-192,0 0 32,0 0-1409,19 0-3299</inkml:trace>
  <inkml:trace contextRef="#ctx0" brushRef="#br1" timeOffset="35431.0265">7077 11242 14221,'0'0'192,"0"0"0,0 0 1025,-19 0-160,19 0-800,0 0-1346,0 0-5894</inkml:trace>
  <inkml:trace contextRef="#ctx0" brushRef="#br1" timeOffset="36079.0636">8011 11102 7206,'-21'-19'1250,"2"19"1536,-1 0-992,-20 0 192,20 0-353,-19 19-416,18 2-224,-18-2 321,-1 1-257,20 20 128,1 0-352,0-21-289,19 1-160,0 20-288,19-20 97,0 0-129,1-20-353,20 19-351,-1-19-545,21 0-257,-19 0-832,-2 0-1473,1 0-5670</inkml:trace>
  <inkml:trace contextRef="#ctx0" brushRef="#br1" timeOffset="36310.0768">8170 11142 13741,'0'20'800,"0"-20"578,20 0 223,-1 0-448,0 0-128,22 0-673,-2 0-63,2 0-385,-3 0-193,3 0-864,-22 0-576,1 0-2211</inkml:trace>
  <inkml:trace contextRef="#ctx0" brushRef="#br1" timeOffset="36474.0862">8228 11261 11370,'-38'20'801,"18"0"1345,20-20-737,20 0 65,-1 0-257,22 0-705,-2-20-415,-1 20-482,3 0-1312,19 0-4613</inkml:trace>
  <inkml:trace contextRef="#ctx0" brushRef="#br1" timeOffset="37190.1271">8924 11123 11979,'-19'-21'801,"19"2"320,0 19 288,0 0-608,0 0 256,-22 19-513,22-19-31,0 21 63,-19 18-159,19-19-129,0 20 96,0-1-384,-19 1 160,19 0-192,0-20 97,0-1 31,-20-19 192,20 0-32,0-19-416,0-1 224,0 0 0,0 0 64,0-20-320,0 21 192,20-21 32,-1 0-288,0 1-129,3-1-31,17 0 224,-20 20 64,22 1-64,-22-2 192,20 21-64,-18 21 128,-21-2 224,19 21-64,-19-1 64,0 1 1,-19 0-129,-2 0 160,1-1 193,-18 1 255,18 0-191,-20-20-257,1-1-288,-2 1 192,2 0-384,18-20 160,-18 0-672,39 0-642,-19 0-479,19 0-1442,0 0-5093</inkml:trace>
  <inkml:trace contextRef="#ctx0" brushRef="#br1" timeOffset="37432.141">9341 11023 16527,'0'40'0,"-20"-20"705,20-1 416,-21 21 480,2 0-255,-20-20-706,18 20-448,1-1 1,1-19-193,0 0-64,19 0-449,0-20-384,0 20-1025,0-20-544,0 0-2050</inkml:trace>
  <inkml:trace contextRef="#ctx0" brushRef="#br1" timeOffset="37646.1532">9281 11023 12908,'19'0'2754,"2"0"-2561,-1 0 1344,-1-19-608,1 19 32,1 0-545,-2 0-256,1 0-160,20 0-96,-20 0-576,-1 19-449,-19-19-1058,19 0-2049</inkml:trace>
  <inkml:trace contextRef="#ctx0" brushRef="#br1" timeOffset="37838.1642">9221 11182 13292,'-20'20'481,"40"-20"1472,1 0-159,18 0-481,1-20-448,-1 20-577,2 0-191,-22 0-65,20-20-129,2 20-351,-22 0-833,-19 0-865,0 20-1954</inkml:trace>
  <inkml:trace contextRef="#ctx0" brushRef="#br1" timeOffset="38014.1743">9141 11341 14317,'-19'20'384,"19"-20"1506,19 0-448,3 0-193,-3 0-384,20 0-769,1 0 128,-1 0-416,2 0-545,-2 0-961,1-20-2466</inkml:trace>
  <inkml:trace contextRef="#ctx0" brushRef="#br1" timeOffset="38350.1935">9916 11063 14253,'-19'-20'577,"-2"40"1088,-18-20-544,20 20 577,-22-1-321,2 2-672,-2-2-449,22 1-96,0 0 64,19 0-416,0 0 384,19 0-320,0-1 128,22 1-64,-22 0 160,1 0-32,-1 20-192,3-21 160,-22-19 0,0 20 96,-22 0 129,3-20-65,-20 21-64,18-21-64,-18 0 0,20 0-128,-1 0-737,-1 0-640,21 0-513,0-21-3139</inkml:trace>
  <inkml:trace contextRef="#ctx0" brushRef="#br1" timeOffset="38630.2095">10314 10864 15758,'0'-20'961,"-20"40"353,-1-20-225,2 40 352,-42 0 385,23 20-609,-22-1 64,0 20-320,21 1-32,-2-1-577,22 0-64,-1-18-384,20 18-64,0-39-576,39-21-1250,-18 1-1153,18-20-4613</inkml:trace>
  <inkml:trace contextRef="#ctx0" brushRef="#br1" timeOffset="40622.3234">10314 11102 15118,'0'0'32,"0"0"32,0 21 961,0-2 833,0 1-609,-20 20-320,-1 0-417,2-1-320,19 1-64,-20-20 97,1 0-193,19-1-128,0 1-769,0-20-448,19 0-609,1 0-1377,-1-20-1730</inkml:trace>
  <inkml:trace contextRef="#ctx0" brushRef="#br1" timeOffset="40849.3364">10531 11102 10890,'0'0'1345,"-20"21"289,1-21 223,0 19-543,-3 1 191,-17 0-576,20 20-64,0-20-321,-3-1 97,3 1-129,19-20-255,19 20 95,-19-20-288,41 20 192,-22-20-192,20 0-256,-17 0-577,16 0-384,3 0-704,-22 20-1026,1-20-3107</inkml:trace>
  <inkml:trace contextRef="#ctx0" brushRef="#br1" timeOffset="41025.3465">10670 11380 11434,'0'40'993,"0"-40"705,-19 21 288,-1-2-289,-1 1-159,21 0-481,-19-20-897,-1 20 32,1-1-128,19-19-704,0 0-417,0 0-1602,0 0-2690</inkml:trace>
  <inkml:trace contextRef="#ctx0" brushRef="#br1" timeOffset="41593.379">10928 11162 12011,'0'-20'1697,"21"1"1122,-21 19-737,0 19-416,-21-19-449,21 20-96,-19 0-128,19 20-224,-20-20 63,1 19-543,19-19-97,-21 20 32,21-20-288,0-1 224,0-19-320,0 0 256,0 0-320,0 0 64,21-19-65,-2-1-31,1 0 96,-1 0-288,2 0 255,18-19-63,-20 19 288,3 20-96,-22-20-96,19 20 160,-19 0 224,0 20 33,0 0 191,-19-20-320,19 19 96,-22 1 33,22 0-161,0 0 32,0-20-64,0 20-160,22-20 96,-3 0-32,0-20 32,22 20-257,-21-20 161,-1 20 0,0-20 96,1 20-32,1 20 0,-21-20 32,0 20 192,0 0-256,0 0 192,0-1-320,-21 1-384,21 0-1058,0-20-768,0 0-1538,21 0-6374</inkml:trace>
  <inkml:trace contextRef="#ctx0" brushRef="#br1" timeOffset="41824.3922">11424 11023 7078,'41'-40'6598,"-2"20"-4355,-39 20-97,21 20-609,-21 1 321,0 18-257,0 20-384,-21 1-256,1 0-160,-19-1-513,-1 1 1,1-1-129,-2-18-224,22-2-417,-22-19-768,41 19-1505,-19-39-1987</inkml:trace>
  <inkml:trace contextRef="#ctx0" brushRef="#br1" timeOffset="42335.4214">11783 11242 13324,'-20'0'1409,"20"0"-352,0 0 1282,20 0-994,-1 0 0,22 0-224,-3 0-800,1 0-161,2 0-128,-2 0-545,1 0-704,-1 0-609,-18 0-1761,-21 0-5061</inkml:trace>
  <inkml:trace contextRef="#ctx0" brushRef="#br1" timeOffset="42472.4293">11862 11341 14605,'-19'20'737,"-3"-20"576,44 19 1,-3-19-290,0 0-543,20 0-353,21-19-416,0 19-1378,0 0-5060</inkml:trace>
  <inkml:trace contextRef="#ctx0" brushRef="#br1" timeOffset="43207.4713">12476 11222 11627,'0'-40'544,"0"40"1314,0 0-705,0 0 128,0 20-32,0 0-416,0 0-256,0 19-1,-19-19-95,19 20-97,0-1-192,-19 1-96,19-19-64,-20-2 64,20 1 0,0-20 97,0 0 127,0 0-352,-21-20-128,21 1 128,0-2-32,0-19-64,21 21 31,-21-21-191,20 0 32,18 20-385,-16-19 257,16-1 64,1 20 416,-17 20-256,16 0 256,-18 0-32,1 0 192,-2 40 32,1-20 1,-20 19-225,0 1 448,-20 0-224,1-1 129,-22 1 159,3-19 65,-3 18-161,2-19-63,20-20-193,-22 20-352,2-1 224,18-19-224,21 0-321,-19 0-704,19 0-256,0 0-929,19-19-2723</inkml:trace>
  <inkml:trace contextRef="#ctx0" brushRef="#br1" timeOffset="43451.4852">12972 11202 15855,'22'0'800,"-22"20"-704,-22 19 993,3-19 97,0 20 319,-22 0-352,22-21-416,-20 21-417,18 0-32,1-20-256,20-20-192,-19 20 160,19-20-608,19 0-706,-19 0-223,20-20-1122,1 20-3683</inkml:trace>
  <inkml:trace contextRef="#ctx0" brushRef="#br1" timeOffset="43660.4972">12972 11182 13837,'0'0'1569,"0"0"-640,22 0 1153,-3 0-801,20 0-256,2 0-288,-3-20-673,3 20 64,-2 0-288,2 0-321,-3-20-800,-18 20-513,1 0-1505,-21 0-2882</inkml:trace>
  <inkml:trace contextRef="#ctx0" brushRef="#br1" timeOffset="43842.5076">12874 11321 12267,'-20'20'705,"20"-20"576,20 20 224,20-20-223,-1-20-706,2 20-352,-2 0-160,21 0-256,-22 0-352,3 0-898,-22 0-1184,-19 0-1506</inkml:trace>
  <inkml:trace contextRef="#ctx0" brushRef="#br1" timeOffset="44008.5171">12854 11480 10473,'-19'20'3171,"-2"-20"-2017,21 0 767,0 0-704,21 0-95,-2 0-546,20 0-640,2 0-192,-3-20-705,23 20-1890,-21 0-4388</inkml:trace>
  <inkml:trace contextRef="#ctx0" brushRef="#br1" timeOffset="44329.5355">13608 11222 13644,'-19'0'385,"-1"0"736,-20 20 673,1-20-129,-2 19 97,22 1-865,-22 20-417,22-20 97,-1 0-385,20-1 32,0 1-32,20 0-128,-20 20-96,19-20-32,2 0 224,-21 0-160,20-1 32,-20 2 0,0-2-128,-20 1 224,-1 0-64,2-20 1,-1 0-65,-20 0-385,20 0-448,1 0-544,0 0-609,19-20-1601</inkml:trace>
  <inkml:trace contextRef="#ctx0" brushRef="#br1" timeOffset="44618.552">13926 11083 14926,'0'-20'1729,"0"20"-640,-19 0 64,-1 20-192,-1-1 673,-18 21-33,-2 0-608,3 0 160,-22 39-32,21-19-416,-21 20-64,19-21-385,22 20-224,-1-19 64,20-20-512,20-1-577,-1-19-801,41 0-1313,-19-20-3171</inkml:trace>
  <inkml:trace contextRef="#ctx0" brushRef="#br1" timeOffset="46599.6653">13926 11321 5765,'0'-20'961,"0"0"1697,0 20 65,0 0 32,0 0-994,0 0-1120,0 20 416,0 0-64,0 20-289,-19-21 1,19 1-160,0 21-65,-20-22 33,20 21-481,0-20 0,-21-1 128,21-19-416,0 21-577,0-21-448,21 0-545,-1 0-1569,-1-21-4100</inkml:trace>
  <inkml:trace contextRef="#ctx0" brushRef="#br1" timeOffset="46861.6803">14224 11321 13773,'0'0'256,"-21"0"737,2 20 128,-1 0 448,-20-1-480,1 1-96,-2 0-448,2 20 384,20-40-257,0 20-191,-3 0-97,22-20-128,0 0-224,0 0 64,22 0-31,16 0-33,-18 20-97,20-20 162,-1-20-610,2 20-320,-2 0-192,1 0-320,-20 0-641,-1 0-1313,1 0-2306</inkml:trace>
  <inkml:trace contextRef="#ctx0" brushRef="#br1" timeOffset="47077.6927">14441 11142 15566,'-19'0'128,"19"20"609,-19 0 736,19 0-95,-20 0-481,20 0-641,0-1-128,0 21-128,0-20-769,0 0-1185,0 0-3395</inkml:trace>
  <inkml:trace contextRef="#ctx0" brushRef="#br1" timeOffset="47281.7043">14542 11500 9545,'-21'60'5413,"1"-41"-4869,20 1 1442,-19 0-320,-22 0-289,22-1-1025,0-19-256,-22 21-128,22-21-288,19 19-801,-20-19-929,20 0-2306</inkml:trace>
  <inkml:trace contextRef="#ctx0" brushRef="#br1" timeOffset="47880.7386">14800 11321 15086,'19'-20'865,"-19"0"1409,0 20-801,0 20 97,0 0-353,-19 0-352,-2 0 128,1-1-353,1 21 33,-1-19-481,20 18 64,-21-19-224,21-20 96,-19 20-224,19-1 128,0-19 64,19 0-224,-19-19 32,21 19-320,-1-20 192,19 20-321,-18-20 257,-2 0-65,1 1-191,-1-22 352,22 21-129,-41 20 225,19-19 64,-19 19 257,0 0-97,0 19 288,0 1 129,-19 0-417,-1-20 384,20 21-288,0-2-128,-21 1 129,21-20-257,0 0-64,21 0 128,-1 0 0,-1 0-64,22 0 32,-22-20-225,20 20 289,2-19-192,-22 19 288,0 0-320,3 0 320,-22 0-127,0 19-33,0-19 128,0 20 32,0 0-192,-22 0 192,22-1-480,-19-19-385,19 21-1089,0-21-704,0 0-1602</inkml:trace>
  <inkml:trace contextRef="#ctx0" brushRef="#br1" timeOffset="48136.7532">15414 11162 10537,'60'0'6086,"-40"0"-5317,-20 20 1409,19 0-352,-19 20-33,0-1-191,0 1-577,-19 0-128,-1-1-353,-20 21-384,20 0 97,-19-20-257,20-1 0,-22 1-385,22 0-672,0-21-1057,-3 1-640,3 0-3076</inkml:trace>
  <inkml:trace contextRef="#ctx0" brushRef="#br1" timeOffset="51130.9245">15513 11043 8359,'-19'0'225,"19"-20"1568,0 20 1,19 0 64,-19 0-353,41-19-448,-22 19-384,1 0-1,20 0-95,-20 0-193,20 0 1,-20 0-161,-20 0-160,19 0-128,-19 0 96,19 19 128,-19 1-224,0 0 128,0 0 224,0 20 193,-19-1 192,19 1-225,-19 0-128,19 19-96,-20 1-127,20-1-194,0 1 129,0-20 129,20 0-322,-1-1 226,-19-19-33,19 0-257,-19-1 225,0 2 128,0-21-160,-19 19 64,0 1 129,-1 0-225,-20-20 160,1 20 64,-2 0 64,-19-20 0,41 20-160,-20-20-96,18 0-192,21 0-769,0 0-704,21 0-866,-2-20-3587</inkml:trace>
  <inkml:trace contextRef="#ctx0" brushRef="#br1" timeOffset="51497.9455">16348 11222 14413,'20'0'352,"-40"0"161,-1 0 1088,2 20-31,-1-1-289,-20 1-544,-19 0-161,19 0-383,1 0 223,20 0 64,-3-1-159,22-19-65,0 20-192,22 0 352,16-20 1,1 0-449,2 21 160,-2-21-96,1 0-224,-1 0-449,2 0-320,-22 0-256,22 0-865,-41 19-1089,19-19-2754</inkml:trace>
  <inkml:trace contextRef="#ctx0" brushRef="#br1" timeOffset="51680.9559">16110 11520 17104,'-19'19'608,"38"2"545,0-21 993,20 19-640,2-19-641,-2 0-545,21 0-224,-20 0-801,18 0-1216,-17 0-2019</inkml:trace>
  <inkml:trace contextRef="#ctx0" brushRef="#br1" timeOffset="53932.0847">2928 12453 14221,'22'-20'384,"-3"20"-480,-19-20 1217,0 20 32,0 0-96,-19 0-384,-3 20-289,3-20 33,-1 40-97,-20-20 161,20 0 191,-18 19 33,-3 1-321,22-20-224,-1 0-32,20-20-31,0 19-1,0-19 128,0 21-320,20-21 128,-1 0 0,0 19-32,22-19-256,-22 0-353,1 20-192,20-20-288,-20 20-224,-1-20-705,3 0-737,-3 0-1184</inkml:trace>
  <inkml:trace contextRef="#ctx0" brushRef="#br1" timeOffset="54106.0947">2849 12770 5893,'-58'0'4644,"36"21"-2594,3-21 577,19 0-417,0-21-448,0 21-673,0 0-289,19 0-319,3 0-161,-3 0-192,20 21 97,-18-21-450,18 0-928,2 0-1665,-3 20-8649</inkml:trace>
  <inkml:trace contextRef="#ctx0" brushRef="#br1" timeOffset="55079.1503">4438 12155 9993,'19'-20'1601,"-19"20"-1376,-19 0 864,-1 0-353,-20 0 738,1 20-225,-21 0-448,19 0 64,-17-1-1,17 2 65,22-2-96,-22-19-128,3 21-33,18-2-415,-21-19 63,3 20-192,18 0 0,20-20-384,0 20 288,0-20 96,20 0-96,18 0 0,3 20 160,-2-20-192,21 0-64,0 20 64,-21-20 0,21 19 0,-21-19 32,1 20-32,-20-20 192,-1 20-288,-19 0 385,0-20-289,0 20 64,-19 0-32,-20-20 64,-2 39-64,-19-19-32,2 0-32,-2 20 64,0-21-32,0 21 192,2-20-288,-2 20 0,21-21 384,18 2-480,1-1 224,20-1 320,0-19 33,41 0 223,-2 20-255,21-20-225,19-20 64,1 20 192,-1-19-224,1 19-31,-1-20 63,-21 20 96,2-21-320,0 21 0,-21-19-128,-18 19-545,-1 0-608,-1 0-737,-19 0-256,0 0-2403</inkml:trace>
  <inkml:trace contextRef="#ctx0" brushRef="#br1" timeOffset="56788.2481">3525 13228 11466,'0'-21'161,"0"21"351,0 0 1057,-21 0 161,21 21-385,0-1-127,0-1-546,0 21-63,0 0-225,0-1-32,-20 1-384,20 0 64,0-20 33,0 1-65,0-3-161,-19 2-703,19-20-610,0 21-544,0-21-256,0 0-545,19-21-992</inkml:trace>
  <inkml:trace contextRef="#ctx0" brushRef="#br1" timeOffset="57043.2627">3624 13386 6566,'39'-39'3203,"-39"39"-160,0 0-641,0 0-1153,0 0-768,0 0 31,0 0 161,-20 20-129,20-1-31,-19 1-129,19-20-32,-19 20-256,19-1 193,0 2-385,0-21 288,0 0-128,0 20 0,19-20-32,-19 0-128,19 21 96,1-21-64,20 0 0,-20 0-481,-1 0-159,2 0-674,-1 0-704,-20 0-1986</inkml:trace>
  <inkml:trace contextRef="#ctx0" brushRef="#br1" timeOffset="57275.2759">3901 13069 13420,'0'0'417,"0"0"-834,0 0 1186,0 19 993,0 1-449,0 1-544,-19 18-513,19-19-160,0 20-64,0-20-480,0-1-962,0 1-1729,0-20-3843</inkml:trace>
  <inkml:trace contextRef="#ctx0" brushRef="#br1" timeOffset="57663.2981">4318 13207 8712,'0'0'96,"0"-19"961,-20 19 833,20 0 224,-19 0-385,0 0-415,-3 0-290,3 0-63,-1 19-96,1 2-256,19-1-129,-21 19-256,1-19 65,20 20-353,0-20 224,0-1-160,0 1 0,20-20-385,1 20-287,-2-20-161,1 19-512,-1-19-673,3 0-1217,-3 0-1474</inkml:trace>
  <inkml:trace contextRef="#ctx0" brushRef="#br1" timeOffset="57866.3097">4219 13326 12011,'-20'21'993,"1"-21"-481,19 0 962,0 0-193,0 20-288,0-20-449,19 0-351,1 0-97,-1 0-353,3-20-864,-3 20-1473,20 0-3075</inkml:trace>
  <inkml:trace contextRef="#ctx0" brushRef="#br1" timeOffset="58516.3469">4657 13049 8712,'0'0'256,"0"0"1826,0 0 416,0 0-832,0-20-545,0 20-256,0 0-32,0 0-257,0 0-127,0-20-65,0 20-32,0 0 33,0 0-193,0 0-224,0 20 96,-21-20-32,21-20 0,0 20 128,0 0-32,-20 0-256,20 0 160,0 0 0,-19 20 160,19-20-352,0 0 160,-20 0 0,20 20 192,0-20-384,-21 0 320,21 0-288,0 20 224,0-20-256,0 19 128,0-19 32,0 20 128,0-20-256,0 21 96,21-2 96,-21-19-160,20 20 224,-20-20-256,0 20 192,0-1 0,0-19 64,0 21-32,0-21-32,-20 20 32,20-1 0,-21 1 96,21-20-64,-19 20 96,-1-1-31,20 2 223,-19 18-128,19-19 0,-21 0-224,21 20 193,0-20-225,0 19-96,0-19 64,21 1-513,-2-2-896,-19 1-449,20-20-2338</inkml:trace>
  <inkml:trace contextRef="#ctx0" brushRef="#br1" timeOffset="58811.3638">4734 13445 9064,'-19'-19'1570,"19"-1"-1602,0 0 672,0-19 353,19 18 480,3-18-672,-22 19-288,19 1-1,0-1 65,1 20-65,-20-21-95,21 42 95,-1-21 97,-20 20-97,0-1 65,0 1-129,0 0-96,0-1-127,-20 2-65,20-1 96,-21-1-512,1-19-257,20 20-928,-19-20-993,19 0-3588</inkml:trace>
  <inkml:trace contextRef="#ctx0" brushRef="#br1" timeOffset="58984.3737">4953 13267 10666,'41'20'448,"-41"0"-96,0-1 1890,-21 2 289,21-1-673,0-1-929,0 1-321,-20 0-608,20-1 32,0 2 96,0-1-1025,0-20-992,0 21-2083</inkml:trace>
  <inkml:trace contextRef="#ctx0" brushRef="#br1" timeOffset="59257.3893">5252 13069 14541,'19'0'192,"-19"0"673,0 0 1377,-19 19-480,19 1-481,-20 20-512,-1-20-96,21 19-321,-19-18-224,19 18-128,-20-19 160,20 0-704,0-20-609,0 19-385,0-19-191,0 0-1058,0 21-2306</inkml:trace>
  <inkml:trace contextRef="#ctx0" brushRef="#br1" timeOffset="59907.4265">5351 12969 6470,'0'-19'2050,"0"19"896,0 0-639,0-20-738,0 20-288,0 0-64,0 0-224,0-20 128,0 20-512,0 0 224,0 0-289,0 0 65,-20 0-353,20 0-32,0 0-64,0 0-160,0 0 257,20 0-353,-20 0 288,0 0-288,0 20 160,19-20-64,-19 0-128,21 0 128,-21 0 0,0 0 0,20 20 0,-20-1 0,0 1 192,0-20-288,0 20 288,19 0-320,-19 0 352,0 0-416,-19-1 192,19 1 192,0 1-416,0-2 192,0 1 128,0 0-224,0-1 320,0 2-384,19-1 192,0 19 96,-19 0 32,0-18-256,20 18 160,-20 1 160,0-21 321,0 22-97,0-2-64,0-19 321,-20 1-385,20-2 97,-19 1-257,0 1-256,-1-3 288,-1-18-769,2 0-1377,-1 0-1217,1 0-3075</inkml:trace>
  <inkml:trace contextRef="#ctx0" brushRef="#br1" timeOffset="62701.5863">5707 12751 9160,'22'0'256,"-22"0"2371,0 0 256,0 0-801,0 0-993,0 0-289,0 0-95,0 0 64,0 0-161,0 0-287,0 0-129,0 0 32,-22 0 96,22 0-224,0 0-192,0 0 192,-19 0-96,19 0 97,-20 0-65,20 0-32,0 0 32,-19 0-32,19 0 32,0 0-32,0 0 0,0 0 192,-21 0-192,21 0-160,0 0 192,0 0 32,0 0-128,0 0 96,0 0 192,0 0-160,0 0-64,0 0 0,0 0 192,0 0-192,0 0 224,0 19-320,0-19 256,0 21-224,-20-21 64,20 20 32,0-20-32,0 19-32,0 1 32,0-20 0,0 20-32,0-20 32,20 0-32,-20 20 64,21-20-128,-21 0-96,19 20 192,-19-20-32,20 20 160,-20-20-192,19 20 32,-19-20 96,0 19 32,0-19 32,-19 20 0,19-20-95,0 0 31,-20 20 96,1-20-160,19 0-192,-21 0-225,21 0-352,-20 0-256,20 0-512,0 0-289,0 0-1056,0 0-2211</inkml:trace>
  <inkml:trace contextRef="#ctx0" brushRef="#br1" timeOffset="63017.6044">6006 12731 9641,'0'0'3075,"0"0"-2915,0 0 1826,-20 20-1,1-1-223,-2 2-577,-18 18-800,19-19-65,-1 20-256,21-20-64,0 0-64,0 0 32,0-1-256,21-19-97,-1 0 129,-1 0-160,1-19 416,1-1-96,-21 0 96,0 0-33,0 0-31,0 0-192,0 0-577,-21 20-1985</inkml:trace>
  <inkml:trace contextRef="#ctx0" brushRef="#br1" timeOffset="63857.6524">6839 12314 9929,'-19'-39'833,"-1"18"1633,20 21-480,-19 0-705,19 21-288,0-2 96,0 1-352,0 0-129,0 20-255,0-20 63,0 39-96,19-19-384,-19-1 160,0 1-96,0 20-32,0-20 32,0-21 96,0 1 129,0 0-33,0-20-384,-19-20 224,19 0-32,0-20 0,0 21 0,-22-21-96,22-20-97,0 21-191,0-41-289,22 1-63,-3-1-33,20-19 609,-20 39 96,3 41 96,-3-1 256,0 20 129,-19 0-33,0 20 0,0 20 161,0-1-33,0 1-159,-19 0 287,0 0-384,-3-1-31,3-19-129,0 0-32,19 0 96,-20 0-448,1-1-801,-3 1-673,22-20-1025,0 0-3330</inkml:trace>
  <inkml:trace contextRef="#ctx0" brushRef="#br1" timeOffset="64170.6703">6978 12334 12972,'20'40'384,"-20"-20"-256,0-1 1218,0 21 159,19-20 96,-19 20-736,0-21-480,0 21-193,0 0-96,0-20 32,0-1-32,0 2 96,0-21 1,0 0-97,0 0-96,0-21 32,0 2 0,0-1 0,0-20 0,22 20 192,-3 0-32,-19 1 32,19-1-192,1 20 96,1 0-63,-2-20-65,1 20 0,-1 0 0,2 0-1025,-1 0-705,-1 0-2370</inkml:trace>
  <inkml:trace contextRef="#ctx0" brushRef="#br1" timeOffset="64672.699">7831 11877 18417,'-19'0'0,"-1"0"224,20 0 289,-40 0 608,20 0-256,1 0-513,0 0-320,-22-20 96,41 20-256,-20 0 160,1 0-32,19 0-96,-21 20 32,21 0 32,-20 0 160,20 20-64,-19 19-64,19 1-32,-19-1-32,19 20 64,-20-18 96,20-2 96,-21-19 128,21-1 33,-19 1-33,-1 20 32,20-1-63,-19 1-161,-2-1-32,1-19 96,20-1-320,0 21 64,0-40 160,0 20-128,0-20 224,20 0-160,1 0-32,-2-20-32,1 0 96,20 0 192,-20-20-256,-1 20-192,20-20-224,-18 20-1122,-21-20-736,19 20-4196</inkml:trace>
  <inkml:trace contextRef="#ctx0" brushRef="#br1" timeOffset="66563.8072">8031 12235 7847,'0'19'5445,"0"2"-5541,0-2 673,0-19 512,0 20 544,0 20-704,0-20-513,0 19-255,0-19-33,0 20-96,0 0 64,-20-21 96,20 1 96,0 0 97,0-20-193,0 0-96,0-20 160,0 0-352,0-19 288,0 19-256,0-20 160,0 1-96,20-1-96,19-20-32,1 1-224,-1 19 160,21 0 256,-19 20-257,-22 20 129,1 0 32,-1 20 64,0 0 64,3 19 97,-3 1 159,-19 0-192,0-20-128,0 20 288,-19 0 1,-3-1 191,-16-19-63,-1 20-1,-2-1-480,2-19 96,-1 0-64,1-20-160,18 0-545,1 0-480,1 0-705,19-20-2242</inkml:trace>
  <inkml:trace contextRef="#ctx0" brushRef="#br1" timeOffset="66790.8202">8566 12254 9961,'0'21'5990,"-20"-2"-5894,20 1 929,-19 0 352,19 20 160,-20-20-319,-1 19-770,2 1-480,-1 0 96,20-21-96,-19 21-160,19-20-481,0-20-416,0 0-993,0 0-2018</inkml:trace>
  <inkml:trace contextRef="#ctx0" brushRef="#br1" timeOffset="67005.8325">8527 12254 12203,'0'0'1153,"19"-19"321,1 19 1120,1 0-1281,18 0-64,-20-21-672,22 21-257,-22 0-256,22 0-32,-2 0-32,-20 0-736,2 0-385,-1 0-961,-1 0-1890</inkml:trace>
  <inkml:trace contextRef="#ctx0" brushRef="#br1" timeOffset="67196.8434">8566 12354 14605,'0'0'417,"0"20"1505,21-20-897,-2-20-97,1 20-511,20-20-161,-1 20-416,-19 0 64,20 0-96,-20 0-833,-1 0-1025,2 0-2435</inkml:trace>
  <inkml:trace contextRef="#ctx0" brushRef="#br1" timeOffset="67384.8542">8507 12513 13933,'-21'19'672,"2"1"770,19-20 319,0 0-95,19 0-1025,-19 0-193,41 0-384,-22 0-448,22-20-353,-2 1-736,1 19-1859</inkml:trace>
  <inkml:trace contextRef="#ctx0" brushRef="#br1" timeOffset="67737.8744">9321 12175 14125,'0'-20'897,"-21"20"608,2 20-192,-20-20 161,-21 39 159,19-18-704,2-2-288,-1 2-193,20-2 1,1 1-353,19 0-128,-19 0 32,19 0 224,0 0-256,19-1-96,20 1 256,-18 0-448,18 0 256,2-20 192,-22 20-256,0 0 160,-19-1 192,0-19-288,0 20 96,-38 0 0,16-20 128,-17 20-576,20-20-225,-22 20-544,3-20-289,18 0-832,20 0-3011</inkml:trace>
  <inkml:trace contextRef="#ctx0" brushRef="#br1" timeOffset="68019.8905">9678 11996 10794,'19'-39'4644,"-19"39"-3331,0 0 257,-19 0-962,0 39 1282,-22-19-480,2 40-385,-2-1-353,3 1 449,-3-1-192,2 1-384,20 0-97,-2-21-224,21 21-320,-20-20-160,20 19-1025,20-19-1954,1-1-1538</inkml:trace>
  <inkml:trace contextRef="#ctx0" brushRef="#br1" timeOffset="68551.9209">9818 12254 10602,'19'-40'1313,"-19"21"609,0 19 192,19 0-449,-19 0-223,0 19-225,0 2-352,0-2 31,0 21-255,0-20-193,0 20-352,0-20 161,0 19-385,-19 1-161,19 0-255,0-1-353,0-19-32,0 0-384,0-20-32,0 0-417,0 0-1217,19-20 417,1 0 512,1 1-1121</inkml:trace>
  <inkml:trace contextRef="#ctx0" brushRef="#br1" timeOffset="68741.9318">10075 12235 8584,'39'-60'2786,"-39"60"-95,0 0-833,0 0-449,-39 20-224,20 20-160,-2-21 160,-18 21-256,19-20-64,-1 0-193,21 0-255,-19 0 63,19-20-544,0 20 288,0-1-384,0-19-224,19 20-705,2-20-545,18 20-704,2-20-2082</inkml:trace>
  <inkml:trace contextRef="#ctx0" brushRef="#br1" timeOffset="68909.9414">10273 12493 14157,'0'39'705,"0"1"159,-19-20 898,-1 0-417,1 0 193,-3-1-641,3 21-673,0-20-160,-1-20-288,-1 20-417,2-20-704,19 0-833,0 0-3011</inkml:trace>
  <inkml:trace contextRef="#ctx0" brushRef="#br1" timeOffset="69509.9757">10571 12235 14798,'20'-40'640,"-20"40"1154,0 0 288,0 0-417,0 19-512,-20 2-31,20-2-130,-19 21-159,19-20-352,-21 0 95,21 0-287,-20 20-129,20-21-256,-19 1 96,19 20 32,-19-20 32,19 0-64,0-20-64,0 0-32,0 0 63,19 0-447,0-20 96,-19 0 159,41 0-319,-22 0 192,1-19 127,20 19 225,-20-20-32,19 20-128,-18 0 256,-21 20 289,0 20 31,0-20-128,0 20 225,-21 0-161,1 0-64,20 0 65,-19-1-1,-1 1-480,20 0 128,0 0 0,0-20 32,0 0 0,20 0-256,19 0 0,-18 0-65,18-20 289,-20 0-192,22 20 32,-22-20 288,1 20-352,1 0 352,-21 0-96,0 0 64,0 20-160,0 0 128,0 0-192,-21-20-128,21 20-1314,-20 0-672,20-1-833,0-19-3715</inkml:trace>
  <inkml:trace contextRef="#ctx0" brushRef="#br1" timeOffset="69746.9893">11128 12056 17232,'79'0'1185,"-60"20"352,20-1-95,-18 2 544,-21 18-385,0 20-448,-21 2-224,2-2-320,-1 1-225,1-21-384,-2 1 96,-18 0-32,0-1-897,-21 1-640,41 0-1153,-22 0-1346</inkml:trace>
  <inkml:trace contextRef="#ctx0" brushRef="#br1" timeOffset="70252.0182">11583 12394 9320,'0'0'7303,"0"0"-6054,0 0 865,0 0-608,0 0-1,21 0-608,-1 19-192,18-19-321,-16 0-448,17 20 128,1-20-256,-1 0-769,2 0-801,-3-20-223,-18 20-1315,-1 0-3874</inkml:trace>
  <inkml:trace contextRef="#ctx0" brushRef="#br1" timeOffset="70387.0259">11643 12532 15374,'-39'20'1249,"18"-20"609,21 20-64,21-20-417,-1-20-672,18 20-385,3 0-160,-2-20-512,21 20-1058,-19 0-1953</inkml:trace>
  <inkml:trace contextRef="#ctx0" brushRef="#br1" timeOffset="72532.1486">12378 12354 11659,'-20'0'320,"20"20"128,0-20 994,0 20 319,0-20-255,0 19-770,0 21-223,-19-20-321,19 20 128,0-1-288,0 1 65,0 0-258,0-21 386,0 2-161,0-2 0,0-19 32,0-19-64,0-2-32,0 2 0,0-1 160,0-20-352,19 0 96,-19 1 96,0-21-417,20 1 289,20-1-128,-20 21 160,18-1 64,-16 40 0,-3 0 96,20 0 96,-20 19-96,3 2 449,-3 18-321,-19 1 160,0 0 32,0-21-191,0 21-1,0 0 160,-19-1-192,-3 21 32,3-20 225,-20-21-129,20 21-96,-22-20-96,22-20-64,-22 20 0,2-20-800,20 0 95,-3 0-480,3-20-352,19 20-1410,0-20-2498</inkml:trace>
  <inkml:trace contextRef="#ctx0" brushRef="#br1" timeOffset="72794.1636">12854 12334 14125,'39'-40'801,"-39"40"-385,0 0 1186,-19 20-417,-1 20 192,20-20-64,-19 19-512,-2-19 32,1 20-321,1 0-63,-1-1-481,-1 1 96,2 0-64,-1 0 128,20-21-513,-19 1-832,19-20-128,0 20-417,0-20-736,0 0-2627</inkml:trace>
  <inkml:trace contextRef="#ctx0" brushRef="#br1" timeOffset="73008.1758">12794 12294 11819,'20'0'1697,"-20"0"-960,21 0 1954,-2 0-994,1 0-159,20 0-834,-1 0-223,2 0-481,-2 0 192,21-19-384,-22 19-289,-16 0-191,16 0-610,-38 19-1024,20-19-2274</inkml:trace>
  <inkml:trace contextRef="#ctx0" brushRef="#br1" timeOffset="73206.1871">12814 12453 9096,'-39'40'4709,"19"-40"-4613,20 20 2242,0-20-865,39 0-288,-19 0-800,20-20-449,-1 20 64,2-20 96,19 20-577,-21-20-608,1 20-608,-20 0-1026,-1 0-1537</inkml:trace>
  <inkml:trace contextRef="#ctx0" brushRef="#br1" timeOffset="73357.1958">12794 12651 12716,'-60'40'992,"41"-20"674,-1 0-32,20-20-225,0 20-576,20-20-545,-1 0-256,22-20-480,-2 20-962,1-20-2273</inkml:trace>
  <inkml:trace contextRef="#ctx0" brushRef="#br1" timeOffset="73698.2153">13509 12334 14221,'0'0'192,"-40"20"160,20-20 1346,1 20 128,-22 0-417,22-1-832,-1 1-289,1 0 224,19 0-415,-21 0-162,21 0 226,0-1-129,0 1 0,21 0-192,-2 0 224,1 0-64,-1 0 160,-19-1-32,21 2-96,-21-2 609,0 1-289,-21 0 0,2-20 97,-1 0-545,-20 20 63,1-20-255,20 19-769,-22-19-416,21 0-737,20 0-2883</inkml:trace>
  <inkml:trace contextRef="#ctx0" brushRef="#br1" timeOffset="73981.2315">13926 12116 16143,'0'-21'736,"-19"21"-95,-1 21 832,-1-2 97,-18 21 31,20-1-447,-41 22-578,19-2 705,2 1-544,-2-1 192,22 1-481,0-21-448,-1 21 0,-1 0-160,21-1-929,0 1-833,21-21-1441,-1-19-4484</inkml:trace>
  <inkml:trace contextRef="#ctx0" brushRef="#br1" timeOffset="74540.2634">14025 12493 7815,'0'-20'1121,"0"20"1409,0-20 545,19 20-929,-19 0-544,0 0-129,0 0-608,0 20 192,0 0-128,0 19-353,-19 1 1,-1 0-65,20-1-608,-19-18 96,0 18-32,19-19-544,-22 0-385,22-20-705,0 19-63,0-19-449,22 0-1378,-22-19-1953</inkml:trace>
  <inkml:trace contextRef="#ctx0" brushRef="#br1" timeOffset="74792.2778">14244 12473 13036,'60'-20'1794,"-60"20"-834,0 0 482,0 20-129,-21 0 257,1 0-642,-19-1-511,18 1 191,-18 0 97,-1 0-353,20 0 33,1 0 63,-1-1-480,20-19 192,0 0 65,0 21-65,20-21-128,19 19-32,-18-19-32,-2 20-961,20-20-64,-18 20-449,-1-20-544,-1 0-1825,1 0-3716</inkml:trace>
  <inkml:trace contextRef="#ctx0" brushRef="#br1" timeOffset="75018.2908">14542 12214 17328,'0'0'224,"0"21"577,0-2 544,-21 21 961,1 0-1089,20 0-736,-19-20-385,19 19-576,-19-39-225,19 20-1121,0 0-1121,0 0-5509</inkml:trace>
  <inkml:trace contextRef="#ctx0" brushRef="#br1" timeOffset="75189.3005">14622 12632 15630,'0'40'1762,"-22"-1"384,22-19-256,-38 19-64,18-18-962,-1 18-704,-18 1-127,-2-20-514,22 0-1569,0 0-1761</inkml:trace>
  <inkml:trace contextRef="#ctx0" brushRef="#br1" timeOffset="76056.3501">14858 12493 10537,'21'-20'2147,"-21"0"-642,0 20 897,0-20-640,0 20-321,0 0-544,0 20 224,0 0 96,-21 0-384,21 19-64,-19 1-129,19-20-415,-20 20 191,20 0-256,-19-1-32,19-19-224,-21 0 128,21-1 32,0-19 0,0 0 0,0 0 33,21 0-194,-2-19 161,-19-1-224,20-20-224,20 21 160,-20-21 128,-1 20 32,1 0 0,1 0-161,-2 0 321,-19 20-64,20 0 0,-20 0 321,-20 20-161,20 0 32,0 0 0,-19 0-127,19-1-33,0 2-64,0-2-129,0-19 322,0 0-354,19 0 65,20-19 32,-18 19-192,18-21 320,-20 2-192,22-1 128,-21 20 128,-1 0-96,2 0-32,-1 0 256,-20 0-159,0 20 31,0-1 32,0 2-320,0-2-65,0-19-511,0 20-642,0-20-736,0 20-288,0-20-1506,0 0-5316</inkml:trace>
  <inkml:trace contextRef="#ctx0" brushRef="#br1" timeOffset="76299.364">15513 12235 17840,'21'19'609,"-1"2"448,-20 18 897,0 1-96,0 0-1,0-1-672,0 1 33,0 19-450,-20 1-383,-1-1-321,2 21 224,-1 0-288,1-1-512,-2-39-289,1 19-865,1-19-960,-1-20-930,20 0-3618</inkml:trace>
  <inkml:trace contextRef="#ctx0" brushRef="#br1" timeOffset="78494.4896">15513 12036 7366,'0'0'577,"0"-20"256,0 20 1601,0 0-320,21 0-416,-1 0-481,19 0-256,-18 0-225,18-20 1,1 20-513,-1 0 609,2 0-673,-2 20-256,-20-20 481,2 0-738,-1 0 385,-20 20 353,19 0-353,-19 0-128,0 20 160,-19-21 160,19 21 160,0 20-95,-20-20-354,-1 39 674,21-39-609,-19-1 384,19 1-288,0 0-128,0 19 64,0 1 33,0-1 95,0 1-352,0 0 127,0-1-127,19 1 320,-19-21-320,0 1 256,21 20-96,-21-41 64,0 22 64,0-22-96,0 1-64,-21 0 96,21-1 0,0 2 0,-19-21 0,19 0 0,-20 0 97,1 0-161,-3 20 128,-16-20-96,18 0-96,-20 0 96,20 0-513,-20 0-1217,20 0-1409</inkml:trace>
  <inkml:trace contextRef="#ctx0" brushRef="#br1" timeOffset="79100.5243">16507 12513 12491,'39'-20'865,"-39"0"1473,19 20-512,-19 0-128,0 0-930,0 0-383,-19 20 608,19-20-481,-19 20 1,-22-1-193,22 1 289,-20 20-161,-2-20 0,22 0-512,-1-1 609,-1-19-481,21 21-160,0-2 320,0-19-128,21 20-96,-1-20-192,18 0-224,-16 0-33,17 0-416,1 20-320,-1-20-64,-20 0-673,3 0-993,-3 0-2241</inkml:trace>
  <inkml:trace contextRef="#ctx0" brushRef="#br1" timeOffset="79294.5354">16387 12791 11050,'-39'20'2626,"18"-20"-447,21 0 383,-19 19-896,19-19 127,19 0-512,2 0-544,-1 0-288,-1 0-289,22 0-192,-2 20 64,1-20-417,-20 0-960,18 0-1474,3 0-4035</inkml:trace>
  <inkml:trace contextRef="#ctx0" brushRef="#br1" timeOffset="80128.5831">17061 12473 8423,'-38'0'3236,"38"0"-2980,-20 0 1409,20 0-512,0-20-31,20 20-354,-1-20-159,0 20-161,3 0 161,17-20-385,-20 20 641,22 0-257,-3 20-287,-16-20-449,-3 20 640,0 0-320,1 0-64,-20 0 33,-20-1-354,20 21 578,-38-20-321,16 20 0,-16-21-32,-3 2-96,2-2 512,-2 1 65,22 0-33,0 0-384,-1-20 96,20 19 193,20-19 127,-1 0-191,0 0-225,22 0 192,-2 0-256,21 0-160,-19 0 160,-3 0 0,-18 0-320,21-19-513,-22 19-737,0 0 129,3 0-897,-22 0-2883</inkml:trace>
  <inkml:trace contextRef="#ctx0" brushRef="#br1" timeOffset="80992.6325">17499 11996 8423,'20'0'897,"-20"0"2691,19 0-1058,-19 0-384,0 0-897,0 0-288,0 0-224,0 0-289,0 0 321,-19 0-481,19 0-352,-20 0 545,20 0-417,-19 0-32,-2 0-320,1 0 512,1 0-384,19 0 448,-19-20-384,-3 20 288,3 0-256,19 0 32,0 0-64,-19 0 256,19 0-128,0 20-32,0-20 32,0 0-32,-20 20 64,20-20-192,0 20 416,0 0-160,0-20-96,0 20-352,0-20 384,0 19 160,0-19-480,0 0 288,0 0 288,0 0-640,0 0 672,0 0-384,20 0-96,-1 21 224,-19-2-512,19 1 704,-19 0-288,22 0 0,-22-1-32,0-19 160,0 21-256,0-2 32,-22-19 449,22 0-514,-19 21 257,0-21 225,-1-21-577,-1 21 672,1 0-929,20 0 257,0 0-833,0-19 288,0 19-640,0 0-705,20 0-1922</inkml:trace>
  <inkml:trace contextRef="#ctx0" brushRef="#br1" timeOffset="81354.6532">17837 11957 7174,'-20'0'1570,"-1"0"191,2 19 1603,-1 1-1058,-20 0-384,1 20-417,19-1-384,-1-18-769,21 18 321,0-19-577,21 0-32,-1-1-128,-1-19 0,-19 0-256,20 0-289,1-19 513,-21-1 0,-21 0-192,1 0 64,1 1 256,-1 19-128,-1-21 63,2 21-223,-1-19-1313,20 19-3908</inkml:trace>
  <inkml:trace contextRef="#ctx0" brushRef="#br1" timeOffset="81973.6886">17796 12552 13164,'21'0'1057,"-21"0"288,0 0 1122,0 0-1154,-21 0-737,21 0 161,0 0-449,0 20-256,0-20 417,-19 0-705,19 20 608,0-20-320,0 0 64,0 0 32,0 0 32,19 0 449,-19 0-65,0 0-31,0 0-97,0 0-31,0 0-321,0 0 224,0 0 128,0 0-352,0 20 161,0-20 127,0 20-320,0-20 320,-19 0 257,19 0-353,0 0 32,0 0-544,0-20 641,0 0-546,0 20-127,-20-20-865,20 20-1730,0 0-1857</inkml:trace>
  <inkml:trace contextRef="#ctx0" brushRef="#br1" timeOffset="83713.7881">18432 12116 8712,'0'-21'3651,"0"21"-3395,0 21 1955,0-21-194,0 19-255,0 1-481,0 0-416,0 0-224,0 20-321,0 0-288,0-21 256,0 21-192,0-20-384,0 0-577,0 0-416,0-20-929,0 19-2082</inkml:trace>
  <inkml:trace contextRef="#ctx0" brushRef="#br1" timeOffset="83985.8037">18154 12513 15374,'-19'0'577,"19"19"1505,0-19 352,19 0-544,20 0-897,2 0 256,17 0-705,22 0 193,-1 0-353,0 0-416,1-19 192,-1 19 225,1-20-481,-39 20 128,19 0-737,-22-20-160,-18 20-896,-20 0-257,0 20-1345,-20-20-4965</inkml:trace>
  <inkml:trace contextRef="#ctx0" brushRef="#br1" timeOffset="84763.8482">18215 13108 7078,'-22'0'1506,"22"0"1184,-19 0 673,19-20-1473,0 20-609,0 0-544,19-19 128,3 19-225,-3 0-63,0 0-97,20 0-223,2 0 63,-22 0 417,22 0-481,-22 19-256,20 1 224,-39 1-128,0-2-96,0 1 224,0 0-159,-39-1-162,20 2 226,-22-1-65,2 19-128,-1-19 224,20-1-481,-18 2 738,16-1-97,3-20-192,-1 19 32,20-19 129,20 20 127,-1-20-192,3 0-160,16 0 32,1 0-192,21 0 289,-19 0-161,-22 0-257,20-20 65,-18 20-544,-1 0-578,-1 0-191,-19 0-993,19 0-769,-19-19-5350</inkml:trace>
  <inkml:trace contextRef="#ctx0" brushRef="#br1" timeOffset="85297.8787">18730 12751 7655,'-19'-20'1825,"19"20"1571,-22 0-738,3 0-288,0 20-704,-1-1-481,-20 2-288,20 18-224,1-19-417,19 0-160,0 20 32,0-20-128,19-20-160,1 20-224,-1-20-321,2 0 160,-1 0 289,-20-20-64,0 20 352,0-20-160,0 0 64,0 20 0,-20-20-385,20 0-223,-21 20-353,21 0-961,0 0-3556</inkml:trace>
  <inkml:trace contextRef="#ctx0" brushRef="#br1" timeOffset="85642.8985">18889 12691 12876,'39'-19'640,"-39"19"1442,0 0-256,0 0-545,-20 19-128,20 1-672,-19 0 352,0 0-257,-3-1-95,3 2-353,0-1 192,-1-1-160,20 1-160,0-20 288,20 20-320,-20-20 128,38 0 1,-16 0-482,-3 0-544,20 0 129,-18 0-706,-2 0-640,20-20-1281,-39 20-2307</inkml:trace>
  <inkml:trace contextRef="#ctx0" brushRef="#br1" timeOffset="85836.9096">19027 12770 10954,'0'-19'2050,"0"19"-96,0 0 832,0 0-832,-20 19-384,1 2-321,-1 18-384,1-19-769,-2 20 128,21-20-737,-20 0-1120,20 0-1218,0-1-4388</inkml:trace>
  <inkml:trace contextRef="#ctx0" brushRef="#br1" timeOffset="86291.9356">19742 12453 9032,'-20'0'8584,"20"0"-7975,0 0 1441,20 0-673,-1 0 128,2 0-704,18 0-737,2 0 32,-2-20-32,1 20 65,18 0-1219,-36 0-255,16 0-288,-18 0-1090,1 0-2210</inkml:trace>
  <inkml:trace contextRef="#ctx0" brushRef="#br1" timeOffset="86477.9462">19742 12532 15438,'-58'20'641,"58"0"2081,0 0-351,0-20-706,38 0-1024,1 0-225,21 0-128,0 0-384,20 0 96,-20-20 0,-22 20-1121,23 0-544,-42-20-994,0 20-4227</inkml:trace>
  <inkml:trace contextRef="#ctx0" brushRef="#br1" timeOffset="89393.113">21151 12056 12075,'0'0'801,"0"0"320,0 0 1153,0 20-480,0-1-545,-20 21-480,20-20 544,-19 20-673,19 0-608,0-21 129,0 21 223,0-20-384,0 0-673,0 0-160,0 0-1152,0-20-290,0 20-3202</inkml:trace>
  <inkml:trace contextRef="#ctx0" brushRef="#br1" timeOffset="89626.1263">20835 12433 14221,'-41'20'2883,"41"-20"-2499,0 0 2307,0 0-834,19 0-447,22 0-385,19 0-417,-2 0 161,2-20-353,20 20-255,-1 0-1,1 0-128,-1-20-64,-19 20-449,-21 0-288,2 0-960,-22 0-545,0 0-609,-19 0-4164</inkml:trace>
  <inkml:trace contextRef="#ctx0" brushRef="#br1" timeOffset="90329.1665">20835 12930 7270,'-22'0'2050,"3"0"224,19 0 1346,0 0-1410,-19 0-833,19 0-704,19 0 32,0-20 31,3 20-383,-3 0 255,20 0-127,1 0 63,-1 0-480,-17 20 225,-3-20-354,0 20 130,1-20 63,-20 19-64,0 1 0,-20 0 0,1 20 192,-22-20-384,2-1 288,20 1-224,-22 1 288,3-2-160,16-19 321,3 20-161,19-20-32,0 20 96,19-20 129,3 0-385,16 0 32,3 0-96,-2 0 32,21 0-32,-21 0-481,1 0-416,-20 0-544,19 0-289,-39 0-608,21 0-2210</inkml:trace>
  <inkml:trace contextRef="#ctx0" brushRef="#br1" timeOffset="102426.8584">21211 12612 5893,'0'-20'1249,"0"20"32,0 0 1,0 0-1,0 0-96,0 0-96,0 0-192,0 0-128,0 0-161,0 0 1,0 0-33,0 0 33,0 0-129,0 0-31,0 0-33,0-20 1,0 20 95,-20 0-224,20 0 1,0 0-97,0-20-192,0 20 320,0 0-320,0 0 288,0-20-192,0 20-96,0 0 129,0-19-33,0 19-32,20 0 96,-20 0-320,0 0 352,0 0-192,0 0 0,19 0-96,-19 0 288,21 0-256,-1-20 32,-20 20 224,19 0-384,-19 0 256,0 0 64,19 0-128,-19 0 0,0 0-160,22 0 160,-22 20 0,0-20 32,0 0-64,19 0 64,-19 0 0,0 0-64,0 0 224,0 19-352,0-19 352,0 0-320,0 0 160,0 20-32,0-20 32,0 0-32,0 0 32,0 0 128,-19 20-160,19-20 32,0 0 0,0 0-192,-22 0 160,22 0 160,0 20-96,-19-20-224,19 0 352,0 0-384,0 0 384,-19 20-384,19-20 224,0 0 0,-20 20-64,20-20 32,0 0 32,-21 0 161,21 0-386,-19 19 418,19-19-322,0 0 322,-20 21-289,20-21 256,-19 0-32,19 19-224,0-19 96,0 0 224,0 0-224,-21 0-160,21 20 320,0-20-352,0 0 160,0 0 192,0 20-192,0-20-128,0 0 160,0 0-32,0 20 0,0-20 0,0 0 0,0 19 128,0-19-96,0 21-192,0-21 160,0 0 96,0 0-192,0 0 224,0 0-224,0 0 224,0 20-96,0-20-192,0 0 320,0 0-160,21 0-192,-21 0 352,0 19-320,0-19 352,0 0-192,0 0-64,0 0-64,0 0 160,19 0 0,-19 0-64,0 0 192,0 0-160,0 0-160,0 0 160,20 0 160,-20 0-320,0 0 320,0 0-352,0 0 192,0 0 0,19 0 192,-19 0-416,0 0 224,0-19 0,21 19 0,-21 0 160,0 0-320,0 0 320,20 0-320,-20 0 192,0-20-32,0 20 0,0 0 0,0 0 0,0 0 192,0-21-352,19 21 160,-19 0 160,0 0-160,0 0-128,0 0 160,0 0 96,0-19-256,0 19 288,0 0-320,0 0 224,0 0-96,0 0 192,0 0-128,0-20-160,0 20 321,0-20-354,0 20 322,0 0-258,0 0 65,-19 0 64,19-20-32,0 20 161,0 0-129,0 0 64,0 0-192,0 0 288,0 0-64,0 0-128,0-19 96,0 19 192,0 0-320,0-21 353,0 21-65,-20-19-192,20 19 96,-21 0-32,21-20 128,0 20-416,-19 0 160,19-20-416,0 20-1186,0 0-992,19 0-6118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1:31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15633 8639 6342,'0'-20'2434,"0"20"224,0 0-800,0 0-705,0 20-96,-19 1 32,19 18-64,-21 1-224,1 0-64,1 19-225,-1 1-160,-20-21 193,20 21-225,1-21-128,-2-19 161,1 21-417,20-22 192,-19 1 32,19-1-288,-20-19-128,20 0-321,0 0-384,0 0-384,20-19-1121,-20-1-2851</inkml:trace>
  <inkml:trace contextRef="#ctx0" brushRef="#br0" timeOffset="284.0162">15554 8679 9513,'-20'0'608,"20"0"833,0 0 898,0 0-514,20 0 65,19 0-769,1 0-288,-1-19 64,21 19-545,-19-21-96,17 21-127,2-20-1,-19 20-96,-3-20-32,3 20-417,-21 0-159,-20 0-353,0 0-705,0 20-1569,-20 0-3939</inkml:trace>
  <inkml:trace contextRef="#ctx0" brushRef="#br0" timeOffset="516.0295">15513 8917 12651,'41'20'353,"-22"-40"1569,22 20-513,-2-19 96,1 19-480,-1-20-800,21 0-97,-21 20 64,21-20-288,-19 20 96,-3 0 32,3 0-288,-21 0-225,-20 0-480,0 0-576,0 0-962,-20 20-1312</inkml:trace>
  <inkml:trace contextRef="#ctx0" brushRef="#br0" timeOffset="716.0409">15375 9196 11947,'0'20'544,"20"-20"2147,-1 0-609,22 0-865,-2 0-288,1 0-641,19-20-192,-19-1 0,20 21-160,-2-20-576,-17 20-994,-2-19-1217,2 19-4451</inkml:trace>
  <inkml:trace contextRef="#ctx0" brushRef="#br0" timeOffset="1059.0606">16705 8282 12331,'0'0'353,"-19"0"1793,19 0-673,-20 20-128,-21 20 0,22-1-448,-41 41 64,21-21 32,-1 20 0,-21 21-288,3-1 128,18 1-65,-20-1-479,40-20 63,1 0-448,19-38 160,19-2-448,1 0-545,20-18-641,-1-1-1152,2-20-3236</inkml:trace>
  <inkml:trace contextRef="#ctx0" brushRef="#br0" timeOffset="1723.0985">16765 8718 8968,'0'0'737,"0"-19"1088,0 19 257,0 19-736,0 2 319,0-2-672,0 21-224,0 0-257,-19 0-95,19 19-225,-22-19 32,22 0-192,-19-1-160,19-19 96,0 1-64,0-21-577,0 0-95,19-21-578,3 1-992,-3 0-2659</inkml:trace>
  <inkml:trace contextRef="#ctx0" brushRef="#br0" timeOffset="1964.1123">17042 8639 10537,'0'21'417,"-19"-2"1537,-22 1-129,2 20-319,-1 0-33,1-1-480,0 1 64,-2-20-288,22 19-64,0-19-353,19 0 64,0 0-191,19-20-129,0 0 0,1 20 96,20-20-576,-20 0-385,19 0-320,-18 20-256,18-20-898,-20 19-1216,2-19-3107</inkml:trace>
  <inkml:trace contextRef="#ctx0" brushRef="#br0" timeOffset="2199.1258">17122 8957 11723,'0'0'864,"0"0"1827,0 0-737,-20 20-577,20 20-256,0-21-544,0 1 63,-19 21-608,19-22 64,0 1-192,0-1-352,0 1-577,0-20-929,19 0-1665,-19 0-4677</inkml:trace>
  <inkml:trace contextRef="#ctx0" brushRef="#br0" timeOffset="2378.136">17321 9155 11114,'-21'41'1345,"21"-21"1474,-20-1-289,-18 20-928,16-18-545,3-1-352,-20 0-673,18-20 0,21 21-897,-19-21-1505,19 0-4581</inkml:trace>
  <inkml:trace contextRef="#ctx0" brushRef="#br0" timeOffset="4389.251">18034 8779 10954,'0'0'224,"-19"19"0,19 1 1154,0 0-97,-19 20 32,19-1-672,-20 1-353,20 0-160,-21 19-32,21-39-96,-20 20 96,20-20 417,0-20-65,0 0 641,0 0-608,0-20-225,0-20 224,0 0-416,0 1 65,20-1 31,-20-19-288,21 19 256,18-20-321,-20 20 65,22 0 128,-22 1-256,22 20 160,-22 19 64,1 0-32,21 19 0,-22 1 160,0 20-192,1 0 128,-20 19-96,0-19 160,0 19 64,-20 1-320,1-1 256,0-18 32,-22-22 160,2 20 65,-2-19-65,-19-20-160,22 21 0,-23-21-32,23-21-256,16 21-128,3-20-449,19 20-736,19-19-2018,-19-1-4133</inkml:trace>
  <inkml:trace contextRef="#ctx0" brushRef="#br0" timeOffset="4711.2695">18829 8401 6342,'0'-20'7463,"-19"40"-7143,-1-20 1570,-1 40-289,1-1-95,-18 1-385,-3 20-64,2-1-353,-1 20 97,1 1-224,17 20 127,-16-21-447,38-20-1,-20 2-96,20-22-128,20 0 64,-1 2-192,0-22-256,3 1-673,-3-1-513,20-19-640,-18 0-1890</inkml:trace>
  <inkml:trace contextRef="#ctx0" brushRef="#br0" timeOffset="4997.2858">18949 8599 11979,'0'0'1601,"0"0"-1280,0 20 1793,0 0-513,0 20-320,-21-1-384,21 1-352,-20 0 31,1 20-223,19-20-65,-19-1-192,19 1-192,0 0 0,0-40-705,0 19-480,0-19-385,0 0-832,19-19-2179</inkml:trace>
  <inkml:trace contextRef="#ctx0" brushRef="#br0" timeOffset="5245.3">19226 8619 14349,'-19'0'384,"-3"20"1602,3 1-288,-20-2-257,18 20 33,-18-18-513,-1 19-257,1-21 129,0 21-128,18-20-97,1 0-255,20 0-97,0-1-288,20-19 32,1 20 0,18-20-705,0 0-736,1 20-577,-1-20-929,2 0-2914</inkml:trace>
  <inkml:trace contextRef="#ctx0" brushRef="#br0" timeOffset="5546.3172">19207 8937 11755,'0'0'1473,"0"-20"-1089,0 20 1122,19 0-609,1-19 128,-1 19-641,2 0-160,-21 0 64,20 0 65,-1 0-33,-19 19 129,0 1 287,0-20-255,0 20 319,-19 0-95,-1 0-64,-1 0-33,2-1 33,-1 1-97,1 0-95,-3 1-161,22-21-192,0 19-64,22 1 0,-3-20 96,1 19-576,-1-19-1250,22 0-1056,-3 0-3076</inkml:trace>
  <inkml:trace contextRef="#ctx0" brushRef="#br0" timeOffset="5731.3278">19583 9116 16399,'-39'59'1345,"20"-38"-192,-3 18 833,-16-19-544,18 20-161,-21-20-961,22 0-448,0 1 64,-3-3-1345,3 1-1186,0-19-3330</inkml:trace>
  <inkml:trace contextRef="#ctx0" brushRef="#br0" timeOffset="8951.512">19961 8679 9320,'0'-19'897,"0"19"384,0 0 1122,0 0-866,0 19-128,0 20-448,-20-18-160,-1 38-256,2-19-161,-1 20 0,-21-21-384,22 1 96,0 0-31,19-21 95,0 1-256,-20 0 32,20-20-225,0 0-512,0 0-223,20-20-674,-20 0-1665,19 1-2883</inkml:trace>
  <inkml:trace contextRef="#ctx0" brushRef="#br0" timeOffset="9161.524">19901 8718 9705,'0'-19'416,"0"19"1442,19 0 1217,22 0-1410,-22 0-319,22-20-482,-3 20-191,3 0-128,-2 0-257,2 0-160,-3 0-128,3 0 64,-2 0-512,-20 0-417,-19 0-1217,0 0-2210</inkml:trace>
  <inkml:trace contextRef="#ctx0" brushRef="#br0" timeOffset="9350.5348">19901 8917 11659,'0'20'64,"19"-20"2914,2 0-928,18 0-768,2-20-514,-3 20-351,3-19-353,-2 19 0,2-20 0,-3 20-128,-18 0-385,1 0-704,-21 0-1185,0 20-2338</inkml:trace>
  <inkml:trace contextRef="#ctx0" brushRef="#br0" timeOffset="9528.545">19901 9097 10634,'0'0'416,"0"0"1890,19 0-96,2 0-1057,18 0-544,-20 0-417,22 0-128,-2-21-160,2 21-993,-3 0-2114,-16 0-3427</inkml:trace>
  <inkml:trace contextRef="#ctx0" brushRef="#br0" timeOffset="10212.5841">20734 8480 9384,'0'-19'801,"0"19"160,-20 19 1409,1-19-384,0 40-480,-3-20-97,-16 39-384,18-19 96,-20 20-128,20 20-224,-21-21-193,22 1-159,19-1-481,-19 1 96,19-21 0,19 2 0,-19-22-289,19 1-800,3-1-160,17-19-961,-20 0-1569,2 0-4453</inkml:trace>
  <inkml:trace contextRef="#ctx0" brushRef="#br0" timeOffset="10497.6004">20873 8699 12043,'0'0'-64,"0"19"1185,0-19 1537,0 40-1216,0-19-385,0 18-160,0-19-65,0 20-511,-19-1-1,0 1-192,19 0-128,0-20-192,-22-1-256,22 1-1058,0-20-544,22 0-1313,-22 0-1570</inkml:trace>
  <inkml:trace contextRef="#ctx0" brushRef="#br0" timeOffset="10761.6155">21191 8679 13452,'0'0'256,"-19"0"1858,-2 20-288,-18-1-256,0 21-321,18-19-288,-18 18 64,20-19 64,-3 20-577,3-20-95,19-1-97,0 1-128,0 0-288,19-20 128,3 20 64,-3-20-672,20 0-449,-18 20-513,18-20-191,-20 0-898,22 20-2209</inkml:trace>
  <inkml:trace contextRef="#ctx0" brushRef="#br0" timeOffset="11177.6393">21230 8937 8968,'21'0'128,"-21"-20"897,20 20 1089,-1 0-608,-19 0-257,19 0-577,-19 20-95,22-20 128,-22 20-225,0 0 32,-22 0-63,22-20-65,-19 20 321,0-20-193,19 0-95,-20 0-33,20 0-160,0 0 33,0 0-289,0 0-321,0 0 193,20 0 0,-1 19-64,-19-19 64,19 20 256,-19 0-256,0 20 288,0-20-160,0-1 288,0 1 96,-19 1 193,19-21-1,-19 20-384,-1-1 1,-1-19-65,2 0 0,19 0-961,0 0-416,-20 0-897,20 0-3300</inkml:trace>
  <inkml:trace contextRef="#ctx0" brushRef="#br0" timeOffset="11358.6497">21468 9216 13484,'0'39'1057,"0"-20"1634,-19 2-641,0-21-289,-22 20-287,2 21-802,20-23-672,-22 1 193,2 2-674,18-21-864,21 20-1506</inkml:trace>
  <inkml:trace contextRef="#ctx0" brushRef="#br0" timeOffset="12221.699">21767 8798 10441,'0'-40'929,"0"40"1698,0-19-33,0 19-960,0 0-769,0 0-449,0 19 257,0 2 31,0 18-63,-20 1-33,20-20-127,-19 19-193,-2-19-64,21 20-63,-20-40-1,20 20-64,0-20 32,0 0 192,20 0 33,-20-20-450,21 0 129,-2 0-128,1 0-32,-1 1-96,22-21 0,-22 20 96,1 20 192,-1-20-256,2 20 96,-21 0 128,0 20 32,0 0 64,0 0 0,-21 0 64,21-1-160,0 1 64,-19-20 0,19 20-64,0-20 96,0 0-320,19 0 256,2 0-32,-1 0-32,18-20-96,3 20 32,-21-20 32,20 20 128,-20 0-160,-1 0-160,0 0 384,-19 20-224,0 0 128,0 20 32,0-20-96,0-1 128,0 1-544,0 0-513,0-20-769,0 21-704,0-21-2146</inkml:trace>
  <inkml:trace contextRef="#ctx0" brushRef="#br0" timeOffset="12539.7172">22482 8500 15118,'19'40'192,"1"0"288,-20-1 1410,21 2-320,-21 17-65,0 22-416,-21 0-320,1-1-577,-19 0-96,-1 1 0,20 0 0,-20-41-96,20 0-64,1-18-352,0-1-321,19-20-352,-22 0-801,22 0-2274</inkml:trace>
  <inkml:trace contextRef="#ctx0" brushRef="#br0" timeOffset="13664.7816">22699 8421 6053,'21'20'2723,"-1"0"95,-1-1-479,-19 21-129,19 0-641,-19 19-255,0 21-257,-19 0-161,19 19-415,-19-20-1,-1-19 161,-1 20-1,21-22-95,-19-17-289,19-2-96,0 0-64,-20-18-256,20-1-480,-19 0-609,-3 1-513,3-3-352,0 1-2114</inkml:trace>
  <inkml:trace contextRef="#ctx0" brushRef="#br0" timeOffset="14173.8107">22978 8202 8872,'39'0'416,"-18"21"2435,-2-2-769,20 1 96,-17 39-256,-22 21-481,0-1-128,0 1-640,0 20-128,-22 19-129,-17 0-192,-1 0-128,1 0 32,-2-20-128,3-19 161,18-2-290,-21-37-63,22 0-352,0-4-994,-3-16-736,3-1-3171</inkml:trace>
  <inkml:trace contextRef="#ctx0" brushRef="#br1" timeOffset="18438.0546">12199 9951 5829,'0'-21'1505,"0"21"1026,-19 0-129,19 0-416,0 0-801,0 21-224,0-2 160,0 22-64,-21-3-512,21 2-129,-20 1-192,1-2 0,-1 0-95,20 2-97,-21-23-32,21 3-225,-19-1 33,19-20-769,0 0-480,19 0-353,2-20-1024,-1-1-1475</inkml:trace>
  <inkml:trace contextRef="#ctx0" brushRef="#br1" timeOffset="18661.0673">12397 9951 12619,'21'19'609,"-42"-19"672,2 20-288,-1 21 384,1-23-223,-22 22-386,2 1 97,18-2-416,-18-19-129,39-1 32,-19 2-160,19-1-160,19-20 161,1 0-225,20 0 96,-1 0-929,2 0-352,-2 0-449,1 0-960,-1 0-1859</inkml:trace>
  <inkml:trace contextRef="#ctx0" brushRef="#br1" timeOffset="18862.0788">12575 10229 8167,'0'20'1954,"0"-20"-192,-19 18 704,-1 3-896,20-1 63,-19 1-576,19 17-448,-19-17-225,19-2-256,-22 22 64,22-22-192,0-19-704,0 20-866,22-20-1473,-22 0-2754</inkml:trace>
  <inkml:trace contextRef="#ctx0" brushRef="#br1" timeOffset="19122.0937">12755 10130 13068,'0'0'608,"20"0"1506,-20 0-384,39 0-609,-18 0-160,18 0-513,-20-20-351,22 20-1,-3 0 32,3 0-801,-2 0-512,-18 0-737,-1 0-1985</inkml:trace>
  <inkml:trace contextRef="#ctx0" brushRef="#br1" timeOffset="19301.1039">12794 10208 14221,'-19'41'801,"19"-41"-289,0 0 801,19 0-640,22 0 288,-22 0-801,20 0 0,2 0-192,-3 0-768,3 0-898,-2 0-1793,-18-20-3364</inkml:trace>
  <inkml:trace contextRef="#ctx0" brushRef="#br1" timeOffset="19532.1172">13350 9951 14061,'0'0'288,"0"19"32,0 1 609,0 1 352,0 17 321,-19 2-673,19 1-545,-21-2-384,1 0 192,20 2-160,-19-2-256,19-19-192,0-20-737,0 21-1474,19-21-2754</inkml:trace>
  <inkml:trace contextRef="#ctx0" brushRef="#br1" timeOffset="19777.1312">13608 9970 5797,'-19'20'8712,"-1"1"-8359,-20-1 1248,20 19-544,-20-20 577,20 2-321,-19 17-416,18-17 64,21-1-545,-19-20-64,19 19 97,19-19-417,2 21 96,-1-21 32,-1 0-544,22 0-801,-2 0-449,1 0-576,-1 0-1986</inkml:trace>
  <inkml:trace contextRef="#ctx0" brushRef="#br1" timeOffset="20086.1488">13649 10249 8423,'0'0'1186,"0"0"479,0 0 321,19 0-737,-19 0 289,20 0-738,-20 0-511,19 0-1,2 0-96,-21 18 193,0-18 127,0 21-32,0-1 33,0 1 256,-21-2-289,2 0 97,-1 2 255,1-2-223,-3 1 32,3-20-161,19 21-192,0-2-159,0-19-33,19 0 192,22 20-384,-2-20-449,2 0-1088,-3-20-673,3 20-1570</inkml:trace>
  <inkml:trace contextRef="#ctx0" brushRef="#br1" timeOffset="20579.177">14145 10110 15758,'-21'0'801,"42"0"-481,-21 0 866,19 0-546,20 0 641,2 0-800,-2 0-129,21 0-96,-20 0-416,-1 0-352,2 0-865,-3 0-609,-38 20-3107</inkml:trace>
  <inkml:trace contextRef="#ctx0" brushRef="#br1" timeOffset="20756.1872">14244 10208 14509,'-20'21'1313,"40"-21"-672,-20 0 832,19 0-704,22 0 160,-22 20-545,20-20-191,21 0-129,-19 0-128,-3 0-641,3 0-832,-21 0-1026,-1 0-3074</inkml:trace>
  <inkml:trace contextRef="#ctx0" brushRef="#br1" timeOffset="20987.2004">14800 9970 7014,'19'0'8008,"-19"20"-8008,0 1 865,-19-1 31,19 19 770,-21 1-545,1-2-512,1 3-321,19-1-128,-20-20-160,20-2-160,0 3-321,0-1-704,0-20-1153,20 0-2595</inkml:trace>
  <inkml:trace contextRef="#ctx0" brushRef="#br1" timeOffset="21226.2141">15096 9990 14285,'-38'21'480,"18"-1"1090,-20 19-481,1-20 288,-2 22-31,2-2-321,-1-19-257,20-1-287,1 22-97,19-23-384,0-18 96,19 21 160,20-21-224,2 0-800,19 0-578,-21 0-383,21 0-1602,-22 0-4517</inkml:trace>
  <inkml:trace contextRef="#ctx0" brushRef="#br1" timeOffset="21627.237">15118 10288 12267,'0'-21'769,"19"21"1377,-19 0-705,20 0-352,-1 0 96,2 0-576,-1 21-481,-1-21 160,0 20-416,3-20 384,-22 21-416,0-21 160,0 19 32,0 0-192,-22-19 288,22 0-288,-19 21 352,19-21-320,-19 0 160,19 0-192,0 19 96,19-19 224,0 20-320,3-20 192,-3 21 0,-19-2 32,19 1 321,-19 0-33,0-1 256,0 2 193,-19-21-128,0 20 160,-3-20-193,-16 0-576,18 0 128,-1 0-256,2 0-864,-1-20-994,20 20-1698</inkml:trace>
  <inkml:trace contextRef="#ctx0" brushRef="#br1" timeOffset="22175.2683">16069 10130 13100,'-19'0'705,"19"0"1184,19-20-447,22 20-33,-2 0 64,21 0-416,19 0 289,1 0-546,-1 0-479,1 0-97,-1 0-192,1 20 96,-20-20-64,-22 0-480,3 0-161,-41 0-480,19 0-544,-19 0-193,-19 18-1025,-2-18-2177</inkml:trace>
  <inkml:trace contextRef="#ctx0" brushRef="#br1" timeOffset="22408.2817">16209 10208 14605,'-41'21'2018,"22"-21"-1313,38 20 993,2-20-770,-1 0 610,19 0-417,21 18-352,19-18-257,-19 0-31,20 0-257,-1-18-288,1 18 128,-20 0-64,-2 0-224,-18 0-673,-1 0-288,-19 0-257,1-20-608,-21 20-896,0-21-2788</inkml:trace>
  <inkml:trace contextRef="#ctx0" brushRef="#br1" timeOffset="22671.2967">16746 9970 15054,'19'0'288,"0"0"833,1 0-256,20 20 192,-20 1 256,19-1-608,-18-2 64,18 22-385,-20-19-64,2 17 129,-21 3 287,0-1-383,-21-20 223,2-2-95,-20 23 63,-2-20-384,-17-2 97,17 0-129,3 2-96,-3-2-64,2 1-641,-2-20-1057,22 21-1409,0-21-4131</inkml:trace>
  <inkml:trace contextRef="#ctx0" brushRef="#br1" timeOffset="24367.3937">17996 10031 11819,'0'0'544,"-20"0"-576,-1 0 1057,1 0-64,1 18 737,0 3-577,-22-2-385,22 2-287,-1-1-257,-1-20-96,21 18-96,0 3-32,21-21 32,-1 20 0,-1-1 0,0 2 32,22-1-32,-22-20 0,-19 18 32,20 3 481,-20-1-97,-20 1 289,1-2 95,-22-19-479,22 19-1,-20-19 64,-1 0-448,20 0 96,1 0-192,19 0-512,0 0-385,0-19-705,19 19-1025,1-19-2530</inkml:trace>
  <inkml:trace contextRef="#ctx0" brushRef="#br1" timeOffset="24551.4042">18135 10130 11242,'-21'18'833,"1"3"384,1-1 609,19-1-417,-19 2 65,19 17-834,0-17-480,0-1-128,19 1-288,0-2-1185,22-19-1890,-2 0-5029</inkml:trace>
  <inkml:trace contextRef="#ctx0" brushRef="#br1" timeOffset="24642.4094">18292 10070 5925</inkml:trace>
  <inkml:trace contextRef="#ctx0" brushRef="#br1" timeOffset="24978.4287">18292 10070 11402,'21'19'1314,"-21"2"703,0-1-31,0-2-416,-21 3-129,21-1-608,0-1-192,-19 2-449,19-1-128,0-20-256,0 18 96,0-18-65,19 0-223,-19 0 384,21 0-288,-1-18 128,-1-2 31,1 20 65,1-21 32,-2 2-32,1 19 160,-1 0-224,-19 0 256,0 19 65,21-19 31,-21 21-160,20-1-32,-20-2 160,19 3-576,-19-1-769,19-20-1570,-19 21-3683</inkml:trace>
  <inkml:trace contextRef="#ctx0" brushRef="#br1" timeOffset="25447.4555">18631 10208 6374,'20'-19'2114,"-1"-1"352,0 20-1025,-19 0-31,22 0-482,-3 0-191,0 20-160,-19-20-289,0 19 0,0 2-32,0-1-95,-19-2-65,0-18 0,-3 21 32,3-21-64,19 0-32,-19 0-32,19 0-32,0 0 0,0 0-64,0-21-64,19 21-64,22-18-129,-22 18 161,0 0 128,1 0 32,1 18 96,-1 3 32,-20 20 256,0-3 1,0 2-1,-20 1-128,-1 18-96,1 1-64,1-1-32,-22-19 97,22 19-1,-20-39 352,18 0 321,2-20-32,19 0-225,-20 0-256,20-20-31,0-20-289,0 21 128,20-1-417,-1-20-479,2 20-578,-1-19-896,18 19-2690</inkml:trace>
  <inkml:trace contextRef="#ctx0" brushRef="#br1" timeOffset="25705.4703">19087 9911 14990,'0'0'704,"0"0"-576,0 19 577,0 21 608,0 1 321,-20 18-321,1-19-608,-2 19-481,1 1-64,1-22 64,19-17-352,-20 20 64,20-22-737,0-19-384,0 19-929,20-19-1473,-20 0-3332</inkml:trace>
  <inkml:trace contextRef="#ctx0" brushRef="#br1" timeOffset="26031.4889">19166 10249 14029,'0'18'32,"0"-18"801,0 21-1,0-21-31,19 0-192,-19 0-257,22 0-192,-3 0 0,1 0-128,20 0-128,-20-21-32,-1 21-32,-19-18 64,19 18 64,-19-20 32,-19 20 64,19-21-32,-19 21-32,-1 0 64,-1 0 192,-18 0 385,20 21 224,-3-21 320,3 20 0,0 19-224,19-19-288,-20 1-353,40-2 0,-20 0-416,38 2 64,3-2-1730,-2 1-1216,2-20-4357</inkml:trace>
  <inkml:trace contextRef="#ctx0" brushRef="#br1" timeOffset="26706.5275">20100 10148 15022,'0'-18'32,"0"18"-160,0 0 608,0 18 641,0 3 256,0-1-480,0 20-288,0-20-129,0 19-320,0-19 1,-21 20-65,21-21-32,0 2 32,0-2 192,0-19 289,-20-19-513,20-2 96,0 2-320,0 0 160,0-22 0,20 20-32,-20-17-64,21-2 160,-1-1-385,-1 3 193,22-2-32,-22 19 160,0 21-256,1 0 160,1 0 192,-2 21-224,1-2 160,-20 22 64,19-2 288,-19 0-320,-19 2 193,-1 18 63,-20-19 128,20 0 385,-18-21-256,-3 22-97,2-41 1,18 19-449,-18-19 224,20 0-384,-3 0-32,22-19-641,0-2-673,0 21-159,22-20-1090,-3 1-3202</inkml:trace>
  <inkml:trace contextRef="#ctx0" brushRef="#br1" timeOffset="26936.5407">20556 10089 15438,'0'21'1409,"-20"-1"-1280,20-2 928,-19 3 288,-3 18 352,-16 2-543,18-2-546,-20 2-256,20-22-255,1 21-33,0-21-128,19-19-225,0 0-736,0 0-128,19 0-608,0 0-1346,1-19-4581</inkml:trace>
  <inkml:trace contextRef="#ctx0" brushRef="#br1" timeOffset="27145.5526">20517 10089 14733,'0'0'449,"0"0"-161,19 0 1346,-19 0-225,20 0-160,20 0-800,-20 21-257,-1-21 96,22 0-416,-3 0 128,-18 0-737,1 0-416,-1 20-608,-20-20-1410,0 0-3043</inkml:trace>
  <inkml:trace contextRef="#ctx0" brushRef="#br1" timeOffset="27321.5627">20437 10229 10153,'-21'20'4773,"21"-2"-4517,21-18 1762,18 0-609,2 0-416,-2 0-512,1 0-353,-1-18-64,2 18-32,-22 0-256,20 0-609,-39 0-801,21 0-1953,-42 18-3364</inkml:trace>
  <inkml:trace contextRef="#ctx0" brushRef="#br1" timeOffset="27489.5723">20377 10407 14413,'-19'20'320,"19"-20"1282,19 0 160,1 0-289,-1 0-704,2 0-417,18 0-128,2 0-224,-2 0-448,21 0-737,-22 0-481,-16 0-2177</inkml:trace>
  <inkml:trace contextRef="#ctx0" brushRef="#br1" timeOffset="27823.5914">21271 10070 15278,'-20'0'1345,"20"0"-704,-21 0 608,-18 19-128,-1 2 320,1-1-255,19-2-386,1 23-383,-2-22-193,21 2-224,0-1 192,21-2-320,-2 3 160,20-1 32,-19 1-64,1-2 192,-2 0-352,-19 2 224,0-2 160,0 1-192,-19-20 417,-2 21-193,-18-2 289,0-19-257,-2 0-96,3 0-192,-3 0-288,2 0-1186,-2 0-1697,22 0-2978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2:11.2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9182 5679 6470,'0'-38'1986,"0"38"192,0-21-609,19 2-480,1-1-320,1-1-193,-2 3 65,20 18 0,-18-21-129,18 21 1,-19 21-161,1-21-32,-2 39 65,1 0-33,-20 0 0,0 2-224,-20-2 289,20-18-193,-19 18 96,-2-19-224,1 0 289,1-20-129,-1 0 0,-20 0-160,20 0-416,-20-20 320,20 0 0,1 0 288,19-20-736,0 1 576,0 18-128,19-17-448,1-2 319,20-1 258,-20 23-162,20 18-415,-20-21 672,19 21-512,-18 21 480,-2-21-128,1 18 160,-1 3-448,-19 18 737,0-18-449,0 17-160,-19-17 608,-1 18-448,1-18-160,-22-2 545,2 1-706,18-20 353,-18 0 257,-1 0-417,20-20 0,1 20 0,19-40-33,0 21-31,19-22 64,1 21 160,1-19-224,18 20 96,-20-1-32,22-1 0,-22 3-384,1 18 608,1 18-352,-2 3 576,1-1-544,-20-1 672,0 20-704,0-19 288,-20 21 353,20-22-513,-19 21 160,-2-20-160,1-20 480,-19 20-384,-1-20-128,20 0 352,-20-20-448,20 0 512,20 1-512,-19-2 96,19-18 192,19 18-320,1-17 352,1 17-192,18 2-352,-20-1 640,2-1-192,-1 21-481,19 0 449,-18 0 65,-2 21 351,-19-1-352,20-1-128,-20 20 448,0-19-192,-20 21-31,1-22-33,-2 2-160,1-2 352,1 1-160,-22-20 96,22 0-192,-20 0-256,18-20 481,1 1-321,20-2-289,0-18 385,20 18-64,20-17-128,-20 17 192,-1-18-128,22 39-352,-22-21 352,1 21 224,1 0-416,-2 0 672,-19 21-224,20-1 64,-20 20-63,0-22-65,0 2 96,-20 21-32,1-22-64,-2 2-64,1-2 257,-19-19-353,18 20 256,-18-20 0,20-20-544,-2 20 736,21-19-832,0-2 448,0 2-96,21-1-129,-2-1 193,20 1-32,-18 2-224,-1 18-32,-1 0 544,1 0-672,-20 18 416,21 2 64,-21-20 64,0 21 192,0-1-384,0-1 545,-21 2-321,1-21-192,1 19 320,19-19-160,-20 0-192,-1 0 96,2 0-128,-1-19 96,20 19 128,0-21-160,0 2-288,20-1 320,-1 20-288,2-21 31,-1 21 129,-1-20 416,1 20-384,-20 20 96,21 1 0,-21-21 96,0 20 1,0-1-386,0 2 674,0-2-161,-21-19-96,1 20-160,1-20 160,-1 0 192,20 0-95,-21 0-193,2-20 32,19 20-192,0-19-1,0-2-63,0 2 64,19-1 32,2-1-192,-1 21 192,-20-20 224,19 20-481,-19 20 546,0 1-289,0-1 576,0-1-256,0 2-64,-19-21 65,19 19-418,0-19-479,0 0-2179,-20 0-3075</inkml:trace>
  <inkml:trace contextRef="#ctx0" brushRef="#br0" timeOffset="639.0366">9300 6137 6630,'0'-21'2466,"0"3"-512,0 18 128,0 0-897,0 0-672,0 18 479,0 3 226,21 19-33,-21-2-192,0 23 0,0-1-64,-21 39-257,21 1-159,-19-1-129,-1 0-192,1 0 705,19-20-513,-21-18 513,21-3-448,0-17-129,0-21-128,0 19-288,0-39 384,0 20-416,0-20-512,0 0-802,0-20-223,0 20-481,0-20-2114</inkml:trace>
  <inkml:trace contextRef="#ctx0" brushRef="#br0" timeOffset="1288.0737">9102 6316 5829,'0'0'1698,"0"0"896,0 0-512,0 0 352,0 0-928,0 0-513,0 0-64,20 0-321,-20-19-288,19-2-191,3 1 319,-3 0-416,-19-1 288,19-17-288,1 18-192,1-21 352,-21 23-160,19-2 33,-19-1 159,20 21-320,-20-19 288,19 19 352,-19 19-351,21-19 415,-1 21-31,-1 17-225,-19 3 545,20-1-193,1-1-255,-21 1 31,0-19-191,19-2-65,-19 1-128,0-1 32,20-19-160,-20 20-641,0-20-512,0 0-1121,19 0-545,-19 0-8776</inkml:trace>
  <inkml:trace contextRef="#ctx0" brushRef="#br0" timeOffset="10520.6018">24743 5183 5765,'-38'0'1089,"38"0"-160,-20 0-32,1 0-32,19 0-129,-21-19 33,1 19-257,1 0-63,-1 0-33,-1 0-63,2 0-65,-20 0-64,18 0-32,-18 0 0,20 0-31,-22 0 31,2 0 0,-2 0-96,3 0 0,16 0 0,-36-21 0,17 21 32,3 0-96,-3 0 97,2 0-97,-21 0-32,0 0 192,21 0 224,-21 0-256,-19 0-96,19 0 0,-20 0-64,22 0 33,-43 0-1,22-20 0,-20 20 0,-19 0-32,19 0 96,-2 0-32,22 0-32,-1 0-32,-18 0 64,37 0-32,-16 0 0,-3 0 0,20-19 0,-38 19-32,18 0 0,1 0 0,-22 0 0,21 0 32,-18 0-32,18-20 0,1 20 32,-1 0-32,-19 0 32,20 0-32,0-20-32,-1 20 32,20 0 32,-19 0-64,1 0 96,-23 0-96,22 0 32,-1 0 32,1 0-32,-20-19-32,20 19 32,-1 0 32,1 0-64,-1 0 32,1 0 64,21 0-96,-22 0 32,1 0 0,-1 0-32,1 0 96,-1-21-128,1 21 64,19 0 32,-20 0-64,20 0 32,-19 0 0,-1 0-64,22 0 128,-2 0-64,0 0 0,0 0 0,2 0 0,17 0 0,-17 0 0,-2 0 0,19 0 0,3 0 0,-3 0 0,2 0 0,-2 0-32,3 0 64,18 0-32,-1 0 0,2 0 0,-1 0 0,1 0 0,-3 0-32,22 0 32,-19 0-64,19 0 0,0 0-32,-19 0 64,19 0-32,0 21 32,0-21 0,-20 0-32,20 19 32,0-19 32,0 20 32,-21-20-64,21 20 32,0-1 0,0 1 0,-19 1 32,19-2-64,-20 2 128,20 17-160,-19-17 128,19 18 0,-21 1-96,21-21 64,0 22 32,-20-2 0,20 2-96,-19-2 128,19 0-64,-20 21-64,20-21 96,0 22-64,-21-21 96,21-1-64,0 22 0,-19-23-32,19 2 32,0 19 64,-20-18-96,20 19 0,0-21 0,0 21 96,0-21-96,0 22 0,-19-3 0,19-18 64,0 20-64,0-21 64,0 21-32,0-21-64,0 2 129,0 18-33,0-19-64,-19 0 96,19-1-64,0 21-32,0-21 32,0 1 32,0 20 0,0-20-64,0 0 32,0 19 64,0-19-96,0-1 0,0 21 0,0-20 0,0 0 32,0 19-32,0-19 64,0-1-64,0 21 0,0-20 0,0-1 32,0 1 32,-22 0 0,22 0 64,0-1-96,-19 1 32,19 0-32,0 19 33,-20-19-65,20 0 0,0-1 0,-19 1 32,19 0-32,0 0 0,0-21 0,-21 21 32,21 0 0,0-1 0,0 1-32,-20 0 0,20-20 0,0 20 32,0-21 0,0 21-32,-19-20 0,19 20 32,0-21-32,0 21 0,-19 0 0,19-20 0,0 20 0,0 0 0,-22-1 0,22-19 0,0 20 0,0-1 0,-19 1 0,19-20 0,0 20 0,0-21 0,-19 21-32,19-19 32,0 18 0,0-20 0,0 1 0,-20 1 32,20-1-64,0-1 32,0 1 32,0-1-32,0 2 96,0-21-160,0 20 32,0-20 64,0 0 32,0 0-64,0 0 128,0 0 0,0 0-224,0 0 512,0 0-416,0 0 129,0 0 191,0 0-480,-21 0 384,21 0-128,0 0-96,0 0 96,0 0-288,0-20-1185,0 20-4229</inkml:trace>
  <inkml:trace contextRef="#ctx0" brushRef="#br0" timeOffset="11978.6852">17916 9393 6053,'19'0'833,"1"0"128,1 0 0,18 21 96,-20-21-288,22 0-225,-2 20-31,1-20 63,21 0-159,-3 20 31,2-20 0,19 0-191,-19 0 31,20 0 32,-1 21 33,1-21-129,19 0-32,-1 0 0,-18 18-32,19-18 0,-1 0-31,3 0-65,-2 19 96,0-19-64,21 21-32,-21-21 0,19 0 0,-19 20 32,21-20 0,-2 0-32,2 21 32,-1-21 32,1 18-31,-2-18-33,22 0-32,-22 20 32,21-20-32,-20 0 0,1 21-32,-2-21 32,2 0 0,-2 19 0,2-19-32,18 0 32,-18 0 0,-2 0-32,3 0 32,-23 20 0,1-20-32,2 0 32,-2 0-32,0 0 96,19 21-96,-17-21 0,-3 0 0,1 0 64,-19 0-32,-1 0-32,-19 0 0,-21 18 96,40-18 0,1 0-32,-1 0 0,20 0 33,2 0-1,-22 0 0,20 0 0,-19 0 0,-1 0 0,1 0 32,-22 0-32,21 0-96,-19 0 289,20 0-514,-1 21 321,-19-21-96,-2 0 0,-17 0 96,19 0-63,-21 0 63,-20 0 0,3 0 32,-3 0 32,0-21-64,1 21-64,-20 0 32,21 0-96,-21 0 32,0 0-160,19 0-545,-19-18-384,0 18-1313,0 0-3588</inkml:trace>
  <inkml:trace contextRef="#ctx0" brushRef="#br0" timeOffset="14297.8178">18988 5283 6117,'19'0'1506,"-19"-20"159,20 20 802,-20 0 159,0 0-832,0 0-545,0 0-256,0 0-288,0 0-129,-20 0-384,20 0-32,-19 0-127,-20 0-33,18 0 64,1 0-64,1 0-161,-22 0 97,22-21 0,0 21 321,-1 0-386,-1 0-63,21 0 0,0 0 96,-20 0-256,20 0-97,0 21 353,-19-1 352,19 20-128,0-2 97,0 3-353,-19-2 512,19 2-160,-22 19-352,3-21 480,19 0-352,-19 0 0,19-19-32,0 1-256,-20-21-513,20 20-576,0-20-737,-21 0-1730,21-20-1793</inkml:trace>
  <inkml:trace contextRef="#ctx0" brushRef="#br0" timeOffset="14444.8262">18591 5581 6918,'0'-21'2402,"0"21"-480,0-18-128,19 18-577,-19 0-32,21 0-480,-21 0-353,20 18-128,-1-18-31,0 21-193,3-1-417,-3-1-1120,0 2-3172</inkml:trace>
  <inkml:trace contextRef="#ctx0" brushRef="#br0" timeOffset="14628.8368">18988 5542 11370,'0'39'0,"-20"-19"865,20 20 737,0-22-706,20 2-767,-20 1-930,19-1-2370</inkml:trace>
  <inkml:trace contextRef="#ctx0" brushRef="#br0" timeOffset="14789.846">19106 5521 11659,'-19'-60'320,"-1"40"-64,20 2 1442,0-3-737,-19 1-129,19 20-703,0 0-546,0 0-1473,0 0-800,19 20-353</inkml:trace>
  <inkml:trace contextRef="#ctx0" brushRef="#br0" timeOffset="15089.8631">19106 5501 5925,'21'0'1922,"-21"0"1409,0 0-961,0 20-96,0-20-736,0 21-577,0-3-705,0 3 193,0-1-417,0-1-64,0-19-385,20 21 417,-20-21-544,0 0 287,19-21 65,0 21-96,3-19 96,-3-1 192,-19-1-32,20 21 0,-20 0 0,0 0 256,19 0 352,-19 21-95,0-21-193,0 20-128,0-1 97,0 2-257,0-3 64,0 2-673,0 1-736,0-21-1538,0 20-2562</inkml:trace>
  <inkml:trace contextRef="#ctx0" brushRef="#br0" timeOffset="15516.8876">19563 5501 12651,'0'0'1057,"0"0"161,-19 20-514,0 1 578,-3-3 447,3 23-704,-20-22-128,18 40-128,1-18-417,1-22-320,0 21-64,19-20-160,19-20-64,-19 0 95,19 0-95,1-20-288,21-20 63,-3 1-159,-16 18 512,16-38-161,-18 20 225,1 0-96,-2-21-64,20 19-64,-17-18-65,-3 0 321,0 19 32,1 20 224,-20-1 481,0 21 64,0 21 160,-20-1-481,1 20 353,0-2 192,-22 24-64,21-24-353,-20 22-223,20 0-514,1 0 1,19-22-1121,0 3-1057,0-22-3043</inkml:trace>
  <inkml:trace contextRef="#ctx0" brushRef="#br0" timeOffset="16181.9256">20495 5323 10698,'-19'-21'1057,"19"2"1793,-19 19-1248,19 19-353,-20 2 0,-1-2-192,2 21 64,-20 19-96,20-18-224,-3 19-417,22-21 33,-19 0-353,19 0-192,0-19 96,0 21-32,19-41-513,-19 19-384,22 2-320,-3-21-737,0 0-640,1 0-2339</inkml:trace>
  <inkml:trace contextRef="#ctx0" brushRef="#br0" timeOffset="16403.9383">20676 5423 5733,'0'0'8168,"0"0"-7944,0 0 865,0 18 320,-22 2 97,22 20-321,-19 1-737,0-23 129,-1 23-353,20-1-160,-21-2-128,21-17-160,0-21-897,0 20-96,0-20-897,21 0-737,-21-20-1249</inkml:trace>
  <inkml:trace contextRef="#ctx0" brushRef="#br0" timeOffset="16629.9512">20873 5402 7943,'20'-20'4741,"-40"20"-3941,20 20 802,-19 1-65,-22-3 257,3 23-545,-3-2-416,21-18-32,1-3 224,19 3-833,-19-1-256,19-20 32,19 19 288,-19-19-416,19 21-96,1-21-641,21 0 64,-22 18-929,0-18-416,3 0-2658</inkml:trace>
  <inkml:trace contextRef="#ctx0" brushRef="#br0" timeOffset="16811.9616">20933 5641 12940,'20'18'64,"-20"-18"1057,-20 20 544,20 1-127,0-1-449,0-1-961,-19-19 160,19 21-288,0-2-224,0-19-1057,0 20-1826,0-20-4164</inkml:trace>
  <inkml:trace contextRef="#ctx0" brushRef="#br0" timeOffset="16987.9717">21131 5819 14029,'-19'41'64,"-1"-22"1217,1 0 289,-2 1-129,1 0-320,1-20-865,0 21-128,19-21-672,-22 0-545,22-21-1025,0 21-1826</inkml:trace>
  <inkml:trace contextRef="#ctx0" brushRef="#br0" timeOffset="17239.9861">21410 5461 15086,'0'21'2082,"0"-2"-2371,0 1 834,0 1 544,-21-3 481,2 23-481,19-1-641,-20-22-224,1 23-320,-3-21-96,22-1-385,0-19-95,0 21-962,22-21-736,-22-21-1346,19 21-2337</inkml:trace>
  <inkml:trace contextRef="#ctx0" brushRef="#br0" timeOffset="17469.9993">21707 5382 15919,'-39'41'-32,"-2"-23"768,22 23 994,-20-2 64,18-18-65,-18-3-672,20 23-288,-3-41-289,22 19-384,0 2-128,0-21 0,0 0-256,22 18-481,-3-18-416,0 0-96,22 0-1281,-22 20-2339</inkml:trace>
  <inkml:trace contextRef="#ctx0" brushRef="#br0" timeOffset="17782.0171">21687 5641 8616,'0'0'2434,"20"0"-2786,-20 0 992,21-21-95,-2 21 704,-19 0-288,20 0-417,-1 21-31,-19-21 63,21 18 321,-21-18 128,0 20 32,0-20-64,-21 21-192,2-1-32,19-20-129,-20 19-127,1 2-129,19-21-96,0 19-192,0 1-320,0-20 224,0 20-64,19 0-737,1-20-448,-1 21-737,2-21-1665,-1 0-4197</inkml:trace>
  <inkml:trace contextRef="#ctx0" brushRef="#br0" timeOffset="18043.032">22224 5302 15022,'20'40'608,"-20"-21"609,19 22 1,-19 18 479,-19 1 385,-1 0-640,-21 18-514,3-17-287,16 18-193,-16-39-95,18 0-193,-20-1-160,20-19-545,1 1-1248,-3-1-513,-16-2-1730</inkml:trace>
  <inkml:trace contextRef="#ctx0" brushRef="#br0" timeOffset="20953.1985">23096 5581 11402,'0'0'1185,"0"-21"-256,0 21 513,0 0 287,0 0-95,-19 0-1314,19 21-192,-20-21 257,1 20 127,-2-20-63,1 19-97,1-19 64,0 21-256,19-3-320,0-18 160,0 20-32,0 1 96,19-1-192,-19-1 128,19 2 0,-19-2 160,0 1-320,20 0 224,-20 0 64,0-20 321,-20 0 191,20 21 193,-19-21-64,0 0-545,-3 0-64,3 0-32,19-21-128,-19 21-320,19 0-769,0 0-544,0 0-1442,19 0-2467</inkml:trace>
  <inkml:trace contextRef="#ctx0" brushRef="#br0" timeOffset="21114.2077">23096 5918 10121,'0'0'5413,"0"0"-5028,0 0 640,0 0 352,0 0-352,0 0-833,0 0-224,0 0-1121,0 0-1602,0 0-2658</inkml:trace>
  <inkml:trace contextRef="#ctx0" brushRef="#br0" timeOffset="21386.2233">23534 5521 16143,'20'-20'384,"-1"1"-192,-19 19 993,0 0 33,0 0-738,-19 19 417,-1 1 352,-1 1-672,-18 18 95,-2 0 65,22 20-417,-20-18-320,18 18 128,2-19-352,19-20-352,0 1-770,0-2 33,0 0-801,19-19-1826</inkml:trace>
  <inkml:trace contextRef="#ctx0" brushRef="#br0" timeOffset="21545.2324">23474 5679 16335,'-41'-38'641,"22"17"-257,0 21 993,-1 0-320,20 0-288,0 0-417,0 0-640,0 0 416,0 21-768,20-21-1058,-20 18-3139</inkml:trace>
  <inkml:trace contextRef="#ctx0" brushRef="#br0" timeOffset="21695.2409">23693 5819 18897,'0'41'96,"0"-22"257,0-19 576,0 0-161,0 19-639,0-19-546,0 0-2498</inkml:trace>
  <inkml:trace contextRef="#ctx0" brushRef="#br0" timeOffset="23589.3493">19067 6236 9160,'0'-21'833,"0"21"2082,0 0-1058,0 0-992,0 21-64,-19 19 192,19 0 0,0 19-417,-21-18-159,1 17-321,20 3 192,-19-22-288,-1 1 417,20-20-513,0 0 96,-19-20-32,19 0-545,0 0-448,0 0-448,0 0-930,19-20-2337</inkml:trace>
  <inkml:trace contextRef="#ctx0" brushRef="#br0" timeOffset="23833.3632">19048 6297 12395,'0'0'289,"0"-21"1152,19 21 289,-19 0 127,20 0-543,20 0-514,-20 0-415,18 0 319,3 0-672,-2 0 32,2 0-32,-3 0-288,-16 0-641,-3 0-128,0 0-768,-19 0-2051,0 21-2722</inkml:trace>
  <inkml:trace contextRef="#ctx0" brushRef="#br0" timeOffset="24014.3736">19147 6435 9096,'-20'20'929,"20"-20"801,0 19 512,20-19-417,-1 0-255,0 0-897,22 0-385,-2-19-160,2 19-96,-3 0 0,-16-20-224,-3 20-545,0 0-768,-19 20-1410,0-20-1185</inkml:trace>
  <inkml:trace contextRef="#ctx0" brushRef="#br0" timeOffset="24182.3832">19106 6654 9609,'-39'39'1121,"20"-39"768,19 0-447,19 0-33,1 0-256,-1 0-640,2 0-417,18 0-64,2-20-64,-22 20-737,20 0-800,-18 0-2051</inkml:trace>
  <inkml:trace contextRef="#ctx0" brushRef="#br0" timeOffset="24489.4008">19802 6116 11146,'-20'0'577,"-1"0"1633,2 21-513,-1-1-31,-18 20-353,16-1 0,3 22-384,-1-3-64,-20 3-256,20 17 352,1-18-513,0 0-224,19-1-352,0-19 64,0 0-481,19-1-447,0-19-418,1-20-736,1 20-1153,-2-20-2755</inkml:trace>
  <inkml:trace contextRef="#ctx0" brushRef="#br0" timeOffset="24963.4279">19901 6416 8936,'0'-21'1794,"0"21"-129,0 0-31,0 0 63,0 21 33,0-2-641,0 20-128,0 2-192,-20-21-33,20 19-575,0 1-33,0-20-128,0 19-32,0-19-609,0-20-384,0 0-480,0 0-994,0 0-864,20-20-1089</inkml:trace>
  <inkml:trace contextRef="#ctx0" brushRef="#br0" timeOffset="25201.4415">20139 6375 11146,'0'0'2595,"-19"0"-2243,19 20 865,-20 1 320,-21 18 289,3-20-641,16 22-224,-16-21-128,18-1-224,20 1-353,-21-20-128,21 19-288,21-19 128,-1 21 96,-1-21-513,0 0-255,22 20-289,-22-20-352,22 0-641,-21 20-1538,-1-20-2850</inkml:trace>
  <inkml:trace contextRef="#ctx0" brushRef="#br0" timeOffset="27133.552">20317 6614 11050,'0'0'641,"0"0"1184,-19 0 129,19 20 0,0-20-673,0 20-576,0-1-65,0 1-447,0 0-33,0-20-96,0 20-128,0 0-385,0-20-928,0 20-1153,0-20-2179</inkml:trace>
  <inkml:trace contextRef="#ctx0" brushRef="#br0" timeOffset="27298.5614">20476 6753 11466,'-19'20'961,"-1"-1"1377,-1 21-384,2-20-256,-1 0-513,1 0-608,-22-1-577,22-19-161,-1 21-960,20-21-2146</inkml:trace>
  <inkml:trace contextRef="#ctx0" brushRef="#br0" timeOffset="28091.6068">20775 6435 7142,'19'-40'833,"-19"40"2146,0-20-513,0 20-352,0 0-865,0 20-672,0 1 480,0-2-352,0 20-129,-19 2-31,19-2 31,-20 21-320,-1-20-320,21-1 64,-20-19-32,20 0-256,-19 0-449,19-20-288,0 0-1185,19-20-1601</inkml:trace>
  <inkml:trace contextRef="#ctx0" brushRef="#br0" timeOffset="28307.6191">20775 6435 11562,'0'0'1346,"19"0"-834,-19 0 1602,19-19-736,22 19-129,-2 0-641,1 0-319,-1 0-97,2 0-96,-22 0-96,22 0-320,-22 0-513,1 0-833,-20 0-1697,-20 0-2531</inkml:trace>
  <inkml:trace contextRef="#ctx0" brushRef="#br0" timeOffset="28489.6296">20775 6574 9416,'0'19'1154,"0"-19"-258,19 21 1923,-19-21-801,41 0-609,-3-21-800,3 21-321,-2 0-128,2-19-224,-3 19 32,-18 0-32,1 0-705,-2 0-800,-19 0-1954,0 19-2755</inkml:trace>
  <inkml:trace contextRef="#ctx0" brushRef="#br0" timeOffset="28656.6391">20775 6773 10217,'-20'19'737,"40"-19"800,-1 0 802,0 0-1250,3 0-449,16-19-512,3 19-128,-2 0-160,2 0-1217,-22-20-2018,20 20-2115</inkml:trace>
  <inkml:trace contextRef="#ctx0" brushRef="#br0" timeOffset="28970.6571">21509 6256 13773,'-19'0'160,"-3"0"993,3 20 705,-20 1-225,18 18-224,2 0-352,-1 2-352,1 17 160,-3 3-64,3-3-225,0-17-255,-1 18-97,20 1-320,0-21 96,0 1-289,0-20-575,20 0-386,-20-20-63,19 20-673,0-20-864,3-20-2532</inkml:trace>
  <inkml:trace contextRef="#ctx0" brushRef="#br0" timeOffset="29179.669">21608 6474 14157,'0'20'641,"0"-20"-449,0 21 1409,-20 18-63,20-19-289,-19 20-544,-2 0-321,21-21-96,-20 1-256,1 0-192,19 0-417,0 0-672,0-20-961,19 0-2178</inkml:trace>
  <inkml:trace contextRef="#ctx0" brushRef="#br0" timeOffset="29420.6828">21807 6474 14605,'-40'20'32,"20"-20"961,1 21 1089,-22 18-288,22-19-193,0-1-608,-3 2-256,3-1-64,-1 0-193,20-20-352,0 19-64,20-19 129,-1 20-386,3-20-607,-3 0-418,0 20-383,22-20-449,-22 0-1633,1 20-3108</inkml:trace>
  <inkml:trace contextRef="#ctx0" brushRef="#br0" timeOffset="29878.709">21827 6693 7142,'19'0'1281,"-19"0"1570,20-20-481,-20 20-672,19 0-513,-19 0-448,41 0 0,-22 0-225,-19 0 65,19 20 63,3 0 129,-22-20-193,-22 20-63,22 0 31,-19 0-63,0-1 63,-1 1-287,-20 0 95,20-20-96,1 0-96,-1 20 1,20-20-65,0 0-96,0 0-193,0 0 33,20 0 160,-1 0 64,20 20-32,2-20-96,-22 0-576,0 0-481,3 0 128,-3 20-577,1-20-928,-20 0-1858</inkml:trace>
  <inkml:trace contextRef="#ctx0" brushRef="#br0" timeOffset="30077.7204">22203 6852 12555,'0'20'1954,"-20"0"96,20-1 224,-19 2-256,0-2-416,-3 21-737,-16-20-513,18-1-320,-1 2-384,2-21-705,-1 20-1153,20-20-3332</inkml:trace>
  <inkml:trace contextRef="#ctx0" brushRef="#br0" timeOffset="33736.9297">22362 6892 10890,'-20'0'-128,"20"0"2114,0-20-289,0 20-576,20 0-448,-20-20-321,0 0 97,21 0-65,-2 0-96,-19 20-31,20-39-65,-20 19-64,19 0-96,-19 0-32,21-19 32,-21 19 32,20 0-64,-20-1 0,0 21 96,19-19 96,-19 19 257,0 0-385,0 0-160,0 0 192,0 0 224,0 19 160,0 2-287,0-1 63,0 0 32,0-1-160,0 1-32,20 0-96,-20-20 32,0 0-32,0 20 96,0-20-31,0 0 31,21-20 32,-21 20-64,19-20-32,1 20-128,-20-20 64,19 1-64,0-1 32,-19 0-65,22-1 97,-22 21-32,19-19 32,1-1 32,-1 1-64,-19 19 64,21 0-32,-21-20 0,0 20 128,0 0-32,0 20 129,0-1 63,20 1 416,-20-1-287,0 22 159,0-21-63,0 19 159,0-19-512,0 0 129,19 0-97,-19 0 64,0-1-192,19-19 0,-19 20-32,0-20-160,0 0-385,0 20-255,0-20-417,0 0-481,0 0-672,22 0-3300</inkml:trace>
  <inkml:trace contextRef="#ctx0" brushRef="#br0" timeOffset="34386.9669">22978 6416 6630,'19'-21'128,"-19"21"1570,20 0 480,-20 0-96,21 0-353,-21 21-159,19 18-353,-19 0 64,20 21-288,-20-21 0,0 22-192,0-2-353,-20 20-192,1-19-63,-2-20-65,1 0-64,1 0-128,19-21-129,0 1-159,0-20-288,0 0-321,0 0-673,0 0-64,0-20-2113</inkml:trace>
  <inkml:trace contextRef="#ctx0" brushRef="#br0" timeOffset="34651.982">23296 6297 14285,'19'0'-352,"-19"0"1184,20 19 930,-20 20 192,19 1-192,-19 0-609,21 19 128,-21 21-544,-21-20 31,21 19-223,-19-19-289,-1 19 32,1-20-159,-22 2-1,22-42-96,-1 20-929,20-39-801,-19 0-1152,19 0-4678</inkml:trace>
  <inkml:trace contextRef="#ctx0" brushRef="#br0" timeOffset="36332.0781">23513 6713 10409,'0'0'545,"0"0"1601,0 0 192,0 0-800,0 0-417,21 0-385,-1 0-255,-1 0 31,0 0-255,3-20-161,16 20-64,-18 0-160,1 0-353,-2 0-544,1 0-1249,-1 0-1986,-19 0-1570</inkml:trace>
  <inkml:trace contextRef="#ctx0" brushRef="#br0" timeOffset="36490.0872">23534 6792 10858,'-21'0'672,"21"20"353,0-20 2050,0 0-1249,21 0-769,-1 0-865,-1 0-32,22 0-128,-3 0-128,3 0-1089,-2-20-2018,2 20-5189</inkml:trace>
  <inkml:trace contextRef="#ctx0" brushRef="#br0" timeOffset="37932.1696">24466 6634 6053,'0'-20'1730,"0"20"-225,0 0-223,20 0 95,-20 0-192,0 0-96,0 0-192,0 0-193,0-21-31,0 21 0,0 0-289,0 0-96,0 0-95,0 0-97,0 0 32,-20 0 32,20 0-32,-19 0-64,19 0 64,-19 0 64,-3 0 33,3 0 223,-1 0-256,1 21 193,-22-21 127,3 20-224,16 0 65,-16-1 127,-23 1 1,23 0-33,-3 20 193,2-1-65,18-19-320,2 20 33,-1-20-97,20 0 64,0-1-64,20 2 65,-1-2 63,22 2-320,-3-2 96,3 1-32,19-1 96,-21-19-320,2 21 128,-3-21-352,3 0-289,-2 0-224,2 0-704,-22 0-513,0 0-1602</inkml:trace>
  <inkml:trace contextRef="#ctx0" brushRef="#br0" timeOffset="43426.4839">18492 7269 5925,'0'-20'2338,"0"20"-64,0 0-256,0 0-736,0 0-802,0 20 321,0 0 288,0 0-64,0 19-192,-20 1-257,20-20 1,0 20-193,-21-20 32,21 19-255,-19-19 31,19-20-160,0 20 64,0-20-320,0 20-97,0-20-191,-20 0-193,20 0-160,0-20-448,0 20-705,20-20-1281,-20 20-2210</inkml:trace>
  <inkml:trace contextRef="#ctx0" brushRef="#br0" timeOffset="43655.497">18472 7309 8199,'0'0'993,"0"-20"481,0 20 544,0 0-353,0 0-159,20 0-610,-1 0-127,0 0 0,22 0-289,-21 0-384,20 0 257,-20-20-321,18 20-192,-16 0-289,-3 0-256,-19 0-768,0 0-897,0 20-1410</inkml:trace>
  <inkml:trace contextRef="#ctx0" brushRef="#br0" timeOffset="43836.5073">18492 7388 6598,'-20'20'1633,"20"-20"673,0 0-672,0 0 704,20 0-768,-1 0-705,0-20-577,22 20-128,-21 0-64,-1 0-96,22 0 32,-22 0-640,0 0-802,-19 0-1152,22 20-1410</inkml:trace>
  <inkml:trace contextRef="#ctx0" brushRef="#br0" timeOffset="44014.5175">18472 7547 8584,'-21'0'1089,"21"0"32,0 0 865,0 20-353,21-20-256,-1 0-832,-1 0-289,0 0-192,3 0-160,17 0-1121,1 0-2242</inkml:trace>
  <inkml:trace contextRef="#ctx0" brushRef="#br0" timeOffset="44557.5486">19067 7388 6758,'0'-40'897,"0"21"2082,0 19-962,-19 0-159,-2-20-545,1 20-576,-19 20 0,20-1 96,-2 2-97,-18-2 1,20 1 64,-3 20-32,3-20-641,0 0-32,19-1-96,0-19-32,0 20-32,0-20-161,19 20-319,-19-20-1,19 0-351,3-20 223,-3 20-32,0-20 1,1 1 159,1-1 225,-2 0 192,1 0-32,-1 0 127,-19 0 33,20 1 65,-20 19 287,0 0 256,0 0-31,0 19 128,-20 1-161,1 20 97,-1 0-1,20-1 65,-19 21-192,-2-20 159,1-1-512,1 21 65,0-40 31,19 19-224,0-39 96,0 20-384,0-20-289,0 0-448,0 0-320,0 0-513,0 0-992,19-20-3204</inkml:trace>
  <inkml:trace contextRef="#ctx0" brushRef="#br0" timeOffset="44829.5641">19226 7329 13068,'-19'19'96,"19"2"1441,0 18 738,-22 1-354,22 0-447,-19-21-770,19 1-159,0 0-321,19 0-96,-19-20 97,22 0-33,-3-20-64,1 0-128,-1 0-288,2 1-257,-21-21-320,20 20-320,-1 0-801,0 0-2082</inkml:trace>
  <inkml:trace contextRef="#ctx0" brushRef="#br0" timeOffset="45015.5748">19445 7448 14029,'0'20'448,"-21"0"545,21-1 481,0 1-834,0 0-384,0 0-288,21-20-929,-1 20-1793,-1-20-4357</inkml:trace>
  <inkml:trace contextRef="#ctx0" brushRef="#br0" timeOffset="45130.5814">19583 7269 8776,'-20'-20'-449,"20"20"-31</inkml:trace>
  <inkml:trace contextRef="#ctx0" brushRef="#br0" timeOffset="45409.5973">19643 7329 7174,'0'19'4581,"0"2"-3236,0 18 1025,0-19-800,0 20 31,0-20-736,0 19-545,0-19-288,0 20 0,19-40 0,-19 20 161,0-20-225,22 0 160,-3-20 32,0 0-64,1 20-64,-1-40 0,2 20-192,-1 1-225,-1-1-575,0 20-386,-19-20-1120,22 20-2050</inkml:trace>
  <inkml:trace contextRef="#ctx0" brushRef="#br0" timeOffset="45805.62">20059 7507 5829,'0'-19'8488,"0"19"-7431,0 0 801,-19 19-897,19-19 288,-19 20-128,-22 0-320,22 20-257,-1-20-320,20 0-256,0-20-32,0 19 64,0-19-384,20 0 0,-1 0-97,0 0-191,3-19-97,-3-1 0,20 0-224,-18 0 32,-1 0 481,-1 0 63,-19 20 257,0 0 224,0 0 545,0 0 512,0 20-288,0 0-97,-19 0 161,19 0-160,-20 0-513,20 19-320,0-19-1121,0 0-2306</inkml:trace>
  <inkml:trace contextRef="#ctx0" brushRef="#br0" timeOffset="46418.655">20457 7229 10377,'0'-39'993,"0"39"417,0 0-385,0 0 0,0 20 384,0-1-160,-20 1-192,20 40-160,-21-21-96,21 1-257,-19 20-256,19-1-191,-20-19-33,20 0 0,-19-20 32,19 0-609,0-1-544,0-19-512,0 0-1058,0 0-1248,0 0-1955</inkml:trace>
  <inkml:trace contextRef="#ctx0" brushRef="#br0" timeOffset="46775.6755">20495 7547 12748,'0'20'0,"0"-20"448,0 0 577,0 20 96,22-20-320,-22 0-353,19 0-160,1 20-159,20-40-33,-20 20-224,-1 0-129,0-20 1,3 0 96,-3 0 32,-19 0 192,19 20-64,-19-19 64,0-1 0,-19 20 64,19-20 64,-19 20 257,19 0-65,-22 20 32,3 0 161,0-1 64,-1 1 191,-1 20 354,2-20-450,-1 20-223,1-21-353,19 1 64,0 0-288,0 0-256,0-20-161,19 0-672,1 0-320,-1 0-801,2 0-1858</inkml:trace>
  <inkml:trace contextRef="#ctx0" brushRef="#br0" timeOffset="47108.6945">20854 7488 14253,'0'19'480,"0"-19"577,0 20 321,-19 20-33,19-20-64,-22 0-608,3 0-161,19-1-576,-19 1 96,19 0-256,0 0-288,0-20-289,19 0-64,0-20 545,3 0-161,16 0 97,-18 1 256,20-1 96,-20 0 32,-1 0 32,3 20 32,-22 0 224,0 0 257,0 0 63,0 20-127,0 0-65,0 0-224,0-1-96,0 1-96,-22 0-224,22 0-769,0-20-993,0 20-2722</inkml:trace>
  <inkml:trace contextRef="#ctx0" brushRef="#br0" timeOffset="47392.7108">21468 7130 14125,'0'20'673,"-19"20"-513,0-1 1281,-1 1 641,-1 20-384,-18-1-353,-2 21-608,3-21-257,18 1-224,-1-20-288,2-21 128,19 21-544,0-20-513,19-20-352,-19 20-513,21-20-1057,-21 0-2434</inkml:trace>
  <inkml:trace contextRef="#ctx0" brushRef="#br0" timeOffset="47538.7191">21211 7527 13516,'-20'0'513,"20"0"960,0 0-1217,0 0 321,0 0-33,0 20-511,20-20-418,-1 0-1665,2 0-3139</inkml:trace>
  <inkml:trace contextRef="#ctx0" brushRef="#br0" timeOffset="47781.733">21649 7210 16559,'-41'59'0,"21"1"769,1-1 576,-2 1 65,-18-1-129,-2 21-801,3-21-384,-3-19 0,22 0-320,-1 0-609,20-21-448,0-19-801,0 0-1826,0 0-2658</inkml:trace>
  <inkml:trace contextRef="#ctx0" brushRef="#br0" timeOffset="47950.7427">21548 7527 15566,'0'20'-160,"0"-20"288,0 0 769,0 20 64,0 0-417,21-20-447,-21 20-258,19 0-992,1-20-2242</inkml:trace>
  <inkml:trace contextRef="#ctx0" brushRef="#br0" timeOffset="48176.7556">21906 7488 9609,'-40'19'7367,"20"1"-6823,-19 20 1026,-21 20 351,0-21 257,0 21-384,2-1-545,-2 1-960,0 0-1,21-1-384,-1-39 160,20 0-320,20 0-801,0-20-1025,0 0 160,20-20-128,-1 0-3427</inkml:trace>
  <inkml:trace contextRef="#ctx0" brushRef="#br0" timeOffset="48383.7674">22044 7607 19154,'0'20'-1762,"0"-20"-544,0 19-2755</inkml:trace>
  <inkml:trace contextRef="#ctx0" brushRef="#br0" timeOffset="48494.7738">22065 7766 12908,'-21'39'2018,"2"-19"-3940,19-20-3235</inkml:trace>
  <inkml:trace contextRef="#ctx0" brushRef="#br1" timeOffset="58091.3227">18829 8381 8872,'0'-20'801,"0"20"1377,0 20-321,-19-20-351,19 40-33,-20 0-480,20-1-160,-21 1-256,1 0-65,1 19-288,0-19 193,-3-1-289,3 1 224,0-19-512,19-2 320,0-19-256,0 20-577,0-20-255,0 0-226,0-20-831,0 1-1731</inkml:trace>
  <inkml:trace contextRef="#ctx0" brushRef="#br1" timeOffset="58323.3359">18769 8441 10634,'0'-20'608,"0"20"1891,0 0-706,21 0-383,-21 0-65,20 0-512,18 0-225,3 0-223,19-20-129,-21 20-64,21 0-256,-21 0 224,1-20-544,-20 20-225,-1 0-544,0 0-513,-19 20-1569,0-20-2850</inkml:trace>
  <inkml:trace contextRef="#ctx0" brushRef="#br1" timeOffset="58513.3468">18829 8560 11082,'-19'20'609,"19"-20"287,0 0 1539,19 0-674,0 0-351,22 0-770,-22 0-544,41-20 193,-21 20-65,2-20-192,-22 20-160,20 0 32,-18 0-385,-21 0-576,0 0-800,0 20-2019</inkml:trace>
  <inkml:trace contextRef="#ctx0" brushRef="#br1" timeOffset="58717.3585">18689 8779 10185,'-19'19'737,"38"1"928,-19-20 1122,22 0-1249,16 0-417,-18-20-641,21 20-288,19 0-160,-2-19-64,-18 19-64,-1-21-865,2 21-865,-2 0-1921,-20 0-2531</inkml:trace>
  <inkml:trace contextRef="#ctx0" brushRef="#br1" timeOffset="59034.3766">19623 8223 9320,'0'-21'2114,"-19"2"-416,-2 19 480,1 19-705,1 2 1,-22-2-321,22 21-545,-20-1 449,18 21-288,-18 0 96,20-1-64,-3 1-257,3-21-255,0 22-161,19-3-64,0-18-128,0 0-129,19-20-799,-19 20-258,19-20 1,3-20-769,-3 20-512,0-20-2275</inkml:trace>
  <inkml:trace contextRef="#ctx0" brushRef="#br1" timeOffset="59289.3912">19703 8441 15534,'0'20'-320,"0"-20"832,0 19 1090,0 1-161,0 20-224,-19 0-448,19-1-224,0-19-161,-22 20-128,22-1-384,0-18 32,0-2-448,0-19-385,0 21-513,0-21-928,22-21-2178</inkml:trace>
  <inkml:trace contextRef="#ctx0" brushRef="#br1" timeOffset="59542.4057">19980 8401 15022,'-39'40'32,"-1"-20"1473,20-1 449,-21 21-320,3-20-193,18 20-480,-1-21-256,2 1-257,19 0-128,0 1-160,19-2 129,2-19-385,-1 0 64,-1 0-609,22 0-544,-22 0-321,20 0-640,-18 0-1025,-1 0-2498</inkml:trace>
  <inkml:trace contextRef="#ctx0" brushRef="#br1" timeOffset="60120.4387">19999 8639 11402,'22'-20'801,"-22"20"1441,19 0-352,-19-20-705,19 20-128,1 20-544,-20-20 127,21 0-223,-21 20 223,0 1-384,0-2 129,0 1 63,0-1 1,-21 2 127,1-21-95,20 19-97,-19 2-64,0-2 129,-3-19-257,22 0-128,0 20-32,0-20-64,0 0-64,22 0 64,-22 20-641,19-20-736,20 0-257,-18 0-736,-1 0-2531</inkml:trace>
  <inkml:trace contextRef="#ctx0" brushRef="#br1" timeOffset="60279.4478">20259 8838 11883,'0'20'1345,"0"0"128,0 0 1058,-21-1-385,1 1-481,1 0-672,0 20-224,-3-20-673,3-1-96,0 1-416,-1-20-897,-1 20-1250,21-20-4387</inkml:trace>
  <inkml:trace contextRef="#ctx0" brushRef="#br1" timeOffset="62129.5536">20476 8540 5797,'19'-20'1345,"-19"20"1314,0 0-353,0 0-705,0 0-896,0 0 256,0 20 0,0 20-32,0-21-96,0 21-97,0 0 33,-19-1-192,19 1-417,0-19 64,0-2 0,0 1-64,0-20-96,0 20 193,0-20 31,-19 0-96,19-20-384,0 0 128,0 1 0,0-2 32,0 2 0,0-2-64,0-18-97,0-1 129,0 20-64,0-19 160,19 19-96,-19 0-96,0 0 160,19 0 0,-19 20-32,0 0 160,22 0-64,-22 0-32,19 0 128,1 20-31,-20 0-1,19 0 64,2-20-128,-1 20 96,-1-1-256,0-19 128,3 0-32,-3 20 0,-19-20-64,19 0-64,-19-20 32,20 20-96,1 0-1,-21 0 97,20 0-32,-20-19 160,0 19-320,19 0 416,-19-20-288,19 20 192,-19-20-64,22 20 32,-3-20-32,-19 20 32,19 0-32,1-20 32,-20 20 32,0 0-32,21-20 32,-21 20 64,0 0-192,0 0 128,0 0-64,19 0 96,-19 0-128,0-19 160,20 19-128,-20 0 64,0 0 160,0 0-384,0 0 192,0-20 0,0 20 0,0 0 0,0 0 0,0 0 64,0 0 64,0 0-320,0 0 192,0 0 0,0 0-32,0 0 64,0 0-32,0 0-32,0 0 0,0 0 192,0 0-192,0 0-96,0 0 384,0 20-288,0-20 288,0 19 33,0 1 223,0 0-160,0 20 225,-20-1 192,20 1-161,0 0-95,0-1-193,0 1-128,0-19-64,-19-2-64,19 1 1,0-20-65,0 20-129,0-20-671,0 0-161,0 0-256,0 0-545,0 0-1281,0 0-3651</inkml:trace>
  <inkml:trace contextRef="#ctx0" brushRef="#br1" timeOffset="62474.5734">21131 8302 12363,'41'0'1153,"-22"0"64,1 19 929,-1 2-416,2 18 192,-1 1-385,-1 0-319,-19 19-65,0 1-513,-19 20-63,-1-22-417,-20 22 64,20-20-32,-20-20-64,1-1 33,19 1-257,1-20-673,19-20-448,-21 20-609,21-20-416,0 0-1378,0-20-6501</inkml:trace>
  <inkml:trace contextRef="#ctx0" brushRef="#br1" timeOffset="62774.5905">21468 8639 16559,'0'0'1506,"0"0"-642,0 0 994,22 0-416,-3 0-225,0 0-513,1 0-383,20-20-353,-20 20 64,21 0-192,-22 0-1026,20 0-383,-18 0-705,-21 0-1666,0 0-5637</inkml:trace>
  <inkml:trace contextRef="#ctx0" brushRef="#br1" timeOffset="62936.5998">21468 8739 16047,'0'19'448,"0"-19"1570,22 21 32,-3-21-673,0 0-512,22 0-288,-2 0-545,-20 0-32,22 0-385,-2 0-992,-18 0-1634</inkml:trace>
  <inkml:trace contextRef="#ctx0" brushRef="#br1" timeOffset="63735.6455">22123 8520 10570,'0'-20'928,"0"20"1603,0-20-898,0 20-672,0 20-224,0 0 64,22 0-257,-22 20 161,0-1-257,0 2-127,0-2-161,0 1-96,-22 0-32,22-1-32,0-19 192,-19-20-128,19 0 224,0-20-288,0 0 32,0-20 97,0 0-226,0 21 33,19-41 32,3 20 64,-3 1-448,0-1 128,22 0-1,-2 21 225,-20-1-96,3 20 0,16 0 160,-18 20 64,-20-1-32,21 21 64,-21 20 160,0-21-320,-21 21 353,1-21-193,1 1 512,-22 0-415,22-20 191,-20 0-384,-2 0 96,3-20-96,16 0-256,3 0-193,0-20-415,19 20-706,0-20-1217,0 0-2498</inkml:trace>
  <inkml:trace contextRef="#ctx0" brushRef="#br1" timeOffset="64017.6616">22879 8202 13612,'0'0'129,"-21"0"1312,1 21 321,-18 18 159,-3 1-287,2 19-97,-1 1-416,1 19 97,-2 1-33,2 0-160,-1-22-513,1 22-288,39-20-63,-20-1-226,20 1 33,20-20-800,-20-21-770,19 21-736,1-40-737,1 21-3363</inkml:trace>
  <inkml:trace contextRef="#ctx0" brushRef="#br1" timeOffset="65725.7593">22838 8500 10377,'0'-20'769,"0"20"1954,0 0-898,0 0-672,0 20 97,20 0-514,-20 20 1,0-1-192,0 1-129,-20 0-192,1-1-288,19 1 160,-19 0-224,19-20-448,-22 0-642,22-20-639,0 0-1539,22 0-736</inkml:trace>
  <inkml:trace contextRef="#ctx0" brushRef="#br1" timeOffset="65972.7735">23096 8500 12780,'0'0'1025,"-19"0"-481,-1 20 1442,1 0-481,-22 0-127,22 0-353,-22 19-225,22-19 1,0 1-160,-1-2-257,20 1-480,0-20 224,0 19-288,20-19 128,-1 21-32,0-2-481,3-19-383,-3 21-354,20-21-511,-18 19-1474,-2-19-2050</inkml:trace>
  <inkml:trace contextRef="#ctx0" brushRef="#br1" timeOffset="66438.8001">23137 8758 7046,'0'0'2018,"0"0"737,0 0 576,0 0-1249,-19 0-897,19 21-192,0-2-128,0 1 0,-22 0-449,22 0-128,0 0-192,0 0-64,-19-20-96,19 19-737,0-19-608,0 20-961,0-20-2274</inkml:trace>
  <inkml:trace contextRef="#ctx0" brushRef="#br1" timeOffset="66655.8125">23274 8917 9929,'0'0'929,"0"20"993,0 0 1185,0-20-961,-19 40-609,0-20-576,-1-1 64,1 1-641,-2 0-95,1-20-354,20 21-191,-19-21-577,19 0-448,0 0-1601,0-21-3621</inkml:trace>
  <inkml:trace contextRef="#ctx0" brushRef="#br1" timeOffset="67145.8406">23712 8679 9801,'20'-19'1601,"-20"-2"1474,0 21-865,0-20-608,0 20-737,-20 0-97,20 0 1,-40 0 96,20 20 96,-18 1 64,-3-2 160,22 20 64,-22-18-704,21 19-161,1-1-384,19-19 96,0 0 96,19 0-224,22 0-833,-2-1-544,21-19-833,0 0-320,-21 0-2499</inkml:trace>
  <inkml:trace contextRef="#ctx0" brushRef="#br1" timeOffset="67536.8629">24009 8421 14733,'60'-20'65,"-41"20"2401,3 0-512,16 0-129,-18 20 33,-20 20-320,21-1-225,-21 21-448,-21-1 0,21 1-737,-39 19 64,-2 1-32,3-1-224,-22 1-352,21-21-834,-2 1-1120,2-40-1570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3:29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12635 3535 6053,'41'-20'1538,"-22"20"1633,1 0-1570,-20-20 65,19 40-353,-19-20-160,21 20-288,-21-20-224,0 20-225,0-1-96,-21 2 33,2-2-129,-1 1-128,1-20 96,-2 0-96,1 0 224,1 0-352,0 0 129,-3-20-1,22 1-96,0-2-96,0 2-1,22-1 1,-3-20-64,0 21 192,1 19-384,1-21 448,-2 21-384,-19 21 320,20-21-224,-1 19 256,-19 21 128,0-20 0,0 20 32,-19-21-128,19 1 353,-20 20-161,1-40-128,-2 20 160,1-20-63,1 20-65,-22-20 160,22-20-352,19 20 192,-20-20-320,1 0 192,19 0-288,19-19 96,-19 18 192,39-18-288,-17 19 160,16 0-32,3 1-32,-22 19 63,1 0 1,-1 0-32,2 19 96,-21 21 96,20-20 33,-20 20 31,-20-21 64,20 21 96,-21-20-160,2 0 161,-1 0-1,-20-20-64,1 0-64,20 0-31,-22 0 95,21-20-288,1 0 192,0 0-352,19 0 96,0 0 0,19-20-129,20 21 161,-20-21-32,22 20 0,-22 1 96,22-2-96,-22 21-32,1 0-128,-1 21 384,-19-2-160,21 21 128,-21-20 32,0 20 128,-21-1-224,2-19 224,19 0-256,-20 0 161,-20 0 63,20-20-32,1 0-64,-22 0 0,22-20-64,-1 0-64,20 0-64,0 0-64,0 0 32,20 1-192,-1-2 384,3-18-352,16 39 127,-18-20 1,1 20 32,-21 20 96,19-20 192,-19 20-288,20 20 257,-20-21-1,0 1-160,-20-20 160,20 20 192,-19-20-96,-2 20-192,21-20 65,-20 0 127,1 0-288,0 0 128,19-20 96,0 20-288,0-20-160,19 20-97,0-20 257,1 1 32,1-2 32,-2 21-64,1 0 160,-20 0-256,19 21 224,-19-2 160,0 1-128,-19-20 289,19 20-65,-20-20 96,1 20 1,-2-20 127,21 0-352,-20-20 32,1 20 33,19-20-289,0 0-385,0 20-223,0-19-578,0 19-639,19-21 287,-19 21-320,20 0 417,-20 21 640,21-21 609,-21 19 288,0 1 448,0-20 449,0 20 96,0-20-64,-21 0 32,21 0 32,0 0-160,0 20-353,-20-20-127,20 0-225,0 0-96,-19 0-64,19 0-417,0 0-1825,19 0-1121,-19 0-3043</inkml:trace>
  <inkml:trace contextRef="#ctx0" brushRef="#br0" timeOffset="676.0386">12597 4032 6886,'0'-21'1570,"0"21"1312,0 0-736,0 0-576,0 0-1,0 0-864,0 21 288,19-2 96,-19 1 32,0 39-192,0-19-64,0 39-193,-19 1-287,-3 20 31,22-1-288,-19 0-32,-1 1-32,20-22 32,0 2-128,-19-40 160,19 20 65,0-41-65,0 1-256,0 1 416,0-21-769,0 0-255,0-21-834,0 1 321,0 1-1538,0-21-2562</inkml:trace>
  <inkml:trace contextRef="#ctx0" brushRef="#br0" timeOffset="1183.0676">12438 4270 7174,'-20'20'769,"20"-20"1281,0 0-384,0 0 576,0-20-417,20 20-1408,-20-21-129,0 21 64,19-19 193,0-1-1,-19 0 65,22 0-64,-22 1-33,19-2 65,-19 2-1,0 19-224,19-20-31,-19 20 255,20 0-95,-1 20-129,22-20 161,-22 19 223,1 2-383,20-2 159,-40 1 97,20 20-257,-1-21-320,-19 2 128,0-1 32,21-20-320,-21 20-608,0-1-1346,0-19-1282,20 0-3138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3:40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3366 6713 6790,'0'0'1089,"0"0"64,0-20-64,0 20 0,0 0 96,0 0-64,0 0-416,0 0-385,0 0-224,0 20 257,0 0 159,0 0-95,-21 0-33,21-1-192,0 1-64,-20 20 0,20-20-32,-19 0-64,19 20 1,-19-21-1,19 2 0,0-2-32,-20 1 0,20-20 32,0 19-64,0-19 0,0 21 0,20-21-33,-20 0 97,19 0-64,-19 0 32,19 0 0,1 0 32,21 0-32,-22 0-32,22-21 64,-22 21-64,0 0 64,22 0-64,-2 0 32,-20 0 65,22 0 31,-2 0 32,1 0 0,-1 0 32,21 0 32,-19 0 32,17 0-31,-17 0-1,17 0-32,-17 0 0,19 0-64,-22 0-64,22 0 64,1 0 64,-23 0 193,22 0-385,0 0 288,-21 0-352,2 0 288,-2 0-128,21 0-32,-21 0-192,1 0 352,18 0-320,-17-19 192,-2 19-32,21 0 64,-19 0 0,-3 0 32,3 0-63,-2 0 31,21 0 0,-21 0 320,21 0-128,0-20-192,0 20-31,-2 0-33,2 0 128,0 0-256,-21 0 128,21-19-32,0 19 32,-2 0 32,-17 0-64,19 0 96,-21 0-96,21 0 0,-21 0 0,21 0 32,-20 0 128,-1 19-256,2-19 224,17 0-128,-17 0 64,-3 0-64,3 0 0,-2 0-160,2 0 160,-3 0 160,3 0-320,-2 20 256,-20-20-192,22 0 96,-22 0 192,22 0-320,-2 0 128,1 0 0,-1 19 32,-20-19 32,22 0-288,-2 0 128,-20 0 32,3 21 128,-3-21-320,20 0 159,-39 0-31,21 20 160,-2-20-256,1 0 128,-1 0 64,-19 0-32,22 0 64,-3 0 0,-19 0 64,0 0 128,19 0-288,-19-20 160,0 20 192,20-21-256,-20 2 193,21-1 31,-21-20-64,19 21-256,-19-2 160,20-18 128,-20 19-64,19 0-480,2 20 672,-21-20-640,0 20-449,20 0-832,-20 0-1090,0 0-3202</inkml:trace>
  <inkml:trace contextRef="#ctx0" brushRef="#br0" timeOffset="876.0501">3544 7249 8071,'-19'-20'737,"19"20"2498,0 0-1185,0 0-865,0 0-801,-21 20 161,21 20 256,0 0-193,-20 0-288,20-1-191,0 1-65,0 0 32,0-1-96,0-19 0,0 0 32,0-20-64,0 0-64,20 0 96,-20-20-64,21 0-97,-2 0-191,20 1 32,-17-1 192,-3 0 32,0 20-65,1 0 33,-20 20 160,21 0 0,-21-1 32,0 21 225,0-20 95,-21 0-32,1-20 161,1 20-65,0-20 1,-22 0-129,21 0-32,1 0-288,-2-20 64,1 20 0,1 0-192,19 0-224,0 0-673,0-20-641,19 20-736,1 0-1954</inkml:trace>
  <inkml:trace contextRef="#ctx0" brushRef="#br0" timeOffset="1153.0659">3843 7527 6021,'-21'0'3940,"21"20"-2659,-20-20 1121,20 20-928,0 0 384,0 20-513,0-21-640,20-19-673,1 20 96,-21-20 160,39 0-256,-20-20 288,2 1-192,-1-1-192,-1-20-32,-19 20-384,0 0-33,19 0-544,-19 1-1249,0 19-3011</inkml:trace>
  <inkml:trace contextRef="#ctx0" brushRef="#br0" timeOffset="1455.0832">4139 7527 12940,'-19'20'192,"19"-20"1698,0 40-129,-19-20-95,19 0-1025,0-1-609,0 1 0,19 0-673,0-20-544,1 0-993,1-20-2338</inkml:trace>
  <inkml:trace contextRef="#ctx0" brushRef="#br0" timeOffset="1575.09">4180 7448 7110,'-21'-20'289,"21"20"1600,-20 0-1536,20 0-481,0 0-705,0 0-2146</inkml:trace>
  <inkml:trace contextRef="#ctx0" brushRef="#br0" timeOffset="1837.105">4339 7190 11018,'0'0'1986,"0"0"-1922,19 20 1153,-19 19 288,0-19 641,0 40-768,0-20-609,-19 19-545,19-19 160,0-1-320,0 1-32,0 0-192,0-20-256,0-20-321,0 20-1025,0-20-1473,0 0-2210</inkml:trace>
  <inkml:trace contextRef="#ctx0" brushRef="#br0" timeOffset="2252.1288">4597 7408 8936,'-20'0'3683,"20"20"-2273,-21-20 127,2 40-320,-1-20 641,1 19-513,-2 1-416,1-20-320,1 20-289,19-21-448,0 1 96,0-20-64,19 0-128,-19 0-161,41-20-415,-22-19 95,20 19-480,2-40 128,-22 21 256,22-21 0,-22 1 97,1-1 95,18 0 417,-16 1 192,-3 19 352,0 0 897,-19 21 545,0 19-96,0 0-1122,-19 19-223,0 21 287,-3 0 449,3 19-64,-20 1-512,20 0-129,-2-1-288,1 1-96,20-1-512,0-19-545,0-20-449,20 0-1312,1-1-3589</inkml:trace>
  <inkml:trace contextRef="#ctx0" brushRef="#br0" timeOffset="2555.1461">4973 7488 10986,'0'0'3171,"0"0"-1409,0 0-33,21 0-736,-2 0 481,1 0-482,20-20-511,-1 20-321,2 0 96,-2 0-224,1 0-608,-1-20-161,2 20-480,-22 0-961,20-20-1954</inkml:trace>
  <inkml:trace contextRef="#ctx0" brushRef="#br0" timeOffset="2730.1561">5271 7329 12267,'-19'40'1506,"-1"-21"1344,-1 1-1312,2 20-193,-1-20-160,1 19-897,19-19-192,-21 0-192,21 0-993,0 0-1857,0 0-5799</inkml:trace>
  <inkml:trace contextRef="#ctx0" brushRef="#br0" timeOffset="3270.187">5827 7289 12139,'-19'-20'961,"-2"20"1377,21 20-1729,-20-20 256,1 20-65,-22 0-191,41 20-225,-19-21-160,19 1-127,0 0-97,0 0-193,19 0 418,3 0-386,-3-1 161,0 1 225,-19 0-193,20-20-64,-40 20 544,20 0 417,-38 0-128,16-20-65,-17 0-191,-1 20-65,20-20-319,1-20 31,0 20-481,19 0-671,0-20-610,19 0-832,20 20-2595</inkml:trace>
  <inkml:trace contextRef="#ctx0" brushRef="#br0" timeOffset="3551.2031">5887 7587 11146,'0'-20'224,"-21"0"2723,21 0-1762,21-19 32,-21 19-128,20 0-512,-1-20-161,1 40 33,-20 0-257,21 0 160,-21 0-256,0 20 353,0 20 95,0-20-384,0 19 65,-21-19 63,1 20-96,1-40-32,-1 20 32,-1-20-256,2 0-608,19 0-129,0 0-769,0-20-1056,0 0-2082</inkml:trace>
  <inkml:trace contextRef="#ctx0" brushRef="#br0" timeOffset="3856.2205">6085 7369 9801,'0'19'2402,"0"1"-1537,0 20 576,0-20-320,0 19 609,0-19-481,-19 0-576,19 0-97,0 0-448,0 0 129,0-20 319,0 0-223,0-20-225,0 0 32,0 0 32,19 0-32,-19-19-128,19 19-64,3 0 128,-3 0-96,1 0-160,-1 20 96,-19 0-32,19 20 192,3-20-288,-3 20 128,-19-20-385,19 20-255,-19-20-545,20 20-641,1-20-1634,-21 0-3074</inkml:trace>
  <inkml:trace contextRef="#ctx0" brushRef="#br0" timeOffset="4094.2341">6581 7170 11146,'0'-20'961,"0"40"865,-19 0-641,-1 19 641,-1 1-65,2 0-576,-1 20 97,1-1-610,-2-19-223,1 19-417,20-19 0,0-20-32,0 0-385,20 0-608,1-1-352,-2-19-961,1-19-2851</inkml:trace>
  <inkml:trace contextRef="#ctx0" brushRef="#br0" timeOffset="4241.2425">6482 7448 14413,'-19'0'705,"-2"-20"2017,21 20-2209,0 0-161,21 0 257,-2 0-129,20 20-576,2-20-96,-2 0-1634,1 0-3747</inkml:trace>
  <inkml:trace contextRef="#ctx0" brushRef="#br0" timeOffset="4811.2751">4139 8004 6053,'0'-40'1025,"0"20"2210,20 0-1025,-20 20-320,0 0 32,0 0-1313,0 20-417,-20 0 512,20 20 65,-19 19-32,19-19 128,-19 20-385,-3 0-64,22-1-319,0 1 63,0-21-352,22-19-97,-22 20-223,19-40-321,20 20-288,-18-20-769,-2-20-1377,1 0-1986</inkml:trace>
  <inkml:trace contextRef="#ctx0" brushRef="#br0" timeOffset="4975.2845">4120 8223 8488,'-41'-21'1217,"22"21"2114,19 0-1185,-19 0-609,19 0-544,0 0-1089,0 0 0,19 21 96,0-21-64,3 19-513,16 1-1376,3-20-2532</inkml:trace>
  <inkml:trace contextRef="#ctx0" brushRef="#br0" timeOffset="5315.304">4498 8183 11178,'-21'0'288,"1"0"1666,20 19-576,-19 2 223,-1 18 321,-1-19-961,2 0-449,19-1-223,0 2-450,0-2 161,19-19-32,2 0-160,-1 0-609,-1-19 225,1-2-225,1 2 64,-2-1 417,1 0 288,-20 0 0,0 20 64,0-19 160,0 19 353,0 0-225,0 19-128,-20 1 0,20 0 97,0 0-129,0-1-160,0 2-64,0-2-481,0 1-800,20-20-1570,-1 0-2146</inkml:trace>
  <inkml:trace contextRef="#ctx0" brushRef="#br0" timeOffset="5721.3272">4734 7885 11979,'22'20'769,"-22"-1"-225,0 1 577,-22 20 256,22 0 577,0-1-640,-19 21-770,19-20-384,-19-1 128,19 1-384,-20-20 289,20 0-161,0-20 64,0 0 0,0-20-224,20 0 0,-1 1-193,0-2 33,3 2-321,16-1 97,-18 20 256,1 0 160,-1 0-1,-20 20 97,19-1 33,-19 2 95,-19 18 128,19 1 96,-20-21 65,-1 2 255,1-2-319,1 1-65,0-20 160,-3 0-320,3 0-256,0-20-192,19 20-321,0-19-992,19-21-1186,-19 20-2690</inkml:trace>
  <inkml:trace contextRef="#ctx0" brushRef="#br0" timeOffset="5933.3393">5013 7825 15822,'0'40'-128,"0"0"1057,-19-1-32,19 1 737,-21 0 255,1 19-992,20 1-288,-19-1-129,19 1-512,0-20 96,0 0-96,0-1-384,0-19-897,0 0-385,19 0-1185,-19-20-3459</inkml:trace>
  <inkml:trace contextRef="#ctx0" brushRef="#br0" timeOffset="6287.3596">5112 8342 13805,'0'19'0,"0"-19"608,0 0-352,20 0 65,1 0 255,-2 0-352,1 0-159,20-19-33,-20 19-97,19-21 1,-18 2 64,18-1 32,-39 0 0,19 0 65,-19 1 95,-19-2 192,19 21 289,-20-19-1,1 19 65,-22-20 0,22 20 128,-1 20 256,-1-1-32,2 2 32,-1 18 256,1 1-64,19 19-704,0-19-321,0 0 64,19-20-512,1-1-128,40 1-833,0-20-929,-2 0-1505,21-20-4805</inkml:trace>
  <inkml:trace contextRef="#ctx0" brushRef="#br0" timeOffset="7729.4421">8190 6792 6918,'0'0'481,"0"0"287,-20 0 481,20 20 481,0 0 320,0 0-737,0 20-448,0-21-192,0 2-225,0 19-224,0-21 1,0 1-129,0-20 0,0 19 0,20-19-32,-20 21-32,19-21 32,22 0-32,-22 0 32,1 0-64,18 0 32,3 0-32,19 0 32,-21 0 0,21 0 64,0 0 32,-2 0 0,2 0-63,20 0-33,-20 0 0,0 0 32,19-21-32,-21 21 0,2 0 0,1 0-32,-3 0 0,2 0 0,0 21 32,0-21 0,-2 0 0,2 0 64,0 0 0,0 0-32,18 0 128,-18 0-96,19 0 65,-19 0-97,20 0-32,-20 0 0,-2 0 0,2 0 160,0 0-160,-21 0-128,21 0 192,-19 0 0,-3 0-192,23 0 224,-3 0-96,-18 0-32,20 0-32,-1 0 128,-19-21-224,20 21 192,-21 0 64,2 0-128,-2 0 32,21 0-192,-22 0 192,3 0-32,-2 0-32,2 0 32,-3 0 0,3 21 128,-2-21-320,1 0 224,-20 0-64,19 0 32,1 0 0,-1 0-160,-18 0 96,18 0-449,2 0 321,-2 0 32,-20 0-32,22 20 192,-3-20-96,-16 0 96,17 0 0,-20 0 32,2 0-32,-1 0 32,-1 0-32,0 0 0,3 0 0,-3-20 32,-19 20-32,19 0 64,-19-21-32,20 21 64,-20-19 96,19-1 32,-19 1-31,0-21 383,21 19-160,-21 2 129,0-1-129,0 0-31,0 0-97,0 0-384,0 20-96,0 0-1122,0 0-2561</inkml:trace>
  <inkml:trace contextRef="#ctx0" brushRef="#br0" timeOffset="9697.5546">8725 7348 9865,'-20'0'416,"1"0"1282,19 0-737,-20 21-353,-1-2 609,2 1-544,-1 0-289,1 0 33,-2-20-193,21 20-160,0 0-128,0-20 32,0 0-32,21 0 32,-2 19 0,1-19-32,-1 20 64,22 0-32,-22 0 32,-19 0 32,20-20 0,-20 20 192,0 0 225,-20-20 127,1 19-160,-1-19-127,-20 0-129,20 0-64,1 0-128,-2 0-320,21-19-417,0 19-929,0-20-1921,21 0-2883</inkml:trace>
  <inkml:trace contextRef="#ctx0" brushRef="#br0" timeOffset="10066.5757">8765 7527 8648,'0'0'96,"0"20"1185,20-20-672,-20 0 576,19 0-224,2 0-545,-1 0-96,18-20-224,-16 0 0,-3 1-31,1-1 63,-1 0-32,-19 20 64,0-20 64,0 20 32,0-20 129,-19 20 31,-1 0-32,1 20 33,-3 0 95,3 0 33,0 19 128,-22-19-1,22 0-63,19 20-65,-20-20-320,20-20-159,0 20 31,0-1-225,20-19-95,-1 0-416,2 0-513,18 0-929,-20-19-1634,22 19-2594</inkml:trace>
  <inkml:trace contextRef="#ctx0" brushRef="#br0" timeOffset="10420.596">9141 7468 8263,'-19'0'1602,"19"0"992,-20 20-1345,1-1 577,-2 1-416,1 0-418,20 0-255,-19 0-96,19 0-449,0 0-192,0-20 0,19 0-96,-19 0-96,41 0-481,-22 0 32,1-20-159,-1 0 31,3 0 321,-3 0 191,0 0 225,-19 0-32,0 1 96,0 19 32,0-20 161,0 20 447,0 0-191,0 20-289,0-1 160,-19 1 32,19 0 1,0 20-161,0-20-224,0-20-32,0 20-545,19-20-800,-19 0-1057,20 0-2018</inkml:trace>
  <inkml:trace contextRef="#ctx0" brushRef="#br0" timeOffset="10708.6125">9360 7448 6053,'20'20'2627,"-20"0"-1346,0-1 449,21 1 95,-21 0-800,0 0-384,0 0-385,19 20-96,-19-40-64,0 19 32,0-19 257,0 0 768,0 0-577,0-19-191,0-1-65,0 20 32,0-20-191,0 0-97,20 0-128,-20 20 32,19-20-97,2 20-159,-21 0-513,20 0-544,-1 0-865,0 20-1441</inkml:trace>
  <inkml:trace contextRef="#ctx0" brushRef="#br0" timeOffset="10944.626">9837 7468 8071,'-41'-20'1954,"41"20"480,-19 0-768,-1 20 448,1 0-609,19-1-448,-21 1-32,1 0-128,20 20-320,-19-20-321,19 0-96,19-1-224,-19-19-448,20 20-353,1-20-384,-2 0-769,20 0-1986</inkml:trace>
  <inkml:trace contextRef="#ctx0" brushRef="#br0" timeOffset="11276.6449">9996 7229 13901,'0'0'448,"0"20"1025,0 0-576,-20 20 481,20-1-33,-21 1-320,2 20-128,-1-1-737,1-19-96,19 0 0,0 0 96,0-21-320,0 1 32,0-20 64,0 0 64,19-20-224,1 1 256,-20-21-257,19 20 161,2 0 0,-1 0 32,-20 0-64,19 20-32,-19 0 32,20 20 256,-20 0-256,21 0 192,-21 0-256,19 0 32,-19 0-641,20-1-1601,-1 1-2947</inkml:trace>
  <inkml:trace contextRef="#ctx0" brushRef="#br0" timeOffset="11506.6581">10690 7448 17552,'-39'59'0,"19"-39"1057,20 20-640,0-20-225,-21 0 32,21 19-160,0-39-1249,21 20-1506,-1-20-3843</inkml:trace>
  <inkml:trace contextRef="#ctx0" brushRef="#br0" timeOffset="11894.6803">10769 7329 8456,'-19'-40'736,"-1"40"481,20-20-256,0 20-993,0 20-32,-19-20-64,19 20 32,19 0-224,1-1-257,-20-19-800,19 21 480,2-2 833,-1-19 737,-20 0 960,0 20 449,0 0 96,0-20-96,0 20-288,0 20-705,-20-21-224,20 1-449,-21 0-320,21 0-256,0 0 160,0-20 64,21 0-352,-1 0 224,-1 0 64,1-20-128,1 0-65,18 0 193,-20 20 32,-19-20 161,0 20-193,21 0 288,-21 0 288,-21 20-159,21 0-193,0 0-64,0 0-192,0 0-480,0 0-834,0-1-1568</inkml:trace>
  <inkml:trace contextRef="#ctx0" brushRef="#br0" timeOffset="12441.7116">8905 8004 12235,'0'-20'769,"0"0"1345,0 20-929,0 0 352,0 20-672,0 0 192,-22 20-448,22 19 256,-19 1-129,0 0-95,19-21-321,-20 20-224,20-19-96,20 0 64,-1-20-352,22 0-513,-22-20 129,1 0-289,20 0-513,-20-20-736,-1 20-2210</inkml:trace>
  <inkml:trace contextRef="#ctx0" brushRef="#br0" timeOffset="12622.7219">8883 8202 14221,'-38'0'1409,"38"0"-800,0 0 512,0 21-833,0-21 705,0 19-480,19-19-193,0 20-192,22-20-512,-2 20-673,-18-20-801,18 0-1826</inkml:trace>
  <inkml:trace contextRef="#ctx0" brushRef="#br0" timeOffset="12962.7414">9360 8163 9513,'-19'0'1345,"-1"-20"1602,-1 40-1570,2-20 385,-1 20-97,1 20-320,-22-21-256,22 21-160,19-20-320,-19-1-673,19 2 160,19-21-288,0 0 96,22 0-321,-22-21-319,20 2 63,-18-1 64,-1 0 257,-1 0 96,1 1 192,-20 19 64,0 0 192,0-21-64,0 21 128,0 21-160,0-2 97,-20 1 63,20 20-32,0-21-96,0 2-160,0-2-160,20 1-417,-20-20-1120,21 0-1538,-2 0-2179</inkml:trace>
  <inkml:trace contextRef="#ctx0" brushRef="#br0" timeOffset="13374.765">9599 7885 11146,'19'0'3171,"-19"20"-2466,0-1 512,0 21-384,0 0 704,0 0-384,-19-1-544,19 21-225,-20-20-256,20 19 0,0-19-64,-19-20 65,19-1-65,0-19-192,0 0-225,0 0 193,19-19 0,1-1 192,-1-20-352,2 21 63,-1-21-159,-1 40 128,20-20 320,-39 20-224,21 0 256,-2 0-193,-19 20 322,0-1-225,0 21 192,-19-20 96,-2 20 0,1-21 1,1 2 31,0-2 128,-1-19-352,-1 0 32,21 0-160,-19 0-544,19-19-449,0-2-225,19 2-1216,2-21-2210</inkml:trace>
  <inkml:trace contextRef="#ctx0" brushRef="#br0" timeOffset="13584.777">9936 7825 15278,'19'0'961,"-19"20"-64,0 0 0,0 20 416,-19-1 128,19 21-224,-20-20-256,1 19-480,-2-19-33,21 19-544,-20-19 288,20 0-384,0-1-224,0-18-545,0-2-577,0 1-768,20-20-2530</inkml:trace>
  <inkml:trace contextRef="#ctx0" brushRef="#br0" timeOffset="13964.7987">10035 8242 12972,'0'0'160,"0"0"833,21 0-481,-2 0 257,-19 0 64,20 0-545,-1 0-192,2 0 0,-1-19-32,-1 19 32,0-21-31,3 21-1,-3-19-32,-19 19 96,0 0 0,0-20-96,-19 20-32,-3-20 0,3 20 32,0 0 64,-1 0 64,-1 20 257,2 0 287,-1-1 257,-20 2 128,20 18 64,20 1-352,-19-21-160,19 2-161,0 18-448,19-39 96,1 20-32,20-20-32,20 0-512,-21 0-769,21 0-449,-21-20-1056,2 20-7592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  <p:sldLayoutId id="2147483743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Exhaustive Search Attacks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Exhaustive Search for block cipher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8392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 given a few input output pairs  </a:t>
            </a:r>
            <a:r>
              <a:rPr lang="en-US" sz="3200" dirty="0" smtClean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i</a:t>
            </a:r>
            <a:r>
              <a:rPr lang="en-US" dirty="0" smtClean="0"/>
              <a:t>, c</a:t>
            </a:r>
            <a:r>
              <a:rPr lang="en-US" baseline="-25000" dirty="0" smtClean="0"/>
              <a:t>i</a:t>
            </a:r>
            <a:r>
              <a:rPr lang="en-US" dirty="0" smtClean="0"/>
              <a:t> = E(k, m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r>
              <a:rPr lang="en-US" sz="3200" dirty="0" smtClean="0"/>
              <a:t>)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=1,..,3</a:t>
            </a:r>
            <a:br>
              <a:rPr lang="en-US" dirty="0" smtClean="0"/>
            </a:br>
            <a:r>
              <a:rPr lang="en-US" dirty="0" smtClean="0"/>
              <a:t>	find key k.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Lemma:   Suppose DES is an </a:t>
            </a:r>
            <a:r>
              <a:rPr lang="en-US" b="1" i="1" dirty="0" smtClean="0"/>
              <a:t>ideal cipher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( 2</a:t>
            </a:r>
            <a:r>
              <a:rPr lang="en-US" baseline="30000" dirty="0" smtClean="0"/>
              <a:t>56</a:t>
            </a:r>
            <a:r>
              <a:rPr lang="en-US" dirty="0" smtClean="0"/>
              <a:t> random invertible functions                                       )</a:t>
            </a:r>
          </a:p>
          <a:p>
            <a:pPr marL="0" indent="0">
              <a:buNone/>
            </a:pPr>
            <a:r>
              <a:rPr lang="en-US" dirty="0" smtClean="0"/>
              <a:t>     Then ∀ m, c   there is at most </a:t>
            </a:r>
            <a:r>
              <a:rPr lang="en-US" b="1" u="sng" dirty="0" smtClean="0"/>
              <a:t>one</a:t>
            </a:r>
            <a:r>
              <a:rPr lang="en-US" dirty="0" smtClean="0"/>
              <a:t> key k </a:t>
            </a:r>
            <a:r>
              <a:rPr lang="en-US" dirty="0" err="1" smtClean="0"/>
              <a:t>s.t.</a:t>
            </a:r>
            <a:r>
              <a:rPr lang="en-US" dirty="0" smtClean="0"/>
              <a:t>    c </a:t>
            </a:r>
            <a:r>
              <a:rPr lang="en-US" dirty="0"/>
              <a:t>= DES(k, m</a:t>
            </a:r>
            <a:r>
              <a:rPr lang="en-US" dirty="0" smtClean="0"/>
              <a:t>)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Proof: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619440"/>
            <a:ext cx="33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with prob. ≥ 1 – 1/256 ≈ 99.5%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75960" y="2602440"/>
              <a:ext cx="7867800" cy="2309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720" y="2592360"/>
                <a:ext cx="7887600" cy="23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11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Exhaustive Search for block cipher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two </a:t>
            </a:r>
            <a:r>
              <a:rPr lang="en-US" dirty="0" smtClean="0"/>
              <a:t>DES pairs   </a:t>
            </a:r>
            <a:r>
              <a:rPr lang="en-US" sz="3200" dirty="0" smtClean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=DES</a:t>
            </a:r>
            <a:r>
              <a:rPr lang="en-US" dirty="0"/>
              <a:t>(k,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sz="3200" dirty="0" smtClean="0"/>
              <a:t>)</a:t>
            </a:r>
            <a:r>
              <a:rPr lang="en-US" dirty="0" smtClean="0"/>
              <a:t>,   </a:t>
            </a:r>
            <a:r>
              <a:rPr lang="en-US" sz="3200" dirty="0" smtClean="0"/>
              <a:t>(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=DES</a:t>
            </a:r>
            <a:r>
              <a:rPr lang="en-US" dirty="0"/>
              <a:t>(k,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sz="32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unicity</a:t>
            </a:r>
            <a:r>
              <a:rPr lang="en-US" dirty="0" smtClean="0"/>
              <a:t> prob. ≈  1 - 1/2</a:t>
            </a:r>
            <a:r>
              <a:rPr lang="en-US" baseline="30000" dirty="0" smtClean="0"/>
              <a:t>71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 AES-128:    </a:t>
            </a:r>
            <a:r>
              <a:rPr lang="en-US" dirty="0" smtClean="0"/>
              <a:t>given two </a:t>
            </a:r>
            <a:r>
              <a:rPr lang="en-US" dirty="0" err="1" smtClean="0"/>
              <a:t>inp</a:t>
            </a:r>
            <a:r>
              <a:rPr lang="en-US" dirty="0" smtClean="0"/>
              <a:t>/out pairs</a:t>
            </a:r>
            <a:r>
              <a:rPr lang="en-US" dirty="0"/>
              <a:t>, </a:t>
            </a:r>
            <a:r>
              <a:rPr lang="en-US" dirty="0" err="1"/>
              <a:t>unicity</a:t>
            </a:r>
            <a:r>
              <a:rPr lang="en-US" dirty="0"/>
              <a:t> prob. ≈  </a:t>
            </a:r>
            <a:r>
              <a:rPr lang="en-US" dirty="0" smtClean="0"/>
              <a:t>1 - 1/2</a:t>
            </a:r>
            <a:r>
              <a:rPr lang="en-US" baseline="30000" dirty="0" smtClean="0"/>
              <a:t>128</a:t>
            </a: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⇒  two input/output pairs are enough for exhaustive key search.</a:t>
            </a:r>
            <a:endParaRPr lang="en-US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9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8255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8255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8255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DES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43243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 =   </a:t>
            </a:r>
            <a:r>
              <a:rPr lang="en-US" dirty="0" smtClean="0">
                <a:latin typeface="Courier New"/>
                <a:cs typeface="Courier New"/>
              </a:rPr>
              <a:t>“The unknown messages is: XXXX … “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	CT    =              c</a:t>
            </a:r>
            <a:r>
              <a:rPr lang="en-US" baseline="-25000" dirty="0" smtClean="0"/>
              <a:t>1 </a:t>
            </a:r>
            <a:r>
              <a:rPr lang="en-US" dirty="0" smtClean="0"/>
              <a:t>                   c</a:t>
            </a:r>
            <a:r>
              <a:rPr lang="en-US" baseline="-25000" dirty="0" smtClean="0"/>
              <a:t>2</a:t>
            </a:r>
            <a:r>
              <a:rPr lang="en-US" dirty="0" smtClean="0"/>
              <a:t>                c</a:t>
            </a:r>
            <a:r>
              <a:rPr lang="en-US" baseline="-25000" dirty="0" smtClean="0"/>
              <a:t>3                         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</a:p>
          <a:p>
            <a:pPr marL="0" indent="0">
              <a:buNone/>
              <a:tabLst>
                <a:tab pos="914400" algn="l"/>
              </a:tabLst>
            </a:pPr>
            <a:endParaRPr lang="en-US" baseline="-25000" dirty="0"/>
          </a:p>
          <a:p>
            <a:pPr marL="0" indent="0">
              <a:buNone/>
              <a:tabLst>
                <a:tab pos="914400" algn="l"/>
              </a:tabLst>
            </a:pPr>
            <a:r>
              <a:rPr lang="en-US" b="1" dirty="0" smtClean="0"/>
              <a:t>Goal</a:t>
            </a:r>
            <a:r>
              <a:rPr lang="en-US" dirty="0" smtClean="0"/>
              <a:t>:    find   k ∈ {</a:t>
            </a:r>
            <a:r>
              <a:rPr lang="en-US" dirty="0"/>
              <a:t>0,1</a:t>
            </a:r>
            <a:r>
              <a:rPr lang="en-US" dirty="0" smtClean="0"/>
              <a:t>}</a:t>
            </a:r>
            <a:r>
              <a:rPr lang="en-US" baseline="30000" dirty="0" smtClean="0"/>
              <a:t>56</a:t>
            </a:r>
            <a:r>
              <a:rPr lang="en-US" dirty="0" smtClean="0"/>
              <a:t>   </a:t>
            </a:r>
            <a:r>
              <a:rPr lang="en-US" dirty="0" err="1" smtClean="0"/>
              <a:t>s.t.</a:t>
            </a:r>
            <a:r>
              <a:rPr lang="en-US" dirty="0" smtClean="0"/>
              <a:t>    DES(k, m</a:t>
            </a:r>
            <a:r>
              <a:rPr lang="en-US" baseline="-25000" dirty="0" smtClean="0"/>
              <a:t>i</a:t>
            </a:r>
            <a:r>
              <a:rPr lang="en-US" dirty="0" smtClean="0"/>
              <a:t>) = c</a:t>
            </a:r>
            <a:r>
              <a:rPr lang="en-US" baseline="-25000" dirty="0" smtClean="0"/>
              <a:t>i </a:t>
            </a:r>
            <a:r>
              <a:rPr lang="en-US" dirty="0" smtClean="0"/>
              <a:t>  for  </a:t>
            </a:r>
            <a:r>
              <a:rPr lang="en-US" dirty="0" err="1" smtClean="0"/>
              <a:t>i</a:t>
            </a:r>
            <a:r>
              <a:rPr lang="en-US" dirty="0" smtClean="0"/>
              <a:t>=1,2,3 </a:t>
            </a:r>
            <a:endParaRPr lang="en-US" dirty="0"/>
          </a:p>
          <a:p>
            <a:pPr marL="0" indent="0">
              <a:spcBef>
                <a:spcPts val="2376"/>
              </a:spcBef>
              <a:buNone/>
              <a:tabLst>
                <a:tab pos="914400" algn="l"/>
              </a:tabLst>
            </a:pPr>
            <a:r>
              <a:rPr lang="en-US" dirty="0" smtClean="0"/>
              <a:t>1997:   Internet search  --  </a:t>
            </a:r>
            <a:r>
              <a:rPr lang="en-US" b="1" dirty="0" smtClean="0"/>
              <a:t>3 months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1998:   EFF machine (deep crack)  --  </a:t>
            </a:r>
            <a:r>
              <a:rPr lang="en-US" b="1" dirty="0" smtClean="0"/>
              <a:t>3 days         </a:t>
            </a:r>
            <a:r>
              <a:rPr lang="en-US" dirty="0" smtClean="0"/>
              <a:t>(250K $)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1999:   combined search  --  </a:t>
            </a:r>
            <a:r>
              <a:rPr lang="en-US" b="1" dirty="0" smtClean="0"/>
              <a:t>22 hours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2006</a:t>
            </a:r>
            <a:r>
              <a:rPr lang="en-US" dirty="0"/>
              <a:t>:   </a:t>
            </a:r>
            <a:r>
              <a:rPr lang="en-US" dirty="0" smtClean="0"/>
              <a:t>COPACOBANA (120 FPGAs) </a:t>
            </a:r>
            <a:r>
              <a:rPr lang="en-US" b="1" dirty="0" smtClean="0"/>
              <a:t> --  7 days     </a:t>
            </a:r>
            <a:r>
              <a:rPr lang="en-US" dirty="0" smtClean="0"/>
              <a:t>(10K $)</a:t>
            </a:r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r>
              <a:rPr lang="en-US" dirty="0" smtClean="0"/>
              <a:t>⇒   56-bit ciphers should not be used  !!    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000" dirty="0" smtClean="0"/>
              <a:t>(128-bit key ⇒ 2</a:t>
            </a:r>
            <a:r>
              <a:rPr lang="en-US" sz="2000" baseline="30000" dirty="0" smtClean="0"/>
              <a:t>72</a:t>
            </a:r>
            <a:r>
              <a:rPr lang="en-US" sz="2000" dirty="0" smtClean="0"/>
              <a:t> days)</a:t>
            </a:r>
            <a:endParaRPr lang="en-US" dirty="0"/>
          </a:p>
          <a:p>
            <a:pPr marL="0" indent="0">
              <a:buNone/>
              <a:tabLst>
                <a:tab pos="914400" algn="l"/>
              </a:tabLst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5297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610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Strengthening DES against ex.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Method 1:     </a:t>
            </a:r>
            <a:r>
              <a:rPr lang="en-US" b="1" dirty="0" smtClean="0"/>
              <a:t>Triple-DES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Let  E : K × M ⟶ M  be a block cipher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Define    </a:t>
            </a:r>
            <a:r>
              <a:rPr lang="en-US" b="1" dirty="0" smtClean="0"/>
              <a:t>3E</a:t>
            </a:r>
            <a:r>
              <a:rPr lang="en-US" dirty="0" smtClean="0"/>
              <a:t>: K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× M ⟶ M </a:t>
            </a:r>
            <a:r>
              <a:rPr lang="en-US" dirty="0" smtClean="0"/>
              <a:t>   as</a:t>
            </a:r>
          </a:p>
          <a:p>
            <a:pPr marL="0" indent="0">
              <a:spcBef>
                <a:spcPts val="2376"/>
              </a:spcBef>
              <a:buNone/>
            </a:pPr>
            <a:endParaRPr lang="en-US" dirty="0"/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For 3DES:    key-size = 3×56 = 168 bits.             3×slower than DES.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(simple attack in time   ≈2</a:t>
            </a:r>
            <a:r>
              <a:rPr lang="en-US" baseline="30000" dirty="0" smtClean="0"/>
              <a:t>118</a:t>
            </a:r>
            <a:r>
              <a:rPr lang="en-US" dirty="0" smtClean="0"/>
              <a:t> )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876550"/>
            <a:ext cx="24964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3E</a:t>
            </a:r>
            <a:r>
              <a:rPr lang="en-US" sz="3200" dirty="0"/>
              <a:t>(</a:t>
            </a:r>
            <a:r>
              <a:rPr lang="en-US" sz="2400" dirty="0"/>
              <a:t> (k</a:t>
            </a:r>
            <a:r>
              <a:rPr lang="en-US" sz="2400" baseline="-25000" dirty="0"/>
              <a:t>1</a:t>
            </a:r>
            <a:r>
              <a:rPr lang="en-US" sz="2400" dirty="0"/>
              <a:t>,k</a:t>
            </a:r>
            <a:r>
              <a:rPr lang="en-US" sz="2400" baseline="-25000" dirty="0"/>
              <a:t>2</a:t>
            </a:r>
            <a:r>
              <a:rPr lang="en-US" sz="2400" dirty="0"/>
              <a:t>,k</a:t>
            </a:r>
            <a:r>
              <a:rPr lang="en-US" sz="2400" baseline="-25000" dirty="0"/>
              <a:t>3</a:t>
            </a:r>
            <a:r>
              <a:rPr lang="en-US" sz="2400" dirty="0"/>
              <a:t>), m</a:t>
            </a:r>
            <a:r>
              <a:rPr lang="en-US" sz="3200" dirty="0"/>
              <a:t>)</a:t>
            </a:r>
            <a:r>
              <a:rPr lang="en-US" sz="2400" dirty="0"/>
              <a:t> </a:t>
            </a:r>
            <a:r>
              <a:rPr lang="en-US" sz="2400" dirty="0" smtClean="0"/>
              <a:t>= 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341600" y="2952720"/>
              <a:ext cx="3981240" cy="923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0440" y="2946240"/>
                <a:ext cx="4004640" cy="9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08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Why not double 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476750"/>
          </a:xfrm>
        </p:spPr>
        <p:txBody>
          <a:bodyPr/>
          <a:lstStyle/>
          <a:p>
            <a:r>
              <a:rPr lang="en-US" dirty="0"/>
              <a:t>Define       </a:t>
            </a:r>
            <a:r>
              <a:rPr lang="en-US" dirty="0" smtClean="0"/>
              <a:t>2E</a:t>
            </a:r>
            <a:r>
              <a:rPr lang="en-US" sz="3200" dirty="0"/>
              <a:t>(</a:t>
            </a:r>
            <a:r>
              <a:rPr lang="en-US" dirty="0"/>
              <a:t> (k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, m</a:t>
            </a:r>
            <a:r>
              <a:rPr lang="en-US" sz="3200" dirty="0"/>
              <a:t>)</a:t>
            </a:r>
            <a:r>
              <a:rPr lang="en-US" dirty="0"/>
              <a:t> </a:t>
            </a:r>
            <a:r>
              <a:rPr lang="en-US" dirty="0" smtClean="0"/>
              <a:t>=   E</a:t>
            </a:r>
            <a:r>
              <a:rPr lang="en-US" sz="3200" dirty="0" smtClean="0"/>
              <a:t>(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, E(k</a:t>
            </a:r>
            <a:r>
              <a:rPr lang="en-US" baseline="-25000" dirty="0" smtClean="0"/>
              <a:t>2</a:t>
            </a:r>
            <a:r>
              <a:rPr lang="en-US" dirty="0" smtClean="0"/>
              <a:t> , m)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Attack:    M = (m</a:t>
            </a:r>
            <a:r>
              <a:rPr lang="en-US" baseline="-25000" dirty="0" smtClean="0"/>
              <a:t>1</a:t>
            </a:r>
            <a:r>
              <a:rPr lang="en-US" dirty="0" smtClean="0"/>
              <a:t>,…, m</a:t>
            </a:r>
            <a:r>
              <a:rPr lang="en-US" baseline="-25000" dirty="0" smtClean="0"/>
              <a:t>10</a:t>
            </a:r>
            <a:r>
              <a:rPr lang="en-US" dirty="0" smtClean="0"/>
              <a:t>)  ,   C = (c</a:t>
            </a:r>
            <a:r>
              <a:rPr lang="en-US" baseline="-25000" dirty="0" smtClean="0"/>
              <a:t>1</a:t>
            </a:r>
            <a:r>
              <a:rPr lang="en-US" dirty="0" smtClean="0"/>
              <a:t>,…,c</a:t>
            </a:r>
            <a:r>
              <a:rPr lang="en-US" baseline="-25000" dirty="0" smtClean="0"/>
              <a:t>10</a:t>
            </a:r>
            <a:r>
              <a:rPr lang="en-US" dirty="0" smtClean="0"/>
              <a:t>).</a:t>
            </a:r>
          </a:p>
          <a:p>
            <a:pPr>
              <a:spcBef>
                <a:spcPts val="2424"/>
              </a:spcBef>
            </a:pPr>
            <a:r>
              <a:rPr lang="en-US" dirty="0"/>
              <a:t>s</a:t>
            </a:r>
            <a:r>
              <a:rPr lang="en-US" dirty="0" smtClean="0"/>
              <a:t>tep 1:   build table.</a:t>
            </a:r>
          </a:p>
          <a:p>
            <a:pPr marL="0" indent="0">
              <a:spcBef>
                <a:spcPts val="1224"/>
              </a:spcBef>
              <a:buNone/>
              <a:tabLst>
                <a:tab pos="342900" algn="l"/>
              </a:tabLst>
            </a:pPr>
            <a:r>
              <a:rPr lang="en-US" dirty="0" smtClean="0"/>
              <a:t>	sort on 2</a:t>
            </a:r>
            <a:r>
              <a:rPr lang="en-US" baseline="30000" dirty="0" smtClean="0"/>
              <a:t>nd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9129" y="1276350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key</a:t>
            </a:r>
            <a:r>
              <a:rPr lang="en-US" sz="2000" dirty="0"/>
              <a:t>-</a:t>
            </a:r>
            <a:r>
              <a:rPr lang="en-US" sz="2000" dirty="0" err="1"/>
              <a:t>len</a:t>
            </a:r>
            <a:r>
              <a:rPr lang="en-US" sz="2000" dirty="0"/>
              <a:t> = 112 bits for </a:t>
            </a:r>
            <a:r>
              <a:rPr lang="en-US" sz="2000" dirty="0" smtClean="0"/>
              <a:t>DES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9600" y="1885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1733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2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1733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 smtClean="0">
                <a:solidFill>
                  <a:srgbClr val="000090"/>
                </a:solidFill>
              </a:rPr>
              <a:t>1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1885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1371600" y="2038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000" y="2038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24400" y="2038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876800" y="3695700"/>
            <a:ext cx="3804748" cy="1447800"/>
            <a:chOff x="4419600" y="3486150"/>
            <a:chExt cx="3804748" cy="1447800"/>
          </a:xfrm>
        </p:grpSpPr>
        <p:sp>
          <p:nvSpPr>
            <p:cNvPr id="13" name="Rectangle 12"/>
            <p:cNvSpPr/>
            <p:nvPr/>
          </p:nvSpPr>
          <p:spPr>
            <a:xfrm>
              <a:off x="4419600" y="3486150"/>
              <a:ext cx="1295400" cy="14478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0</a:t>
              </a:r>
              <a:r>
                <a:rPr lang="en-US" dirty="0" smtClean="0">
                  <a:solidFill>
                    <a:srgbClr val="000090"/>
                  </a:solidFill>
                </a:rPr>
                <a:t> = 00…00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= 00…01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2</a:t>
              </a:r>
              <a:r>
                <a:rPr lang="en-US" dirty="0" smtClean="0">
                  <a:solidFill>
                    <a:srgbClr val="000090"/>
                  </a:solidFill>
                </a:rPr>
                <a:t> = 00…10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⋮</a:t>
              </a:r>
            </a:p>
            <a:p>
              <a:pPr algn="ctr"/>
              <a:r>
                <a:rPr lang="en-US" dirty="0" err="1">
                  <a:solidFill>
                    <a:srgbClr val="00009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90"/>
                  </a:solidFill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</a:rPr>
                <a:t> = 11…11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3486150"/>
              <a:ext cx="1295400" cy="14478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0 </a:t>
              </a:r>
              <a:r>
                <a:rPr lang="en-US" dirty="0" smtClean="0">
                  <a:solidFill>
                    <a:srgbClr val="00009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, M)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E(</a:t>
              </a:r>
              <a:r>
                <a:rPr lang="en-US" dirty="0" smtClean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2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r>
                <a:rPr lang="en-US" dirty="0">
                  <a:solidFill>
                    <a:srgbClr val="00009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⋮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E(</a:t>
              </a:r>
              <a:r>
                <a:rPr lang="en-US" dirty="0" err="1" smtClean="0">
                  <a:solidFill>
                    <a:srgbClr val="00009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90"/>
                  </a:solidFill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r>
                <a:rPr lang="en-US" dirty="0">
                  <a:solidFill>
                    <a:srgbClr val="000090"/>
                  </a:solidFill>
                </a:rPr>
                <a:t>, M</a:t>
              </a:r>
              <a:r>
                <a:rPr lang="en-US" dirty="0" smtClean="0">
                  <a:solidFill>
                    <a:srgbClr val="000090"/>
                  </a:solidFill>
                </a:rPr>
                <a:t>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7162800" y="3486150"/>
              <a:ext cx="228600" cy="14478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5200" y="4127192"/>
              <a:ext cx="90914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"/>
                </a:lnSpc>
              </a:pPr>
              <a:r>
                <a:rPr lang="en-US" sz="2000" dirty="0" smtClean="0"/>
                <a:t>2</a:t>
              </a:r>
              <a:r>
                <a:rPr lang="en-US" sz="2000" baseline="30000" dirty="0" smtClean="0"/>
                <a:t>56</a:t>
              </a:r>
              <a:r>
                <a:rPr lang="en-US" sz="2000" dirty="0" smtClean="0"/>
                <a:t> </a:t>
              </a:r>
            </a:p>
            <a:p>
              <a:pPr algn="ctr"/>
              <a:r>
                <a:rPr lang="en-US" sz="2000" dirty="0" smtClean="0"/>
                <a:t>entries</a:t>
              </a:r>
              <a:endParaRPr lang="en-US" sz="2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3276720" y="1808640"/>
              <a:ext cx="5731560" cy="1695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640" y="1798920"/>
                <a:ext cx="5752440" cy="17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1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Meet in the middle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38350"/>
            <a:ext cx="8686800" cy="3105150"/>
          </a:xfrm>
        </p:spPr>
        <p:txBody>
          <a:bodyPr>
            <a:normAutofit/>
          </a:bodyPr>
          <a:lstStyle/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Attack:    M = (m</a:t>
            </a:r>
            <a:r>
              <a:rPr lang="en-US" baseline="-25000" dirty="0" smtClean="0"/>
              <a:t>1</a:t>
            </a:r>
            <a:r>
              <a:rPr lang="en-US" dirty="0" smtClean="0"/>
              <a:t>,…, m</a:t>
            </a:r>
            <a:r>
              <a:rPr lang="en-US" baseline="-25000" dirty="0" smtClean="0"/>
              <a:t>10</a:t>
            </a:r>
            <a:r>
              <a:rPr lang="en-US" dirty="0" smtClean="0"/>
              <a:t>)  ,   C = (c</a:t>
            </a:r>
            <a:r>
              <a:rPr lang="en-US" baseline="-25000" dirty="0" smtClean="0"/>
              <a:t>1</a:t>
            </a:r>
            <a:r>
              <a:rPr lang="en-US" dirty="0" smtClean="0"/>
              <a:t>,…,c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pPr>
              <a:spcBef>
                <a:spcPts val="2424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tep 1:   build table.</a:t>
            </a:r>
          </a:p>
          <a:p>
            <a:pPr>
              <a:spcBef>
                <a:spcPts val="2424"/>
              </a:spcBef>
            </a:pPr>
            <a:r>
              <a:rPr lang="en-US" dirty="0" smtClean="0"/>
              <a:t>Step 2:   for all  k∈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 smtClean="0"/>
              <a:t>56</a:t>
            </a:r>
            <a:r>
              <a:rPr lang="en-US" dirty="0" smtClean="0"/>
              <a:t> do:</a:t>
            </a:r>
          </a:p>
          <a:p>
            <a:pPr marL="0" indent="0">
              <a:spcBef>
                <a:spcPts val="6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test if   D(k, C)  is in 2</a:t>
            </a:r>
            <a:r>
              <a:rPr lang="en-US" baseline="30000" dirty="0" smtClean="0"/>
              <a:t>nd</a:t>
            </a:r>
            <a:r>
              <a:rPr lang="en-US" dirty="0" smtClean="0"/>
              <a:t> column.</a:t>
            </a:r>
          </a:p>
          <a:p>
            <a:pPr marL="457200" lvl="1" indent="0">
              <a:spcBef>
                <a:spcPts val="2424"/>
              </a:spcBef>
              <a:buNone/>
            </a:pPr>
            <a:r>
              <a:rPr lang="en-US" dirty="0" smtClean="0"/>
              <a:t>    if so then    E(</a:t>
            </a:r>
            <a:r>
              <a:rPr lang="en-US" dirty="0" err="1" smtClean="0"/>
              <a:t>k</a:t>
            </a:r>
            <a:r>
              <a:rPr lang="en-US" baseline="30000" dirty="0" err="1" smtClean="0"/>
              <a:t>i</a:t>
            </a:r>
            <a:r>
              <a:rPr lang="en-US" dirty="0" err="1" smtClean="0"/>
              <a:t>,M</a:t>
            </a:r>
            <a:r>
              <a:rPr lang="en-US" dirty="0" smtClean="0"/>
              <a:t>) = D(</a:t>
            </a:r>
            <a:r>
              <a:rPr lang="en-US" dirty="0" err="1" smtClean="0"/>
              <a:t>k,C</a:t>
            </a:r>
            <a:r>
              <a:rPr lang="en-US" dirty="0" smtClean="0"/>
              <a:t>)   ⇒   (</a:t>
            </a:r>
            <a:r>
              <a:rPr lang="en-US" dirty="0" err="1" smtClean="0"/>
              <a:t>k</a:t>
            </a:r>
            <a:r>
              <a:rPr lang="en-US" baseline="30000" dirty="0" err="1" smtClean="0"/>
              <a:t>i</a:t>
            </a:r>
            <a:r>
              <a:rPr lang="en-US" dirty="0" err="1" smtClean="0"/>
              <a:t>,k</a:t>
            </a:r>
            <a:r>
              <a:rPr lang="en-US" dirty="0" smtClean="0"/>
              <a:t>) = (k</a:t>
            </a:r>
            <a:r>
              <a:rPr lang="en-US" baseline="-25000" dirty="0" smtClean="0"/>
              <a:t>2</a:t>
            </a:r>
            <a:r>
              <a:rPr lang="en-US" dirty="0" smtClean="0"/>
              <a:t>,k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123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971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2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971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 smtClean="0">
                <a:solidFill>
                  <a:srgbClr val="000090"/>
                </a:solidFill>
              </a:rPr>
              <a:t>1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123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5146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400800" y="1885950"/>
            <a:ext cx="2590800" cy="1447800"/>
            <a:chOff x="4419600" y="3486150"/>
            <a:chExt cx="2590800" cy="1447800"/>
          </a:xfrm>
        </p:grpSpPr>
        <p:sp>
          <p:nvSpPr>
            <p:cNvPr id="13" name="Rectangle 12"/>
            <p:cNvSpPr/>
            <p:nvPr/>
          </p:nvSpPr>
          <p:spPr>
            <a:xfrm>
              <a:off x="4419600" y="3486150"/>
              <a:ext cx="1295400" cy="14478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0</a:t>
              </a:r>
              <a:r>
                <a:rPr lang="en-US" dirty="0" smtClean="0">
                  <a:solidFill>
                    <a:srgbClr val="000090"/>
                  </a:solidFill>
                </a:rPr>
                <a:t> = 00…00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= 00…01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2</a:t>
              </a:r>
              <a:r>
                <a:rPr lang="en-US" dirty="0" smtClean="0">
                  <a:solidFill>
                    <a:srgbClr val="000090"/>
                  </a:solidFill>
                </a:rPr>
                <a:t> = 00…10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⋮</a:t>
              </a:r>
            </a:p>
            <a:p>
              <a:pPr algn="ctr"/>
              <a:r>
                <a:rPr lang="en-US" dirty="0" err="1">
                  <a:solidFill>
                    <a:srgbClr val="00009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90"/>
                  </a:solidFill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</a:rPr>
                <a:t> = 11…11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3486150"/>
              <a:ext cx="1295400" cy="14478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0 </a:t>
              </a:r>
              <a:r>
                <a:rPr lang="en-US" dirty="0" smtClean="0">
                  <a:solidFill>
                    <a:srgbClr val="00009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1</a:t>
              </a:r>
              <a:r>
                <a:rPr lang="en-US" dirty="0" smtClean="0">
                  <a:solidFill>
                    <a:srgbClr val="000090"/>
                  </a:solidFill>
                </a:rPr>
                <a:t> , M)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E(</a:t>
              </a:r>
              <a:r>
                <a:rPr lang="en-US" dirty="0" smtClean="0">
                  <a:solidFill>
                    <a:srgbClr val="00009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90"/>
                  </a:solidFill>
                </a:rPr>
                <a:t>2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r>
                <a:rPr lang="en-US" dirty="0">
                  <a:solidFill>
                    <a:srgbClr val="00009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⋮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E(</a:t>
              </a:r>
              <a:r>
                <a:rPr lang="en-US" dirty="0" err="1" smtClean="0">
                  <a:solidFill>
                    <a:srgbClr val="00009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90"/>
                  </a:solidFill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</a:rPr>
                <a:t> </a:t>
              </a:r>
              <a:r>
                <a:rPr lang="en-US" dirty="0">
                  <a:solidFill>
                    <a:srgbClr val="000090"/>
                  </a:solidFill>
                </a:rPr>
                <a:t>, M</a:t>
              </a:r>
              <a:r>
                <a:rPr lang="en-US" dirty="0" smtClean="0">
                  <a:solidFill>
                    <a:srgbClr val="000090"/>
                  </a:solidFill>
                </a:rPr>
                <a:t>)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400800" y="2508250"/>
            <a:ext cx="2590800" cy="228600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70480" y="1243800"/>
              <a:ext cx="128880" cy="572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1120" y="1231560"/>
                <a:ext cx="14976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83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Meet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38350"/>
            <a:ext cx="8915400" cy="2952750"/>
          </a:xfrm>
        </p:spPr>
        <p:txBody>
          <a:bodyPr>
            <a:normAutofit/>
          </a:bodyPr>
          <a:lstStyle/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=  2</a:t>
            </a:r>
            <a:r>
              <a:rPr lang="en-US" baseline="30000" dirty="0" smtClean="0"/>
              <a:t>56</a:t>
            </a:r>
            <a:r>
              <a:rPr lang="en-US" dirty="0" smtClean="0"/>
              <a:t>log(2</a:t>
            </a:r>
            <a:r>
              <a:rPr lang="en-US" baseline="30000" dirty="0" smtClean="0"/>
              <a:t>56</a:t>
            </a:r>
            <a:r>
              <a:rPr lang="en-US" dirty="0" smtClean="0"/>
              <a:t>)  +  2</a:t>
            </a:r>
            <a:r>
              <a:rPr lang="en-US" baseline="30000" dirty="0" smtClean="0"/>
              <a:t>56</a:t>
            </a:r>
            <a:r>
              <a:rPr lang="en-US" dirty="0" smtClean="0"/>
              <a:t>log(2</a:t>
            </a:r>
            <a:r>
              <a:rPr lang="en-US" baseline="30000" dirty="0" smtClean="0"/>
              <a:t>56</a:t>
            </a:r>
            <a:r>
              <a:rPr lang="en-US" dirty="0" smtClean="0"/>
              <a:t>) </a:t>
            </a:r>
            <a:r>
              <a:rPr lang="en-US" dirty="0"/>
              <a:t>&lt;</a:t>
            </a:r>
            <a:r>
              <a:rPr lang="en-US" dirty="0" smtClean="0"/>
              <a:t> 2</a:t>
            </a:r>
            <a:r>
              <a:rPr lang="en-US" baseline="30000" dirty="0" smtClean="0"/>
              <a:t>63    </a:t>
            </a:r>
            <a:r>
              <a:rPr lang="en-US" dirty="0" smtClean="0"/>
              <a:t> &lt;&lt;   2</a:t>
            </a:r>
            <a:r>
              <a:rPr lang="en-US" baseline="30000" dirty="0" smtClean="0"/>
              <a:t>112   </a:t>
            </a:r>
            <a:r>
              <a:rPr lang="en-US" dirty="0" smtClean="0"/>
              <a:t>,      space </a:t>
            </a:r>
            <a:r>
              <a:rPr lang="en-US" dirty="0"/>
              <a:t>≈</a:t>
            </a:r>
            <a:r>
              <a:rPr lang="en-US" dirty="0" smtClean="0"/>
              <a:t> 2</a:t>
            </a:r>
            <a:r>
              <a:rPr lang="en-US" baseline="30000" dirty="0" smtClean="0"/>
              <a:t>56 </a:t>
            </a:r>
          </a:p>
          <a:p>
            <a:pPr marL="0" indent="0">
              <a:spcBef>
                <a:spcPts val="7776"/>
              </a:spcBef>
              <a:buNone/>
            </a:pPr>
            <a:r>
              <a:rPr lang="en-US" dirty="0" smtClean="0"/>
              <a:t>Same attack on 3DES:      Time = 2</a:t>
            </a:r>
            <a:r>
              <a:rPr lang="en-US" baseline="30000" dirty="0" smtClean="0"/>
              <a:t>118   </a:t>
            </a:r>
            <a:r>
              <a:rPr lang="en-US" dirty="0"/>
              <a:t>,      space ≈ 2</a:t>
            </a:r>
            <a:r>
              <a:rPr lang="en-US" baseline="30000" dirty="0"/>
              <a:t>56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123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971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2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9715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 smtClean="0">
                <a:solidFill>
                  <a:srgbClr val="000090"/>
                </a:solidFill>
              </a:rPr>
              <a:t>1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1239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5146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12763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24200" y="44005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38800" y="42481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2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4200" y="42481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 smtClean="0">
                <a:solidFill>
                  <a:srgbClr val="000090"/>
                </a:solidFill>
              </a:rPr>
              <a:t>1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5800" y="4400550"/>
            <a:ext cx="7620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3200" y="45529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48600" y="45529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67200" y="4248150"/>
            <a:ext cx="9144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rgbClr val="000090"/>
                </a:solidFill>
              </a:rPr>
              <a:t>E(</a:t>
            </a:r>
            <a:r>
              <a:rPr lang="en-US" sz="2100" b="1" dirty="0" smtClean="0">
                <a:solidFill>
                  <a:srgbClr val="000090"/>
                </a:solidFill>
              </a:rPr>
              <a:t>k</a:t>
            </a:r>
            <a:r>
              <a:rPr lang="en-US" sz="2100" b="1" baseline="-25000" dirty="0">
                <a:solidFill>
                  <a:srgbClr val="000090"/>
                </a:solidFill>
              </a:rPr>
              <a:t>3</a:t>
            </a:r>
            <a:r>
              <a:rPr lang="en-US" sz="2100" dirty="0" smtClean="0">
                <a:solidFill>
                  <a:srgbClr val="000090"/>
                </a:solidFill>
              </a:rPr>
              <a:t>,</a:t>
            </a:r>
            <a:r>
              <a:rPr lang="en-US" sz="2100" b="1" dirty="0" smtClean="0">
                <a:solidFill>
                  <a:srgbClr val="000090"/>
                </a:solidFill>
              </a:rPr>
              <a:t>⋅</a:t>
            </a:r>
            <a:r>
              <a:rPr lang="en-US" sz="2100" dirty="0" smtClean="0">
                <a:solidFill>
                  <a:srgbClr val="000090"/>
                </a:solidFill>
              </a:rPr>
              <a:t>)</a:t>
            </a:r>
            <a:endParaRPr lang="en-US" sz="2100" dirty="0">
              <a:solidFill>
                <a:srgbClr val="00009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86200" y="45529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81600" y="45529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76120" y="2409480"/>
              <a:ext cx="3123000" cy="650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400" y="2400840"/>
                <a:ext cx="3144600" cy="6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97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0000" y="1631950"/>
            <a:ext cx="54102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  DESX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839200" cy="4095750"/>
          </a:xfrm>
        </p:spPr>
        <p:txBody>
          <a:bodyPr/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/>
              <a:t>E : K ×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r>
              <a:rPr lang="en-US" dirty="0" smtClean="0"/>
              <a:t>  </a:t>
            </a:r>
            <a:r>
              <a:rPr lang="en-US" dirty="0"/>
              <a:t>a block cipher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Define    </a:t>
            </a:r>
            <a:r>
              <a:rPr lang="en-US" dirty="0" smtClean="0"/>
              <a:t>EX   </a:t>
            </a:r>
            <a:r>
              <a:rPr lang="en-US" dirty="0"/>
              <a:t>as       </a:t>
            </a:r>
            <a:r>
              <a:rPr lang="en-US" dirty="0" smtClean="0"/>
              <a:t>EX</a:t>
            </a:r>
            <a:r>
              <a:rPr lang="en-US" sz="3200" dirty="0" smtClean="0"/>
              <a:t>(</a:t>
            </a:r>
            <a:r>
              <a:rPr lang="en-US" dirty="0" smtClean="0"/>
              <a:t> </a:t>
            </a:r>
            <a:r>
              <a:rPr lang="en-US" dirty="0"/>
              <a:t>(k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  <a:r>
              <a:rPr lang="en-US" dirty="0"/>
              <a:t>,k</a:t>
            </a:r>
            <a:r>
              <a:rPr lang="en-US" baseline="-25000" dirty="0"/>
              <a:t>3</a:t>
            </a:r>
            <a:r>
              <a:rPr lang="en-US" dirty="0"/>
              <a:t>), m</a:t>
            </a:r>
            <a:r>
              <a:rPr lang="en-US" sz="3200" dirty="0"/>
              <a:t>)</a:t>
            </a:r>
            <a:r>
              <a:rPr lang="en-US" dirty="0"/>
              <a:t> </a:t>
            </a:r>
            <a:r>
              <a:rPr lang="en-US" dirty="0" smtClean="0"/>
              <a:t>  =   k</a:t>
            </a:r>
            <a:r>
              <a:rPr lang="en-US" baseline="-25000" dirty="0" smtClean="0"/>
              <a:t>1</a:t>
            </a:r>
            <a:r>
              <a:rPr lang="en-US" dirty="0" smtClean="0"/>
              <a:t> ⨁ E(k</a:t>
            </a:r>
            <a:r>
              <a:rPr lang="en-US" baseline="-25000" dirty="0" smtClean="0"/>
              <a:t>2</a:t>
            </a:r>
            <a:r>
              <a:rPr lang="en-US" dirty="0" smtClean="0"/>
              <a:t>,  m⨁k</a:t>
            </a:r>
            <a:r>
              <a:rPr lang="en-US" baseline="-25000" dirty="0" smtClean="0"/>
              <a:t>3 </a:t>
            </a:r>
            <a:r>
              <a:rPr lang="en-US" dirty="0" smtClean="0"/>
              <a:t>)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For DESX:    key-</a:t>
            </a:r>
            <a:r>
              <a:rPr lang="en-US" dirty="0" err="1" smtClean="0"/>
              <a:t>len</a:t>
            </a:r>
            <a:r>
              <a:rPr lang="en-US" dirty="0" smtClean="0"/>
              <a:t> = 64+56+64 = 184 bits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…  but easy attack in time   2</a:t>
            </a:r>
            <a:r>
              <a:rPr lang="en-US" baseline="30000" dirty="0" smtClean="0"/>
              <a:t>64+56</a:t>
            </a:r>
            <a:r>
              <a:rPr lang="en-US" dirty="0" smtClean="0"/>
              <a:t> = 2</a:t>
            </a:r>
            <a:r>
              <a:rPr lang="en-US" baseline="30000" dirty="0" smtClean="0"/>
              <a:t>120</a:t>
            </a:r>
            <a:r>
              <a:rPr lang="en-US" dirty="0" smtClean="0"/>
              <a:t>    </a:t>
            </a:r>
            <a:r>
              <a:rPr lang="en-US" sz="2000" dirty="0" smtClean="0"/>
              <a:t>(homework)</a:t>
            </a:r>
            <a:endParaRPr lang="en-US" sz="2000" baseline="300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   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⨁ E(k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m)    and    E</a:t>
            </a:r>
            <a:r>
              <a:rPr lang="en-US" dirty="0"/>
              <a:t>(k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m</a:t>
            </a:r>
            <a:r>
              <a:rPr lang="en-US" dirty="0"/>
              <a:t>⨁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)    does nothing  !!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6436</TotalTime>
  <Words>527</Words>
  <Application>Microsoft Macintosh PowerPoint</Application>
  <PresentationFormat>On-screen Show (16:9)</PresentationFormat>
  <Paragraphs>102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Exhaustive Search Attacks</vt:lpstr>
      <vt:lpstr>Exhaustive Search for block cipher key</vt:lpstr>
      <vt:lpstr>Exhaustive Search for block cipher key</vt:lpstr>
      <vt:lpstr>DES challenge</vt:lpstr>
      <vt:lpstr>Strengthening DES against ex. search</vt:lpstr>
      <vt:lpstr>Why not double DES?</vt:lpstr>
      <vt:lpstr>Meet in the middle attack</vt:lpstr>
      <vt:lpstr>Meet in the middle attack</vt:lpstr>
      <vt:lpstr>Method 2:   DESX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434</cp:revision>
  <cp:lastPrinted>2012-01-19T20:27:35Z</cp:lastPrinted>
  <dcterms:created xsi:type="dcterms:W3CDTF">2010-11-06T18:36:35Z</dcterms:created>
  <dcterms:modified xsi:type="dcterms:W3CDTF">2012-02-06T22:58:32Z</dcterms:modified>
</cp:coreProperties>
</file>