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3"/>
  </p:notesMasterIdLst>
  <p:handoutMasterIdLst>
    <p:handoutMasterId r:id="rId14"/>
  </p:handoutMasterIdLst>
  <p:sldIdLst>
    <p:sldId id="433" r:id="rId4"/>
    <p:sldId id="435" r:id="rId5"/>
    <p:sldId id="473" r:id="rId6"/>
    <p:sldId id="475" r:id="rId7"/>
    <p:sldId id="481" r:id="rId8"/>
    <p:sldId id="482" r:id="rId9"/>
    <p:sldId id="483" r:id="rId10"/>
    <p:sldId id="474" r:id="rId11"/>
    <p:sldId id="430" r:id="rId12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8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4:04:37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2829 9274 7302,'0'0'1378,"0"0"-513,0 0-193,0 0-159,0 0-97,0 0 0,0 0 193,0 0-32,0 0-129,20 21-64,-20-21-63,0 0-1,0 20-64,0-20-32,0 0-63,0 20-1,0-20-64,0 21 0,0-21 0,0 18-64,0-18-32,0 19 32,0-19 0,0 21-32,0-21 32,21 20-32,-21-20 32,19 0 32,-19 0 0,20 20 32,-1-20-64,3 0 64,-22 0 1,19 0 31,0 0-32,1 0 96,20 0-64,-20 0 32,-1 0-96,22 0 128,-22 0-63,22 0 31,-22 0 32,1 0-32,20 0 64,-20-20 33,18 20-97,3 0 0,-21 0 32,18 0-64,3 0-96,-22 0 128,22 0-192,-22 0 321,20 0-386,-17 0 226,16 0 159,-18 0-192,20 0-96,-1 0 96,-18-20 0,18 20 128,2 0-160,-2 0-64,1 0 97,-1 0-97,0 0 256,2 0-320,-22-21 160,22 21 0,-3 0 256,3 0-352,-2 0 288,2 0-416,-3 0 321,3-19-290,-22 19 97,20 0 97,2 0 31,-2 0-256,-18-18 320,18 18-352,1 0 288,-1 0-385,2 0 450,17 0-129,-17 0-32,-22 0-224,20 0 224,2 18 288,-3-18-256,-16 0-192,16 19 128,-18 2 0,1-21 160,-2 20-288,1 0 352,-1 1-384,2-3 352,-21 1-288,20 2 256,-20-1-192,0-20-64,0 21 192,0-21-32,0 0 0,0 0 32,0 0 32,0 0-96,0 0 1,0 0 31,0-21 0,19 1-225,-19 20 97,20-21 64,20 2 32,-20 1-32,-1 18-32,22-21 0,-22 21 0,1 0 32,20-20 0,-20 20 0,20 0 96,-1 0-224,0 0 353,2 0-161,-3 0-64,3 0 32,19 0-128,-21 0 352,21 0-320,-21 0 352,21 0-320,0 0 128,0 0 128,-21 0-320,21 0 160,0 0 128,-2 0-192,-17 0 32,17 0 0,-18 0-64,21 0 97,-23 0-33,22 0 32,-21 0 96,2 0 0,-2 0-224,21 0 64,-20 0 256,-1 0-416,2 0 192,-2 0 128,-1 20-128,3-20 32,-2 0-160,1 0 224,-1 0-224,2 0 128,-2 0 64,-18 0-64,18 0 0,21 0 32,-21 0 65,1 0-65,-1 0-64,2 0-97,-2 0 97,1 21 33,-20-21-66,20 0 162,-1 0-161,-20 0 32,22 0 96,-2 0-96,-20 18-128,22-18 160,-22 0-64,22 0 64,-2 19-32,-20-19 0,2 0 0,18 0-32,-19 21 64,1-21-32,-2 0 0,1 20 0,-1-20 0,2 0-32,-21 21 64,20-21-32,-20 0-32,19 0 0,-19 0 160,20 0-353,-20 0 97,21 0 96,-2 0 160,-19 0-320,20 0 352,-1-21-160,-19 21-160,21-20 160,-1 20 0,-1-21 0,0 2 32,3 1-32,-3 18 0,1-21-32,-1 1 32,0 20 0,3-20 0,-3 20-32,-19-21 32,19 21-480,-19 0-737,0 0-193,0 0-1344,0 0-1859</inkml:trace>
  <inkml:trace contextRef="#ctx0" brushRef="#br0" timeOffset="747.0427">3227 9792 9801,'0'-20'224,"-20"20"1602,20 0-705,-19 0-385,-2 20 289,1-1-352,-19-19-449,39 19-128,-21 2-32,21-1-160,0-20 32,21 20 64,-1-20 0,-1 20 0,1-20 0,1 19 0,18 2-32,-39-21 64,19 19 0,-19 1 193,0 1 767,-19-21 130,-1 20-386,1-20-191,-2 18-33,-18-18-416,19 0-128,-1-18 32,21 18-448,0 0-705,0 0-705,0-20-160,21 20-1249</inkml:trace>
  <inkml:trace contextRef="#ctx0" brushRef="#br0" timeOffset="1017.0582">3386 9871 9929,'-20'0'576,"20"0"1250,-21 20-513,21 0 161,0-1-225,0 2-448,21-2-161,-1-19-255,-20 20-97,38-20-64,-16 0 353,-3-20-385,20 1 32,-18-2-64,-2-18-32,-19 19-128,20 0-384,-20 20-641,0-21-608,0 2-674,0 19-2209</inkml:trace>
  <inkml:trace contextRef="#ctx0" brushRef="#br0" timeOffset="1411.0807">3742 9574 12491,'0'0'449,"-19"18"448,19 2 640,0 1 1,-20-2-33,20 22-929,-19-2-415,19 1-65,0-1-64,0 1 160,0-20-352,0-20 256,0 20-384,0-20 63,0-20 97,19 20-32,1-20-32,-1-1-96,2 2-129,-1 19 193,-1-19 96,1 19 96,1 19 32,-2 0 96,-19-19 160,0 41 193,0-21 95,-19 0 161,19-20-353,-41 19 97,22 2-161,-1-21-192,-20 19 32,20-19 32,1 0-320,19 0-448,0 0-578,0 0-1248,0 0-513,19-19-3587</inkml:trace>
  <inkml:trace contextRef="#ctx0" brushRef="#br0" timeOffset="1705.0975">4120 9732 7174,'0'0'5093,"0"0"-4676,-19 20 896,-3 0-288,-16 0 416,18-1-288,-21 0-544,22 2-289,0-1-192,19 0-224,0 0 160,0-20-96,19 19 0,0-19 0,1 21 64,1-2-32,-1 1 32,-1-20-32,-19 21 96,0-21 385,0 20-1,0-20 161,-19 0-257,-1 18-64,-1-18-256,1 0-448,1 0-641,0-18-1153,19 18-1826</inkml:trace>
  <inkml:trace contextRef="#ctx0" brushRef="#br0" timeOffset="2058.1177">4159 9951 10153,'21'19'384,"-21"-19"513,0 0 128,19 0-352,1 0 256,-1 0-577,3 0-128,-3 0-96,20-19-95,-18-2-130,-2 2 33,1-1 32,-20 0-96,0 0 160,0 20 0,0-21 128,-20 2 97,1 19 319,-2 0 129,1 0-65,1 0-95,19 19 160,-19 2 192,-3-1-257,3 0-31,19 19-65,0-18-256,0-2-191,0 1 63,19 1-160,3-1-577,-3-20-544,20 0-641,1 0-864,-20 0-2851</inkml:trace>
  <inkml:trace contextRef="#ctx0" brushRef="#br0" timeOffset="2485.1421">4636 9592 7943,'0'-18'1217,"0"18"1602,0-21-993,0 21-449,0 21-352,-20-3 0,1 23 160,-1 19-64,-1-21-448,21 21 63,-19-22-319,19 23-129,0-22-384,0 1 224,0 1-352,19-21-449,2-20-544,18 0-545,-19 0-896,1 0-2979</inkml:trace>
  <inkml:trace contextRef="#ctx0" brushRef="#br0" timeOffset="2635.1507">4597 9811 12043,'-60'0'3075,"40"0"-961,20 0 480,-19 0-1633,19 0-512,19 19-513,1-19-33,20 0 194,-1 0-1955,41 0-2466</inkml:trace>
  <inkml:trace contextRef="#ctx0" brushRef="#br0" timeOffset="3067.1754">5608 9930 16335,'-19'-19'64,"0"-21"801,38 20-513,-19-1 321,19 2 320,1 0-385,1-1-223,-2 0 127,1 20-576,21 0 160,-22 20 160,0 0-384,1-1 417,-20 0-289,0 2 128,-20-1 288,1 20-64,-22-40-191,2 19 191,20 2-384,-22-21 224,3 0-192,16 0-288,22-21-673,-19 21-801,19-19-1024,19-1-1186</inkml:trace>
  <inkml:trace contextRef="#ctx0" brushRef="#br0" timeOffset="3363.1924">6225 9553 11498,'58'-41'1153,"-58"41"1538,0 0-1089,0-19-257,-20 19-480,-18 19-417,16-19-192,-16 21 33,-1-1 63,17 1-288,-16-3 64,18 2 64,20 1-288,-21 18 192,21-18 385,-19 18-129,19 1-224,0-1 257,0 1-193,0-20-288,0 20 192,0-21-96,0 2 96,0-2-673,19 1-544,-19-20-993,0 0-448,21 0-2339</inkml:trace>
  <inkml:trace contextRef="#ctx0" brushRef="#br0" timeOffset="3525.2016">5926 9830 15951,'-19'0'768,"19"0"129,19 0-256,1 0 128,20 0 191,-1 0-479,2 0-161,-3 0-416,23 0-1185,-23 0-2435</inkml:trace>
  <inkml:trace contextRef="#ctx0" brushRef="#br0" timeOffset="4493.257">3188 10367 10025,'0'-19'1730,"-21"19"-257,21 0 417,0 0-961,-20 19 224,20 2-32,-19 18-577,-1-18-159,20 18-225,-21 0-96,21-18-32,0-1-64,0-20-32,0 0 0,21 0 128,-1 0 32,-20-20-96,39-1 32,-18-18-192,-2 19 192,1 1-32,-20 19-192,19 0 192,-19 0 96,0 0 0,0 0 128,0 19 0,0 1 1,0 0 95,0-1-32,0 2-160,0-21-96,0 0-192,0 0 128,21 0 96,-1 0 0,18-21-96,3 2-256,-2-1 32,-20 0-97,3 1 193,-3 19 192,0 0-256,-19 0 416,20 19-96,-20 1 193,0 0 127,0-20-224,-20 19 96,20 2-384,-19-1 96,19-20-96,0 0-1057,0 0-1249,0 0-1410</inkml:trace>
  <inkml:trace contextRef="#ctx0" brushRef="#br0" timeOffset="4806.2749">3763 10308 12555,'0'0'801,"0"0"1313,0 0-961,-21 0-96,2 21-32,-1-2-416,1 21-97,19-21-127,-21 1-417,21 1 32,21-2-129,-21 1 97,19-20 97,1 0-65,-1 20 160,-19-20-288,21 19 288,-21-19-160,0 21 192,-21-1 224,2-1-192,-1-19 481,1 20-513,-2-20-32,21 0-95,-20 0-322,20 0-800,0-20-1825,20 1-1282</inkml:trace>
  <inkml:trace contextRef="#ctx0" brushRef="#br0" timeOffset="5300.3032">3901 10526 11146,'0'-19'224,"0"19"833,0-20-192,21-19-128,-21 18-65,20 1-351,-1-20-33,20 21 32,-18 19-31,-1-19-1,-20 19-160,0 19 160,0 0 129,0 2-129,0-2-32,-20 1 32,-1 1 161,1-21-161,1 19-128,0-19 97,-1 0-290,20 0 258,-21 0-353,21-19-97,0-2 1,21 1 0,-1 1-96,18 19 127,-18-21 1,21 21 96,-22 0 64,0 21 32,3 18 96,-3 1 193,0 19 31,1 1-96,-20 20-128,0 19 0,0-20-96,-20 1 32,20-21 32,-19-19 961,0-20 0,-3-20-32,3 0-224,0-20-577,-1 1 160,-21-22-31,41 22-417,-19-21 192,19 0-288,0 1-97,19 19-768,22 0-897,-21 0-1377,18 0-3011</inkml:trace>
  <inkml:trace contextRef="#ctx0" brushRef="#br0" timeOffset="5900.3375">5013 10308 10537,'-19'-59'2979,"19"39"-2883,-21 20 929,21-21 225,0 21 191,0 21-1089,0-21 1,0 38 127,0-17-128,0 20-95,0 18-129,0-20-32,0 1 160,-20 0-352,20-21 256,0 2 32,0-21 193,0 0-353,0 0 0,0-21-64,0 2 64,20-21-224,1 21-65,-2-2-287,1 1 256,-1 20 127,2 0 193,-1 0-160,-1 20 256,-19 1-224,0-2 192,0 1 321,0 0 255,-19-1 129,-1-19-224,-1 21-225,-18-21-160,20 20 32,-2-20-159,1 0-290,1 0-95,19 0-993,0 0-1474,0 0-640,19 0-4453</inkml:trace>
  <inkml:trace contextRef="#ctx0" brushRef="#br0" timeOffset="6059.3466">5252 10427 14125,'-41'40'0,"41"-20"1217,-19 19-288,19-18 0,0-1-705,19-1-224,2-19-288,18 0-929,2 0-1090</inkml:trace>
  <inkml:trace contextRef="#ctx0" brushRef="#br0" timeOffset="6157.3522">5391 10329 10249,'-21'-21'-224,"21"21"-96,0 0-705</inkml:trace>
  <inkml:trace contextRef="#ctx0" brushRef="#br0" timeOffset="6427.3676">5649 10130 12491,'0'-20'1217,"0"40"-192,0-20-128,0 18 705,-21 23 95,1-1-255,20 19-321,-19-18-416,0 18-385,19-20-320,-22 1 0,44 0 128,-22-21-448,19 2-833,0-1-801,22-20-833,-22 0-1889</inkml:trace>
  <inkml:trace contextRef="#ctx0" brushRef="#br0" timeOffset="6564.3755">5570 10388 11242,'-60'0'1025,"40"0"32,20 0-128,0 0-769,0 0-256,0 0 0,20 0-417,-1 0-2401</inkml:trace>
  <inkml:trace contextRef="#ctx0" brushRef="#br0" timeOffset="6849.3918">5967 10288 13196,'-21'20'224,"1"1"1089,1-2-576,19-19 512,-20 19-448,20 2-481,0-2-224,20 1 33,-1-20 127,1 21 64,1-2 65,18 1-97,-20 0 288,-19-1 161,0 2-32,0-21 384,0 20-32,-39-20-321,-1 0-575,1 19 63,-2-19-160,22 0-192,-1 0-737,20 0-1665,0-19-3780</inkml:trace>
  <inkml:trace contextRef="#ctx0" brushRef="#br0" timeOffset="8673.4961">10135 9274 8007,'0'0'1281,"0"0"481,0 0-449,0 0-640,0 0-289,0 0-192,0 0 353,0 21 31,0-1-95,0-20-1,0 20-255,0 1 95,0-3-160,0 1 0,0 2-96,0-21 0,20 20-32,-1-20 32,-19 20 32,19-20-31,22 21-1,-21-21 64,20 18-64,-20-18 64,18 0 0,3 0 96,-2 0 97,2 0 31,-3 0-160,22 0 321,-21 0-449,21-18 320,0 18-416,-21 0 192,21-21-96,0 21 192,-21 0-320,21 0 160,-19-20-96,17 20 64,2 0-31,-21 0 31,21 0-32,-20 0 160,-1 0-320,21 0 128,-21 0 128,2 0-416,19 0 512,-2 0-256,-17 0 96,19 0-32,-21 0 96,1 0-160,18 20 128,-17-20-32,-2 0 0,21 0 0,0 0 0,-2 0 0,2 21 32,0-21-128,0 0 64,-21 0-32,21 18 0,-21 1 193,2-19-322,-22 21 129,0-1-64,3 1 128,-22-21 65,0 18-129,0 2 96,0-20 32,-22 0 64,3 0-224,19 0 128,-19 0 128,19 0-192,0-20-160,0 20 96,0-18 96,19-3-128,0 1-224,3 20 256,16-21 96,1 2-192,2 19 96,-22 0 128,22 0-64,-2-18-64,1 18 64,-1 0-64,2 0-32,-2 0 64,1 0 0,18 18 128,-17-18-256,19 0 160,-21 0-32,21 0 32,-21 0-32,2 0 128,17 0-32,-18 0-192,-1 0 160,2 0-96,-2 0 192,21 0-256,-20 0 128,-1 0 64,21 0-160,-21 0 128,2 0-192,-3 0 96,3 0 96,-2 0-96,2 0 32,-3 0 0,-16 0-32,16 0 192,1 0-160,2 0-128,-22 0 256,22 0-288,-2 0 192,1 0-32,-1 0 0,-19 0 32,20 0 96,-20 19-96,20-19-128,-20 0 96,-1 0 0,22 0 128,-22 0-224,0 0 128,22 0 0,-21 0-32,18 0 224,-16 0-352,16 0 224,-18-19-160,20 19 32,-1-18 224,-19 18-320,20-21 160,-20 1 161,20 0-290,-20 20 258,-1-21-129,1 2 64,1 1-320,-21-3 480,0 21-96,0-20-352,0 0-545,0 20-961,-21 0-2145</inkml:trace>
  <inkml:trace contextRef="#ctx0" brushRef="#br0" timeOffset="9466.5415">10451 9811 10505,'-19'0'961,"-1"0"-865,20 0 577,-19 0-321,19 0 609,-19 0-192,19 19-288,0-19-353,0 0-32,0 21-32,19-21 32,0 0 64,1 0-64,21 20 0,-22 0 96,0 0 257,-19-1 63,0 2 161,0-2 64,-19 1-129,0 1-127,-3-1-1,-17-2-160,20-18 65,-22 0-481,22 0 288,0 0-384,-1 0-193,20 0-479,0 0-866,20-18-96,-1 18-864,0 0-1955</inkml:trace>
  <inkml:trace contextRef="#ctx0" brushRef="#br0" timeOffset="9710.5554">10591 9871 8584,'0'20'1217,"-20"-20"1313,20 20-960,-19-1 223,19 2-255,0-2-161,19 1-288,1-20-480,20 0-33,-20 0-255,19-20-65,1 1-256,-1-2 96,-18 2-192,-1-1-257,-1 0-319,-19 0-129,20 20-832,-20-21-321,0 21-865,-20 0-2818</inkml:trace>
  <inkml:trace contextRef="#ctx0" brushRef="#br0" timeOffset="10142.5801">11029 9592 10634,'0'0'704,"0"0"738,0 20-289,0 1 544,0-2-351,0 1-289,-22 19-385,22 2-287,0-1-225,-19-2-96,19 3 32,0-1-32,-19-40-32,19 19 64,0-19 192,0 0-288,0-19 193,19 19-386,-19-20 289,19 0-320,22 0-352,-22-1 95,22 21 321,-21 0 96,-1 0-64,0 0 160,-19 21 0,20-1 32,-20 0 64,-20 0 160,1-1 129,0 2-33,-22-2 129,2 1-449,20-20 32,-3 0 0,-16 0-192,38 0-128,-20 0-705,20 0-865,20-20-672,-1 20-1826</inkml:trace>
  <inkml:trace contextRef="#ctx0" brushRef="#br0" timeOffset="10445.5975">11424 9811 11242,'21'-19'865,"-21"19"352,0 0 353,-21 0-545,2 0 288,-1 19-160,-20 0-641,20 2 1,1-1 31,19 0-576,0 0 96,0-1-64,0-19 32,19 21 0,-19-21 97,20 19-97,-20-19-160,21 20 128,-21-20 160,-21 21 32,1-1 0,1-20-96,-1 18 32,-1-18 64,2 0-416,19 0-352,0 0-866,0 0-768,0-18-865</inkml:trace>
  <inkml:trace contextRef="#ctx0" brushRef="#br0" timeOffset="10800.6178">11484 9911 12107,'0'40'288,"0"-40"193,0 0 159,20 0 193,-20 0 160,21 0-416,-2 0-353,20 0-160,-18-21 0,-1 21-64,-1-19 0,0 19-32,3-20 32,-22 0 0,0 20 32,-22-20 32,3 20-64,0 0 160,-1 0 128,-1 0 257,2 20 160,-1 0 95,1 0 33,-2-1-384,1 2-1,1-2 32,19 1-63,0 1-321,0-1-32,19-2-32,1-18-224,1 0-289,18 0-1120,-20 0-673,22 0-993,-22 0-4933</inkml:trace>
  <inkml:trace contextRef="#ctx0" brushRef="#br0" timeOffset="11058.6325">12000 9652 11883,'21'-19'1121,"-21"-2"801,0 42-545,-21-21-544,1 19 736,1 22-384,-1-2 0,-1 21-416,2-22 0,-1 3-385,1-1 1,19 19-225,0-39-288,0 21 160,19-23-160,1 3-673,-1-2-448,2-19-1218,-1 0-479,19 0-2243</inkml:trace>
  <inkml:trace contextRef="#ctx0" brushRef="#br0" timeOffset="11182.6396">11941 9871 10313,'-40'-20'3235,"20"20"-2370,20 0-64,0 20-737,0-20-32,39 20-160,-18-20-1954</inkml:trace>
  <inkml:trace contextRef="#ctx0" brushRef="#br0" timeOffset="11683.6683">12794 9970 15534,'-19'-40'128,"19"21"737,0-1-673,0 0 449,19 0 32,1-1-193,20 2-320,-1 0 289,2 19-321,-3 0 0,3 0 96,-21 0-320,-1 19 224,-19 21 224,0-20-63,0 0 415,-19 0-63,-20 20 0,-2-40-225,2 19-96,-1 1-31,1-20-289,18 0-32,-18 0 64,39-20-801,-20 20-384,20 0-1153,20-19-930,-1 19-2337</inkml:trace>
  <inkml:trace contextRef="#ctx0" brushRef="#br0" timeOffset="12016.6873">13490 9711 13644,'39'-18'353,"-39"-3"1184,-20 21-576,1-20 32,-2 20-160,1 0-96,1 0-385,-1 0-64,-1 0 64,2 0-416,-1 0 161,1 20-33,19-20-161,-21 21 226,1-21-129,20 18-129,0 23 258,-19-21 383,19 19-224,-19-20 161,19 22-129,0-1-32,0-21-63,0 21-65,0-20-256,0 1 96,0-1-289,0-20-640,0 0-672,19 0-705,-19 0-545,0 0-3747</inkml:trace>
  <inkml:trace contextRef="#ctx0" brushRef="#br0" timeOffset="12167.696">13191 9871 13676,'-19'-20'801,"19"20"256,0 0-128,19 0-32,1 0 192,21 0-673,-3 0-384,3 20 97,-2-20-1699,1 20-1889</inkml:trace>
  <inkml:trace contextRef="#ctx0" brushRef="#br0" timeOffset="12843.7346">10374 10487 10954,'0'-20'320,"-22"20"1314,22 0-866,-19 0 450,0 0 95,-1 20-192,-1 19-96,2 2-320,-1-22 63,1 21-127,19-21-1,-22 2-575,22 18-33,22-19 96,-3-20-481,20 0-383,-18 0-962,18 0-1025,2-20-3362</inkml:trace>
  <inkml:trace contextRef="#ctx0" brushRef="#br0" timeOffset="12999.7435">10552 10507 14029,'-21'19'288,"1"2"737,1 18-96,19-39-481,0 20-63,0 0-353,19-20-577,1 19-1184,1-19-1955</inkml:trace>
  <inkml:trace contextRef="#ctx0" brushRef="#br0" timeOffset="13110.7499">10670 10467 10986,'-60'-40'64,"41"20"32,-1 1-96,20-2-128,-19 21-160,19 0-1666</inkml:trace>
  <inkml:trace contextRef="#ctx0" brushRef="#br0" timeOffset="13351.7637">10690 10547 9609,'0'39'832,"0"-19"1507,0 0-1218,0 20 288,0-1-704,0 1-513,0 0-128,0 0-32,0-1 0,0-18-64,21-2-224,-21 1-481,0-20-640,0 0-994,0 0-2401</inkml:trace>
  <inkml:trace contextRef="#ctx0" brushRef="#br0" timeOffset="13628.7795">10711 10547 8359,'19'-60'545,"1"40"1793,-1 1-1409,2 19 705,-1-21-449,-1 21-256,1 21-321,-20-21 1,0 19-1,21 1 65,-21 19-225,-21-18-31,1-1 95,1-1-480,-1 1 225,-1 0-290,2-20 1,-1 19-32,1-19-608,19-19-706,0 19-800,0-20-1377</inkml:trace>
  <inkml:trace contextRef="#ctx0" brushRef="#br0" timeOffset="13995.8005">11007 10249 6726,'22'0'7911,"-22"18"-7815,-22 3 1122,22-1-1,-19 20 673,0 0-481,19 20-544,-20-21-353,-1 21-480,21-21 32,0-19 0,0 0 129,0-1-322,0-19 193,21-19 161,-21 19-353,20-20-1,-1-19 33,0 19-64,3-1 64,-3-18-96,0 39 128,-19-20 0,20 20 0,-20 0 64,0 20 224,0 0-288,0-1 192,0 22 32,-20-22-128,20 21 0,0-21-32,0 2-192,0-1-641,0-20-1089,20 19-736,-20-19-1890</inkml:trace>
  <inkml:trace contextRef="#ctx0" brushRef="#br0" timeOffset="14378.8224">11226 10526 13292,'0'21'577,"0"-1"512,0-20-225,0 19-255,0-19 128,0 0-417,20 0-192,-1 0-32,22 0-64,-22 0-192,1-19-128,1-1-32,-2-1 31,-19 21 161,0-19 160,0-1 0,0 20-32,-19-20-32,19 20 96,-21 0 193,1 0 159,1 0 225,19 0 223,-20 20 1,-1 0 0,2 20-96,-1-20 31,20 19-511,-19-19-65,19-1-128,0 2 64,19-1-352,1-20-64,-1 0-545,2 0-672,-1 0-545,-1-20-321,1-1-735,1 2-2980</inkml:trace>
  <inkml:trace contextRef="#ctx0" brushRef="#br0" timeOffset="14630.8368">11424 10547 6277,'0'-21'2851,"0"42"-865,0-21-352,21 20-225,-21-1 96,0 1-223,0 0-418,0-1-159,0 2-192,0-1-33,0-1-96,0-19 161,0 0 31,-21 0-191,21-19-417,0-1 288,0-1-64,21 2-32,-1-1 65,-20 0-290,19 1 1,1-1 64,1 20-32,-2-21-128,1 21-416,-1 0-1122,2 0-576,-1 0-1025</inkml:trace>
  <inkml:trace contextRef="#ctx0" brushRef="#br0" timeOffset="14940.8546">11901 10249 13708,'0'0'385,"-20"0"704,20 18 256,0 3 577,-19-1 32,0 20-449,19 0-640,-22-1-160,22 1-353,-19 0-128,19 0-192,0-1-32,0 1-128,0-21-288,19 2-705,-19-1-737,22-20-448,-3 0-577,0 0-2786</inkml:trace>
  <inkml:trace contextRef="#ctx0" brushRef="#br0" timeOffset="15127.8653">11783 10467 8231,'-20'20'6599,"20"-20"-6503,0 0 800,0 0-383,0 0 160,20 20-481,-1-20-160,0 0-737,22 19-1505,-22-19-3780</inkml:trace>
  <inkml:trace contextRef="#ctx0" brushRef="#br0" timeOffset="15486.8858">11980 10526 11146,'0'0'1121,"0"0"833,0 0-1025,0 0 352,20 0-576,1 0-417,-2 0-192,20 0 0,-18-19 0,-1 19-96,19-20 96,-18 20-64,-2-20-32,-19 1 0,0 19 96,0-21-96,0 1 97,0 20-65,-19-19 32,-2 19 192,21 0 160,-20 0 33,1 0 63,-1 19 225,-1 1 128,2 20-289,19-20 193,-20 19 0,1-18-193,19 18-416,0-19-96,19 0 65,-19-1-354,20 2-383,20-21-545,-20 0-897,19 0-1313,1-21-2403</inkml:trace>
  <inkml:trace contextRef="#ctx0" brushRef="#br0" timeOffset="15662.8959">12279 10487 8872,'19'0'2819,"-19"0"-1698,0 0 288,0 20-128,0-1 161,19-19-674,-19 21-544,22-1-191,-3-1-290,-19 1-800,20 0-1089,-20-20-4228</inkml:trace>
  <inkml:trace contextRef="#ctx0" brushRef="#br0" timeOffset="15870.9078">12517 10467 9609,'-60'20'4324,"21"0"-2883,-1 20 641,1-20-352,17 19 95,-16-19-1216,18-1-385,20 2-320,0-21-288,0 0-353,20 0-993,-1 0-544,0-21-1665</inkml:trace>
  <inkml:trace contextRef="#ctx0" brushRef="#br0" timeOffset="16109.9214">12755 10267 13741,'0'0'1281,"0"0"352,-21 21-255,2-1 736,-1 1-673,1 17-480,-22 2-289,22 1-191,-22-2-1,22 0-384,19 2-31,0-2-33,0-19-129,19-1-767,3 2-514,-3-21-1120,20 0-1602</inkml:trace>
  <inkml:trace contextRef="#ctx0" brushRef="#br0" timeOffset="16274.9309">12616 10448 13516,'-19'19'1634,"-3"-19"608,22 0-1505,0 0-1,22 20-159,-22-20-513,19 20-480,20-20-2339</inkml:trace>
  <inkml:trace contextRef="#ctx0" brushRef="#br0" timeOffset="16999.9723">13290 10189 10249,'-19'0'2947,"19"19"-2851,0 2 929,0-1-192,-19 19 640,19-19-384,0 20-384,-20 0-385,20-1-192,-21 1-192,21-20 128,0 0-32,-20-1 97,20-19-258,0 0-31,20-19 32,-20-1-32,21 0-96,-1 1-97,-1-2-31,0 21 160,1 0 160,1 0 0,-21 0 96,19 21 128,-19-2 64,-19 1 192,19 0 161,-21-1 320,1 2-160,1-1 127,0-20-415,-1 0-193,-1 0-128,1 0-288,1-20 128,19 20-480,0-21-738,0 21-1120,19-19-673,1 19-4420</inkml:trace>
  <inkml:trace contextRef="#ctx0" brushRef="#br0" timeOffset="17172.9822">13430 10427 11627,'-20'40'1601,"20"-20"-960,-21 19 768,21-18-768,0-1 127,0 19-704,0-19-64,21-20-864,-1 19-1218,19-19-3043</inkml:trace>
  <inkml:trace contextRef="#ctx0" brushRef="#br0" timeOffset="17304.9898">13589 10367 10377,'-20'-19'225,"-1"19"63,21 0-160,0 0-480,0 19-705,0-19-2947</inkml:trace>
  <inkml:trace contextRef="#ctx0" brushRef="#br0" timeOffset="17582.0056">13808 10189 12555,'0'0'865,"0"0"-160,0 19 736,-22 22 97,3-23 416,-20 23-737,18 18-352,2-19-353,-1 1-320,1-2 96,19 0-448,0-18 160,19 18 64,1-19-320,-1-20-833,22 20-833,-22-20-480,0 0-961</inkml:trace>
  <inkml:trace contextRef="#ctx0" brushRef="#br0" timeOffset="17760.0158">13649 10427 13548,'-22'0'513,"22"0"704,0 0-961,0 0-64,0 0-31,41 0-290,-21 0-1248,-1 0-2595</inkml:trace>
  <inkml:trace contextRef="#ctx0" brushRef="#br0" timeOffset="18044.0321">14005 10407 13548,'0'0'257,"-19"0"864,19 0 224,-19 0-288,-3 20 320,3-20-608,0 21-417,19-2-256,0-19-32,19 20 65,0 0 31,3-1 0,16 2-128,-18-1 128,-1-1 0,2 1 193,-21 0 159,0-1 193,-21 2 31,2-1-95,-1-20-32,1 19-193,-22-19-256,22 0-96,0 0-64,-1 0-224,20 0-1153,0 0-1442,0 0-2658</inkml:trace>
  <inkml:trace contextRef="#ctx0" brushRef="#br0" timeOffset="19938.1404">16069 9295 6085,'0'0'1474,"0"0"63,0 0-384,0 20-384,0-20 32,0 20-257,0-20-159,0 21-1,0-3-96,0-18-64,22 19-31,-22-19 63,19 21-128,-19-21 0,19 0 0,1 20-64,-20-20-64,19 20 96,22-20-96,-22 0 64,1 0-32,20 0 0,-1 0 33,-18 0-1,18 0-32,2 0-32,-2 0 0,1 0 96,-20 0 0,18 0 96,3 0-96,-2 0 64,2 0-64,-3 0 32,3 0-63,-2 0-1,1 0 64,-1 0-64,2 0 0,-2-20-32,1 20 0,-20 0-32,18 0 32,3 0 0,-2 0 0,2 0 0,-3 0 64,3 0 64,19 0 64,-21 0 65,2 0-97,17 0-96,-18 0-32,-1 0-32,21 0 32,-21 0-32,2 0-32,-2 0 0,21 0 32,-20 0 0,18 0 0,22 0-32,-20 0 0,0 0 32,0 0-32,-21 0 96,21 0 0,-21 0-96,1 20 0,-1-20 0,2 21 0,-22-21 33,1 0-33,-1 18 32,-19-18 0,0 0-32,0 0 64,0 0-32,0 0 160,0 0-32,0 0-96,0 0-32,0 0-32,21-18-64,-21 18 96,20-21-64,-1 21-32,-19-20 32,41 20-64,-22-20-96,1 20-33,-1 0 33,22 0 96,-22 0 0,22 0 96,-3 0 0,3 0 0,17 0-32,-17 0 32,19 0 0,-21 0 0,21 0 32,-21 0-32,1 0 64,-1 0-32,2 0 32,-2 0 0,1 20 64,-1-20-31,2 0-1,-22 0 64,20 0 32,2 0 0,-3 0-192,3 20 192,-2-20-64,1 0 65,-1 0-97,2 0 0,-2 21 32,1-21 224,-1 0-352,2 0 96,17 0 289,-17 0-481,-3 0 288,3 0 0,-2-21-128,2 21 384,-22 0-480,22 0 225,-3 0-161,3 0 256,-2 0-256,-20 0-128,22 0 192,-2 0-64,1 0 32,18 0-32,-17 0-224,-2 0 352,2 0-288,-3 0 192,-16 0-32,16 0 192,-18 0-352,21 0 320,-3-20-320,3 20 128,19-20 32,-21 20-32,2-21 32,-22 21 160,0 0-31,1-19-161,1 19-65,-21-18 226,19 18-322,-19-21-159,0 21-737,0 0-1794,-19 0-3106</inkml:trace>
  <inkml:trace contextRef="#ctx0" brushRef="#br0" timeOffset="20795.1894">16587 9811 9384,'0'0'96,"0"-19"1602,-22 19-609,3 0 385,0 19-385,-22-19 128,22 19-352,-20 2-161,17-1-191,3-20-225,0 20-224,38 0-96,-19-20 64,41 19 0,-22-19 32,20 21-32,2-2-32,-22 1 32,0-20-32,3 21-128,-3-1 352,-19-20-128,-19 18 225,19-18 31,-22 21-192,-16-21 32,18 0 0,-20 0-192,20 19-64,1-19 32,-3 0-128,3 0-705,19 0-544,0 0-449,19 0-256,3 0-1889</inkml:trace>
  <inkml:trace contextRef="#ctx0" brushRef="#br0" timeOffset="21065.2049">16686 9930 11915,'-20'21'352,"20"-2"1794,0 1-512,0 1 255,0-1-896,20-20-320,-1 18-160,0-18-65,3 0-480,16-18 352,-18-2-224,20-1-192,-1 1 192,-19 1-160,1-2-256,-21 2-257,19-1-416,-19 20-352,0-20-705,0 20-1057</inkml:trace>
  <inkml:trace contextRef="#ctx0" brushRef="#br0" timeOffset="21696.241">17042 9672 8680,'19'-20'288,"-19"20"1986,22 0-800,-22 0 319,0 20 129,-22 1-641,22 18-128,-19-19-224,19 20-384,-19-2-97,-1 3-256,-1-21 33,21 0-97,0-1-192,0-19 64,0 0 0,0 0 32,21 0-96,18-19-545,-20-1 129,22 0-385,-21 20 288,-1 0 289,2 0 96,-1 0 160,-20 0 32,0 20 96,0 0 64,0-1 64,-20 2 417,-1-2-161,2-19 33,-1 20-1,-21 1-256,22-21-95,-20 0-33,18 0-160,2 0-32,-1-21-449,20 21-608,20-20-448,-1 20-385,2-19-1057</inkml:trace>
  <inkml:trace contextRef="#ctx0" brushRef="#br0" timeOffset="21996.2581">17420 9811 9480,'19'0'3107,"-38"0"-2594,0 0 928,-3 19-256,3-19 513,0 21-481,-1-1-384,-1-20-641,21 20-160,0 0 64,21-1-32,-21-19 128,20 21-288,-1-2 289,0 1-161,-19 1-161,0-21 354,0 20-225,-19-2 288,19-18 160,-19 0-287,-22 21 127,21-21-192,1 0-192,19 0 0,-19 0-513,19-21-1345,19 21-1153,-19-18-6245</inkml:trace>
  <inkml:trace contextRef="#ctx0" brushRef="#br0" timeOffset="22359.2789">17480 9930 13773,'0'0'256,"0"0"320,0 21 193,19-21 160,1 0 0,19-21-449,-18 21-352,18-19 1,-20 19-65,2-20-96,-1 20-33,-1-20 33,-19 0-64,0 20 0,0-21 96,-19 21-32,-1 0-32,-1 0 96,2 0 192,-20 21 129,18-21 319,-18 40-63,19-20 384,1-1-288,-2 21 31,1-20-512,20 1-95,20-1 95,1-2-128,18-18-64,0 21-545,1-21-704,-1 0-1185,-18 0-961,18-21-3492</inkml:trace>
  <inkml:trace contextRef="#ctx0" brushRef="#br0" timeOffset="22784.3032">18094 9693 8327,'20'-41'1282,"-20"22"1632,0-2-992,0 21 64,0 0-481,0 21-768,-20-2 256,1 1 64,0 19-32,-22 2-320,22-1 31,-22-2-447,41 23 31,-20-22-192,20 1 96,20-20-384,-20 21 128,21-41-576,18 18-449,-20-18-705,3 0-929,-3 0-1088</inkml:trace>
  <inkml:trace contextRef="#ctx0" brushRef="#br0" timeOffset="22936.3119">18015 9830 12523,'-60'0'1506,"40"0"1088,20 0-960,0 0-898,0 0-575,20 0-1,21 21-64,-3-21-833,3 20-2402</inkml:trace>
  <inkml:trace contextRef="#ctx0" brushRef="#br0" timeOffset="23388.3377">18848 9970 13708,'-19'-19'161,"19"-2"1088,19 2-320,-19-1-257,22 0-63,-3 0-97,20-1-159,-18 21-65,18-19-64,-20 19-32,1 0 161,1 19-321,-2 2 288,-19-1 0,0 0 129,-19 0-33,-2-1 129,1 2-289,-19-2 64,20 1-352,-22-20 288,22 0-384,-22 0-32,41-20-288,-19 20-1058,19 0-640,0-19-1377</inkml:trace>
  <inkml:trace contextRef="#ctx0" brushRef="#br0" timeOffset="23692.3551">19563 9633 13100,'20'0'1313,"-20"-21"-672,0 21 352,-20 0-481,1 0 513,-22 21-32,22-21-160,-20 19-32,18 1-321,1 1-64,1-3-31,0 3-129,-3 19 32,22-20 193,-19 18-257,19-17-128,-19 19-32,19-20 32,0 20 0,-20-21-192,20 1 96,20 1-865,-20-21-416,0 20-961,0-20 32,19 0-448,-19-20-3460</inkml:trace>
  <inkml:trace contextRef="#ctx0" brushRef="#br0" timeOffset="23851.3642">19226 9830 11466,'0'0'3716,"0"0"-3460,20-19 801,-1 19-512,22 19 255,-3-19-511,3 0-161,-2 21-352,2-21-1730,-3 0-3620</inkml:trace>
  <inkml:trace contextRef="#ctx0" brushRef="#br0" timeOffset="24455.3988">16686 10388 13100,'0'19'64,"0"-19"705,0 20 736,0 1 33,0-2-97,0 1-384,-20 0-288,20 20-545,0-20-32,0-1-160,0-19-32,-21 20-320,21-20-481,21 20-640,-21-20-353,0 0-384,20 0-1345</inkml:trace>
  <inkml:trace contextRef="#ctx0" brushRef="#br0" timeOffset="24963.4278">16982 10348 8680,'0'0'1153,"0"0"-1025,-19 19 1377,-1-19-191,1 21 223,-2-21-160,1 19-320,1 1-224,-1-20-256,20 21-225,-19-21-64,19 19 1,0-19-1,0 20 0,0-20 64,19 0 1,-19 20 31,20-20-352,-20 19 64,19-19-96,1 0 128,1 0 33,-2 0-193,20 0 64,2 0 32,-3 0-64,3-19 192,-21-1-192,20 0-256,-20 20 224,-1-19-65,0-2 33,-19 1-32,0 20 256,0-19-224,0 19-64,-19 0 128,0 0-64,-1 0 224,-1 0-256,2 19 160,-20 1 193,17-20 223,3 21-256,19-2 193,-19 1-65,19 0-32,19-1-256,-19 2-128,19-21 96,3 0-64,-3 0-512,20 20-834,-18-20-864,-1 0-544,-1 0-1474</inkml:trace>
  <inkml:trace contextRef="#ctx0" brushRef="#br0" timeOffset="25498.4584">17321 10388 8872,'0'0'2626,"0"0"-864,0 0-32,0 0-545,0 0 384,20 19-576,-20 1-224,19-20-353,0 21-31,3-2-417,-3 1 192,0-20-609,1 20-672,1-20-993,-2 0-1025</inkml:trace>
  <inkml:trace contextRef="#ctx0" brushRef="#br0" timeOffset="25701.47">17658 10367 14765,'-40'40'929,"1"1"1281,-2-22-320,2 21-32,-1 0-256,1-1-578,-2 1-479,3 0-289,-3-1-352,21-19 0,20 20-416,-19-40-898,19 20-1408,19-20-1827</inkml:trace>
  <inkml:trace contextRef="#ctx0" brushRef="#br0" timeOffset="26458.5133">18333 10308 8359,'0'-20'897,"0"-1"1345,0 21-640,0 0-481,0 0-416,-20 0 127,20 21 33,0-1-224,-21 1-193,21-2-127,0 0-129,0 2 0,-19-2-128,19 1-32,0 1 0,0-21 0,0 0-64,0 0 0,19 0-128,2-21 32,-1 21-161,-1-20-63,1 20 32,1-19 96,-2 19 128,1 0 31,-20 0 98,0 0 159,0 19 64,0 1 128,0 20 129,-20-20-65,1 0 1,-2-1 191,1-19-63,1 21-257,19-21-192,-20 0-160,-1-21 128,21 21-160,-19-19-705,19 19-384,0-20-320,19 20-609,2 0-1377</inkml:trace>
  <inkml:trace contextRef="#ctx0" brushRef="#br0" timeOffset="26645.524">18631 10407 14317,'-21'20'64,"21"1"833,-19 18 64,19-19-160,0-1-321,0 2-480,0-21-192,19 20-1185,2-20-1474</inkml:trace>
  <inkml:trace contextRef="#ctx0" brushRef="#br0" timeOffset="26779.5317">18769 10367 12139,'-20'-38'384,"1"38"-95,19-21-1,0 21-320,0 0 64,0 0-448,19 0-1058,-19 0-1921</inkml:trace>
  <inkml:trace contextRef="#ctx0" brushRef="#br0" timeOffset="27063.548">18988 10208 12139,'19'0'673,"-19"21"1056,-19-1 65,-1-2 160,1 3-417,-2 20-191,1-22-450,1 21-511,0-1-161,19-18-192,0 18 64,0-19-64,19-20-256,0 19-385,1-19-1024,20 0-737,-20 0-769,-1 0-3235</inkml:trace>
  <inkml:trace contextRef="#ctx0" brushRef="#br0" timeOffset="27231.5576">18870 10367 13260,'-41'-19'801,"41"19"1473,0 0-1089,0 0-96,0 0-801,0 0-256,41 0 193,-22 19-482,20-19-671,1 0-834,-1 0-1153</inkml:trace>
  <inkml:trace contextRef="#ctx0" brushRef="#br0" timeOffset="27510.5735">19265 10367 6566,'21'-19'5189,"-21"19"-4004,0 0 640,0 0-351,-21 0-129,2 0-96,-1 0-192,1 0-480,-3 19 160,22 2-545,0-21-224,0 19 96,22 1 64,-3 1-32,1-2-32,-1 1 64,2 0-160,-1-1 256,-20-19-224,0 21 545,-20-21 63,20 20 1,-40-20-545,20 0 64,1 0-96,-3 0-64,3 0-576,0 0-1026,-1 0-2049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timing attacks:</a:t>
            </a:r>
            <a:r>
              <a:rPr lang="en-US" baseline="0" dirty="0" smtClean="0"/>
              <a:t>    cache timing,  multi-core attacks,    smartcard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3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 S-boxes were random,</a:t>
            </a:r>
            <a:r>
              <a:rPr lang="en-US" baseline="0" dirty="0" smtClean="0"/>
              <a:t>    then  </a:t>
            </a:r>
            <a:r>
              <a:rPr lang="en-US" dirty="0" err="1" smtClean="0"/>
              <a:t>ε</a:t>
            </a:r>
            <a:r>
              <a:rPr lang="en-US" dirty="0" smtClean="0"/>
              <a:t> = 1/2</a:t>
            </a:r>
            <a:r>
              <a:rPr lang="en-US" baseline="30000" dirty="0" smtClean="0"/>
              <a:t>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2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390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054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  <p:sldLayoutId id="2147483742" r:id="rId16"/>
    <p:sldLayoutId id="2147483743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Block ciphers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More attacks </a:t>
            </a:r>
            <a:r>
              <a:rPr lang="en-US" sz="4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 </a:t>
            </a:r>
            <a:br>
              <a:rPr lang="en-US" sz="4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block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ciphers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7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Attacks on the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44005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Side channel attacks:     </a:t>
            </a:r>
          </a:p>
          <a:p>
            <a:pPr lvl="1"/>
            <a:r>
              <a:rPr lang="en-US" dirty="0" smtClean="0"/>
              <a:t>Measure </a:t>
            </a:r>
            <a:r>
              <a:rPr lang="en-US" b="1" dirty="0" smtClean="0"/>
              <a:t>time</a:t>
            </a:r>
            <a:r>
              <a:rPr lang="en-US" dirty="0" smtClean="0"/>
              <a:t> to do </a:t>
            </a:r>
            <a:r>
              <a:rPr lang="en-US" dirty="0" err="1" smtClean="0"/>
              <a:t>enc</a:t>
            </a:r>
            <a:r>
              <a:rPr lang="en-US" dirty="0" smtClean="0"/>
              <a:t>/</a:t>
            </a:r>
            <a:r>
              <a:rPr lang="en-US" dirty="0" err="1" smtClean="0"/>
              <a:t>dec</a:t>
            </a:r>
            <a:r>
              <a:rPr lang="en-US" dirty="0" smtClean="0"/>
              <a:t>,   measure </a:t>
            </a:r>
            <a:r>
              <a:rPr lang="en-US" b="1" dirty="0" smtClean="0"/>
              <a:t>power</a:t>
            </a:r>
            <a:r>
              <a:rPr lang="en-US" dirty="0" smtClean="0"/>
              <a:t> for </a:t>
            </a:r>
            <a:r>
              <a:rPr lang="en-US" dirty="0" err="1" smtClean="0"/>
              <a:t>enc</a:t>
            </a:r>
            <a:r>
              <a:rPr lang="en-US" dirty="0" smtClean="0"/>
              <a:t>/</a:t>
            </a:r>
            <a:r>
              <a:rPr lang="en-US" dirty="0" err="1" smtClean="0"/>
              <a:t>dec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Fault attacks:</a:t>
            </a:r>
          </a:p>
          <a:p>
            <a:pPr lvl="1" indent="-342900"/>
            <a:r>
              <a:rPr lang="en-US" dirty="0" smtClean="0"/>
              <a:t>Computing errors in the last round expose the secret key k</a:t>
            </a:r>
            <a:endParaRPr lang="en-US" dirty="0"/>
          </a:p>
          <a:p>
            <a:pPr marL="0" indent="0">
              <a:spcBef>
                <a:spcPts val="3024"/>
              </a:spcBef>
              <a:buNone/>
            </a:pPr>
            <a:r>
              <a:rPr lang="en-US" dirty="0" smtClean="0"/>
              <a:t>⇒   do not even implement crypto primitives yourself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733550"/>
            <a:ext cx="4572000" cy="1603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4717" y="2659618"/>
            <a:ext cx="252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[Kocher, Jaffe, Jun, 1998]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1861566"/>
            <a:ext cx="1422400" cy="9387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2261" y="2698750"/>
            <a:ext cx="113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smartcard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2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and differential attacks   </a:t>
            </a:r>
            <a:r>
              <a:rPr lang="en-US" sz="2000" dirty="0" smtClean="0"/>
              <a:t>[BS’89,M’93]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9154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i="1" dirty="0" smtClean="0"/>
              <a:t>many</a:t>
            </a:r>
            <a:r>
              <a:rPr lang="en-US" dirty="0" smtClean="0"/>
              <a:t>  </a:t>
            </a:r>
            <a:r>
              <a:rPr lang="en-US" dirty="0" err="1" smtClean="0"/>
              <a:t>inp</a:t>
            </a:r>
            <a:r>
              <a:rPr lang="en-US" dirty="0" smtClean="0"/>
              <a:t>/out  pairs,   can recover key in time less than 2</a:t>
            </a:r>
            <a:r>
              <a:rPr lang="en-US" baseline="30000" dirty="0" smtClean="0"/>
              <a:t>56 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u="sng" dirty="0" smtClean="0"/>
              <a:t>Linear cryptanalysis   </a:t>
            </a:r>
            <a:r>
              <a:rPr lang="en-US" dirty="0" smtClean="0"/>
              <a:t>(overview) :           let  c = DES(k, m)</a:t>
            </a:r>
          </a:p>
          <a:p>
            <a:pPr marL="0" indent="0">
              <a:buNone/>
            </a:pPr>
            <a:r>
              <a:rPr lang="en-US" dirty="0" smtClean="0"/>
              <a:t>Suppose for random  </a:t>
            </a:r>
            <a:r>
              <a:rPr lang="en-US" dirty="0" err="1" smtClean="0"/>
              <a:t>k,m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>
                <a:solidFill>
                  <a:srgbClr val="A6A6A6"/>
                </a:solidFill>
              </a:rPr>
              <a:t>Pr</a:t>
            </a:r>
            <a:r>
              <a:rPr lang="en-US" sz="4000" dirty="0" smtClean="0">
                <a:solidFill>
                  <a:srgbClr val="A6A6A6"/>
                </a:solidFill>
              </a:rPr>
              <a:t>[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00FF"/>
                </a:solidFill>
              </a:rPr>
              <a:t>m[i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]⨁⋯</a:t>
            </a:r>
            <a:r>
              <a:rPr lang="en-US" dirty="0">
                <a:solidFill>
                  <a:srgbClr val="0000FF"/>
                </a:solidFill>
              </a:rPr>
              <a:t>⨁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[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baseline="-25000" dirty="0" err="1" smtClean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]  </a:t>
            </a:r>
            <a:r>
              <a:rPr lang="en-US" sz="3200" dirty="0" smtClean="0"/>
              <a:t>⨁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00FF"/>
                </a:solidFill>
              </a:rPr>
              <a:t>c[</a:t>
            </a:r>
            <a:r>
              <a:rPr lang="en-US" dirty="0" err="1">
                <a:solidFill>
                  <a:srgbClr val="0000FF"/>
                </a:solidFill>
              </a:rPr>
              <a:t>j</a:t>
            </a:r>
            <a:r>
              <a:rPr lang="en-US" baseline="-25000" dirty="0" err="1" smtClean="0">
                <a:solidFill>
                  <a:srgbClr val="0000FF"/>
                </a:solidFill>
              </a:rPr>
              <a:t>j</a:t>
            </a:r>
            <a:r>
              <a:rPr lang="en-US" dirty="0" smtClean="0">
                <a:solidFill>
                  <a:srgbClr val="0000FF"/>
                </a:solidFill>
              </a:rPr>
              <a:t>]</a:t>
            </a:r>
            <a:r>
              <a:rPr lang="en-US" dirty="0">
                <a:solidFill>
                  <a:srgbClr val="0000FF"/>
                </a:solidFill>
              </a:rPr>
              <a:t>⨁⋯</a:t>
            </a:r>
            <a:r>
              <a:rPr lang="en-US" dirty="0" smtClean="0">
                <a:solidFill>
                  <a:srgbClr val="0000FF"/>
                </a:solidFill>
              </a:rPr>
              <a:t>⨁c[</a:t>
            </a:r>
            <a:r>
              <a:rPr lang="en-US" dirty="0" err="1" smtClean="0">
                <a:solidFill>
                  <a:srgbClr val="0000FF"/>
                </a:solidFill>
              </a:rPr>
              <a:t>j</a:t>
            </a:r>
            <a:r>
              <a:rPr lang="en-US" baseline="-25000" dirty="0" err="1">
                <a:solidFill>
                  <a:srgbClr val="0000FF"/>
                </a:solidFill>
              </a:rPr>
              <a:t>v</a:t>
            </a:r>
            <a:r>
              <a:rPr lang="en-US" dirty="0" smtClean="0">
                <a:solidFill>
                  <a:srgbClr val="0000FF"/>
                </a:solidFill>
              </a:rPr>
              <a:t>]  </a:t>
            </a:r>
            <a:r>
              <a:rPr lang="en-US" dirty="0" smtClean="0"/>
              <a:t>=  </a:t>
            </a:r>
            <a:r>
              <a:rPr lang="en-US" dirty="0" smtClean="0">
                <a:solidFill>
                  <a:srgbClr val="0000FF"/>
                </a:solidFill>
              </a:rPr>
              <a:t>k[l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]</a:t>
            </a:r>
            <a:r>
              <a:rPr lang="en-US" dirty="0">
                <a:solidFill>
                  <a:srgbClr val="0000FF"/>
                </a:solidFill>
              </a:rPr>
              <a:t>⨁⋯</a:t>
            </a:r>
            <a:r>
              <a:rPr lang="en-US" dirty="0" smtClean="0">
                <a:solidFill>
                  <a:srgbClr val="0000FF"/>
                </a:solidFill>
              </a:rPr>
              <a:t>⨁k[</a:t>
            </a:r>
            <a:r>
              <a:rPr lang="en-US" dirty="0" err="1" smtClean="0">
                <a:solidFill>
                  <a:srgbClr val="0000FF"/>
                </a:solidFill>
              </a:rPr>
              <a:t>l</a:t>
            </a:r>
            <a:r>
              <a:rPr lang="en-US" baseline="-25000" dirty="0" err="1">
                <a:solidFill>
                  <a:srgbClr val="0000FF"/>
                </a:solidFill>
              </a:rPr>
              <a:t>u</a:t>
            </a:r>
            <a:r>
              <a:rPr lang="en-US" dirty="0" smtClean="0">
                <a:solidFill>
                  <a:srgbClr val="0000FF"/>
                </a:solidFill>
              </a:rPr>
              <a:t>] </a:t>
            </a:r>
            <a:r>
              <a:rPr lang="en-US" dirty="0" smtClean="0"/>
              <a:t> 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]</a:t>
            </a:r>
            <a:r>
              <a:rPr lang="en-US" dirty="0" smtClean="0"/>
              <a:t> </a:t>
            </a:r>
            <a:r>
              <a:rPr lang="en-US" sz="2800" dirty="0" smtClean="0"/>
              <a:t>=</a:t>
            </a:r>
            <a:r>
              <a:rPr lang="en-US" dirty="0" smtClean="0"/>
              <a:t> </a:t>
            </a:r>
            <a:r>
              <a:rPr lang="en-US" sz="2800" dirty="0" smtClean="0"/>
              <a:t>½ + </a:t>
            </a:r>
            <a:r>
              <a:rPr lang="en-US" sz="2800" dirty="0" err="1" smtClean="0"/>
              <a:t>ε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some  </a:t>
            </a:r>
            <a:r>
              <a:rPr lang="en-US" dirty="0" err="1" smtClean="0"/>
              <a:t>ε</a:t>
            </a:r>
            <a:r>
              <a:rPr lang="en-US" dirty="0" smtClean="0"/>
              <a:t>.      For DES, this exists with    </a:t>
            </a:r>
            <a:r>
              <a:rPr lang="en-US" dirty="0" err="1" smtClean="0"/>
              <a:t>ε</a:t>
            </a:r>
            <a:r>
              <a:rPr lang="en-US" dirty="0" smtClean="0"/>
              <a:t> = 1/2</a:t>
            </a:r>
            <a:r>
              <a:rPr lang="en-US" baseline="30000" dirty="0" smtClean="0"/>
              <a:t>21 </a:t>
            </a:r>
            <a:r>
              <a:rPr lang="en-US" dirty="0" smtClean="0"/>
              <a:t>≈ 0.0000000477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018440" y="3338640"/>
              <a:ext cx="6575040" cy="637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0160" y="3330000"/>
                <a:ext cx="6595560" cy="65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87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1550"/>
            <a:ext cx="8839200" cy="409575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A6A6A6"/>
                </a:solidFill>
              </a:rPr>
              <a:t>Pr</a:t>
            </a:r>
            <a:r>
              <a:rPr lang="en-US" sz="4000" dirty="0">
                <a:solidFill>
                  <a:srgbClr val="A6A6A6"/>
                </a:solidFill>
              </a:rPr>
              <a:t>[</a:t>
            </a: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m[i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]⨁⋯⨁m[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baseline="-25000" dirty="0" err="1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]  </a:t>
            </a:r>
            <a:r>
              <a:rPr lang="en-US" sz="3200" dirty="0"/>
              <a:t>⨁</a:t>
            </a: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c[</a:t>
            </a:r>
            <a:r>
              <a:rPr lang="en-US" dirty="0" err="1">
                <a:solidFill>
                  <a:srgbClr val="0000FF"/>
                </a:solidFill>
              </a:rPr>
              <a:t>j</a:t>
            </a:r>
            <a:r>
              <a:rPr lang="en-US" baseline="-25000" dirty="0" err="1">
                <a:solidFill>
                  <a:srgbClr val="0000FF"/>
                </a:solidFill>
              </a:rPr>
              <a:t>j</a:t>
            </a:r>
            <a:r>
              <a:rPr lang="en-US" dirty="0">
                <a:solidFill>
                  <a:srgbClr val="0000FF"/>
                </a:solidFill>
              </a:rPr>
              <a:t>]⨁⋯⨁c[</a:t>
            </a:r>
            <a:r>
              <a:rPr lang="en-US" dirty="0" err="1">
                <a:solidFill>
                  <a:srgbClr val="0000FF"/>
                </a:solidFill>
              </a:rPr>
              <a:t>j</a:t>
            </a:r>
            <a:r>
              <a:rPr lang="en-US" baseline="-25000" dirty="0" err="1">
                <a:solidFill>
                  <a:srgbClr val="0000FF"/>
                </a:solidFill>
              </a:rPr>
              <a:t>v</a:t>
            </a:r>
            <a:r>
              <a:rPr lang="en-US" dirty="0">
                <a:solidFill>
                  <a:srgbClr val="0000FF"/>
                </a:solidFill>
              </a:rPr>
              <a:t>]  </a:t>
            </a:r>
            <a:r>
              <a:rPr lang="en-US" dirty="0"/>
              <a:t>=  </a:t>
            </a:r>
            <a:r>
              <a:rPr lang="en-US" dirty="0">
                <a:solidFill>
                  <a:srgbClr val="0000FF"/>
                </a:solidFill>
              </a:rPr>
              <a:t>k[l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]⨁⋯⨁k[</a:t>
            </a:r>
            <a:r>
              <a:rPr lang="en-US" dirty="0" err="1">
                <a:solidFill>
                  <a:srgbClr val="0000FF"/>
                </a:solidFill>
              </a:rPr>
              <a:t>l</a:t>
            </a:r>
            <a:r>
              <a:rPr lang="en-US" baseline="-25000" dirty="0" err="1">
                <a:solidFill>
                  <a:srgbClr val="0000FF"/>
                </a:solidFill>
              </a:rPr>
              <a:t>u</a:t>
            </a:r>
            <a:r>
              <a:rPr lang="en-US" dirty="0">
                <a:solidFill>
                  <a:srgbClr val="0000FF"/>
                </a:solidFill>
              </a:rPr>
              <a:t>] </a:t>
            </a:r>
            <a:r>
              <a:rPr lang="en-US" dirty="0"/>
              <a:t> 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]</a:t>
            </a:r>
            <a:r>
              <a:rPr lang="en-US" dirty="0"/>
              <a:t> </a:t>
            </a:r>
            <a:r>
              <a:rPr lang="en-US" sz="2800" dirty="0"/>
              <a:t>=</a:t>
            </a:r>
            <a:r>
              <a:rPr lang="en-US" dirty="0"/>
              <a:t> </a:t>
            </a:r>
            <a:r>
              <a:rPr lang="en-US" sz="2800" dirty="0"/>
              <a:t>½ + </a:t>
            </a:r>
            <a:r>
              <a:rPr lang="en-US" sz="2800" dirty="0" err="1" smtClean="0"/>
              <a:t>ε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 err="1" smtClean="0"/>
              <a:t>Thm</a:t>
            </a:r>
            <a:r>
              <a:rPr lang="en-US" dirty="0" smtClean="0"/>
              <a:t>:  given  1/ε</a:t>
            </a:r>
            <a:r>
              <a:rPr lang="en-US" baseline="30000" dirty="0" smtClean="0"/>
              <a:t>2  </a:t>
            </a:r>
            <a:r>
              <a:rPr lang="en-US" dirty="0" smtClean="0"/>
              <a:t>random  </a:t>
            </a:r>
            <a:r>
              <a:rPr lang="en-US" sz="3200" dirty="0" smtClean="0"/>
              <a:t>(</a:t>
            </a:r>
            <a:r>
              <a:rPr lang="en-US" dirty="0" smtClean="0"/>
              <a:t>m, c=</a:t>
            </a:r>
            <a:r>
              <a:rPr lang="en-US" dirty="0"/>
              <a:t>DES(k, </a:t>
            </a:r>
            <a:r>
              <a:rPr lang="en-US" dirty="0" smtClean="0"/>
              <a:t>m)</a:t>
            </a:r>
            <a:r>
              <a:rPr lang="en-US" sz="3200" dirty="0"/>
              <a:t>)</a:t>
            </a:r>
            <a:r>
              <a:rPr lang="en-US" dirty="0" smtClean="0"/>
              <a:t>  pairs then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FF"/>
                </a:solidFill>
              </a:rPr>
              <a:t>l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,…,</a:t>
            </a:r>
            <a:r>
              <a:rPr lang="en-US" dirty="0" err="1" smtClean="0">
                <a:solidFill>
                  <a:srgbClr val="0000FF"/>
                </a:solidFill>
              </a:rPr>
              <a:t>l</a:t>
            </a:r>
            <a:r>
              <a:rPr lang="en-US" baseline="-25000" dirty="0" err="1" smtClean="0">
                <a:solidFill>
                  <a:srgbClr val="0000FF"/>
                </a:solidFill>
              </a:rPr>
              <a:t>u</a:t>
            </a:r>
            <a:r>
              <a:rPr lang="en-US" dirty="0">
                <a:solidFill>
                  <a:srgbClr val="0000FF"/>
                </a:solidFill>
              </a:rPr>
              <a:t>] </a:t>
            </a:r>
            <a:r>
              <a:rPr lang="en-US" dirty="0" smtClean="0">
                <a:solidFill>
                  <a:srgbClr val="0000FF"/>
                </a:solidFill>
              </a:rPr>
              <a:t> =   </a:t>
            </a:r>
            <a:r>
              <a:rPr lang="en-US" dirty="0" smtClean="0"/>
              <a:t>MAJ </a:t>
            </a:r>
            <a:r>
              <a:rPr lang="en-US" sz="4000" dirty="0" smtClean="0"/>
              <a:t>[  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FF"/>
                </a:solidFill>
              </a:rPr>
              <a:t>i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,…,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baseline="-25000" dirty="0" err="1" smtClean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]  </a:t>
            </a:r>
            <a:r>
              <a:rPr lang="en-US" sz="3200" dirty="0"/>
              <a:t>⨁</a:t>
            </a: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c[</a:t>
            </a:r>
            <a:r>
              <a:rPr lang="en-US" dirty="0" err="1" smtClean="0">
                <a:solidFill>
                  <a:srgbClr val="0000FF"/>
                </a:solidFill>
              </a:rPr>
              <a:t>j</a:t>
            </a:r>
            <a:r>
              <a:rPr lang="en-US" baseline="-25000" dirty="0" err="1" smtClean="0">
                <a:solidFill>
                  <a:srgbClr val="0000FF"/>
                </a:solidFill>
              </a:rPr>
              <a:t>j</a:t>
            </a:r>
            <a:r>
              <a:rPr lang="en-US" dirty="0" smtClean="0">
                <a:solidFill>
                  <a:srgbClr val="0000FF"/>
                </a:solidFill>
              </a:rPr>
              <a:t>,…,</a:t>
            </a:r>
            <a:r>
              <a:rPr lang="en-US" dirty="0" err="1" smtClean="0">
                <a:solidFill>
                  <a:srgbClr val="0000FF"/>
                </a:solidFill>
              </a:rPr>
              <a:t>j</a:t>
            </a:r>
            <a:r>
              <a:rPr lang="en-US" baseline="-25000" dirty="0" err="1" smtClean="0">
                <a:solidFill>
                  <a:srgbClr val="0000FF"/>
                </a:solidFill>
              </a:rPr>
              <a:t>v</a:t>
            </a:r>
            <a:r>
              <a:rPr lang="en-US" dirty="0">
                <a:solidFill>
                  <a:srgbClr val="0000FF"/>
                </a:solidFill>
              </a:rPr>
              <a:t>] </a:t>
            </a:r>
            <a:r>
              <a:rPr lang="en-US" dirty="0" smtClean="0"/>
              <a:t>  </a:t>
            </a:r>
            <a:r>
              <a:rPr lang="en-US" sz="4000" dirty="0" smtClean="0"/>
              <a:t>]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	with prob. ≥ 97.7%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⇒   with  </a:t>
            </a:r>
            <a:r>
              <a:rPr lang="en-US" dirty="0"/>
              <a:t>1/ε</a:t>
            </a:r>
            <a:r>
              <a:rPr lang="en-US" baseline="30000" dirty="0"/>
              <a:t>2 </a:t>
            </a:r>
            <a:r>
              <a:rPr lang="en-US" dirty="0" smtClean="0"/>
              <a:t>  </a:t>
            </a:r>
            <a:r>
              <a:rPr lang="en-US" dirty="0" err="1" smtClean="0"/>
              <a:t>inp</a:t>
            </a:r>
            <a:r>
              <a:rPr lang="en-US" dirty="0" smtClean="0"/>
              <a:t>/out pairs can find  </a:t>
            </a:r>
            <a:r>
              <a:rPr lang="en-US" dirty="0">
                <a:solidFill>
                  <a:srgbClr val="0000FF"/>
                </a:solidFill>
              </a:rPr>
              <a:t>k[l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,…,</a:t>
            </a:r>
            <a:r>
              <a:rPr lang="en-US" dirty="0" err="1">
                <a:solidFill>
                  <a:srgbClr val="0000FF"/>
                </a:solidFill>
              </a:rPr>
              <a:t>l</a:t>
            </a:r>
            <a:r>
              <a:rPr lang="en-US" baseline="-25000" dirty="0" err="1">
                <a:solidFill>
                  <a:srgbClr val="0000FF"/>
                </a:solidFill>
              </a:rPr>
              <a:t>u</a:t>
            </a:r>
            <a:r>
              <a:rPr lang="en-US" dirty="0">
                <a:solidFill>
                  <a:srgbClr val="0000FF"/>
                </a:solidFill>
              </a:rPr>
              <a:t>]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in time  ≈</a:t>
            </a:r>
            <a:r>
              <a:rPr lang="en-US" dirty="0" smtClean="0"/>
              <a:t>1</a:t>
            </a:r>
            <a:r>
              <a:rPr lang="en-US" dirty="0"/>
              <a:t>/</a:t>
            </a:r>
            <a:r>
              <a:rPr lang="en-US" dirty="0" smtClean="0"/>
              <a:t>ε</a:t>
            </a:r>
            <a:r>
              <a:rPr lang="en-US" baseline="30000" dirty="0" smtClean="0"/>
              <a:t>2</a:t>
            </a:r>
            <a:r>
              <a:rPr lang="en-US" dirty="0" smtClean="0"/>
              <a:t>  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8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1550"/>
            <a:ext cx="88392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DES,  </a:t>
            </a:r>
            <a:r>
              <a:rPr lang="en-US" dirty="0" err="1" smtClean="0"/>
              <a:t>ε</a:t>
            </a:r>
            <a:r>
              <a:rPr lang="en-US" dirty="0" smtClean="0"/>
              <a:t> </a:t>
            </a:r>
            <a:r>
              <a:rPr lang="en-US" dirty="0"/>
              <a:t>= 1/2</a:t>
            </a:r>
            <a:r>
              <a:rPr lang="en-US" baseline="30000" dirty="0"/>
              <a:t>21 </a:t>
            </a:r>
            <a:r>
              <a:rPr lang="en-US" baseline="30000" dirty="0" smtClean="0"/>
              <a:t>  </a:t>
            </a:r>
            <a:r>
              <a:rPr lang="en-US" dirty="0" smtClean="0"/>
              <a:t>⇒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with  2</a:t>
            </a:r>
            <a:r>
              <a:rPr lang="en-US" baseline="30000" dirty="0" smtClean="0"/>
              <a:t>42</a:t>
            </a:r>
            <a:r>
              <a:rPr lang="en-US" dirty="0" smtClean="0"/>
              <a:t>  </a:t>
            </a:r>
            <a:r>
              <a:rPr lang="en-US" dirty="0" err="1" smtClean="0"/>
              <a:t>inp</a:t>
            </a:r>
            <a:r>
              <a:rPr lang="en-US" dirty="0" smtClean="0"/>
              <a:t>/out pairs can find  </a:t>
            </a:r>
            <a:r>
              <a:rPr lang="en-US" dirty="0">
                <a:solidFill>
                  <a:srgbClr val="0000FF"/>
                </a:solidFill>
              </a:rPr>
              <a:t>k[l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,…,</a:t>
            </a:r>
            <a:r>
              <a:rPr lang="en-US" dirty="0" err="1">
                <a:solidFill>
                  <a:srgbClr val="0000FF"/>
                </a:solidFill>
              </a:rPr>
              <a:t>l</a:t>
            </a:r>
            <a:r>
              <a:rPr lang="en-US" baseline="-25000" dirty="0" err="1">
                <a:solidFill>
                  <a:srgbClr val="0000FF"/>
                </a:solidFill>
              </a:rPr>
              <a:t>u</a:t>
            </a:r>
            <a:r>
              <a:rPr lang="en-US" dirty="0">
                <a:solidFill>
                  <a:srgbClr val="0000FF"/>
                </a:solidFill>
              </a:rPr>
              <a:t>] </a:t>
            </a:r>
            <a:r>
              <a:rPr lang="en-US" dirty="0" smtClean="0">
                <a:solidFill>
                  <a:srgbClr val="000000"/>
                </a:solidFill>
              </a:rPr>
              <a:t>in time </a:t>
            </a:r>
            <a:r>
              <a:rPr lang="en-US" dirty="0" smtClean="0"/>
              <a:t>2</a:t>
            </a:r>
            <a:r>
              <a:rPr lang="en-US" baseline="30000" dirty="0" smtClean="0"/>
              <a:t>42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 smtClean="0"/>
              <a:t>Roughly speaking:   can find 14 key “bits” this way </a:t>
            </a:r>
            <a:r>
              <a:rPr lang="en-US" dirty="0" smtClean="0">
                <a:solidFill>
                  <a:srgbClr val="000000"/>
                </a:solidFill>
              </a:rPr>
              <a:t>in time </a:t>
            </a:r>
            <a:r>
              <a:rPr lang="en-US" dirty="0" smtClean="0"/>
              <a:t>2</a:t>
            </a:r>
            <a:r>
              <a:rPr lang="en-US" baseline="30000" dirty="0" smtClean="0"/>
              <a:t>42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Brute force remaining   56−14=42  bits </a:t>
            </a:r>
            <a:r>
              <a:rPr lang="en-US" dirty="0">
                <a:solidFill>
                  <a:srgbClr val="000000"/>
                </a:solidFill>
              </a:rPr>
              <a:t>in time </a:t>
            </a:r>
            <a:r>
              <a:rPr lang="en-US" dirty="0"/>
              <a:t>2</a:t>
            </a:r>
            <a:r>
              <a:rPr lang="en-US" baseline="30000" dirty="0"/>
              <a:t>42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Total attack time   </a:t>
            </a:r>
            <a:r>
              <a:rPr lang="en-US" dirty="0" smtClean="0">
                <a:solidFill>
                  <a:srgbClr val="000000"/>
                </a:solidFill>
              </a:rPr>
              <a:t>≈</a:t>
            </a:r>
            <a:r>
              <a:rPr lang="en-US" dirty="0" smtClean="0"/>
              <a:t>2</a:t>
            </a:r>
            <a:r>
              <a:rPr lang="en-US" baseline="30000" dirty="0" smtClean="0"/>
              <a:t>43</a:t>
            </a:r>
            <a:r>
              <a:rPr lang="en-US" dirty="0" smtClean="0"/>
              <a:t>  ( &lt;&lt; 2</a:t>
            </a:r>
            <a:r>
              <a:rPr lang="en-US" baseline="30000" dirty="0" smtClean="0"/>
              <a:t>56</a:t>
            </a:r>
            <a:r>
              <a:rPr lang="en-US" dirty="0" smtClean="0"/>
              <a:t> )   with  </a:t>
            </a:r>
            <a:r>
              <a:rPr lang="en-US" dirty="0"/>
              <a:t>2</a:t>
            </a:r>
            <a:r>
              <a:rPr lang="en-US" baseline="30000" dirty="0"/>
              <a:t>42</a:t>
            </a:r>
            <a:r>
              <a:rPr lang="en-US" dirty="0"/>
              <a:t>  </a:t>
            </a:r>
            <a:r>
              <a:rPr lang="en-US" dirty="0" smtClean="0"/>
              <a:t>random </a:t>
            </a:r>
            <a:r>
              <a:rPr lang="en-US" dirty="0" err="1" smtClean="0"/>
              <a:t>inp</a:t>
            </a:r>
            <a:r>
              <a:rPr lang="en-US" dirty="0"/>
              <a:t>/out pairs 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8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2209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tiny bit of linearly in S</a:t>
            </a:r>
            <a:r>
              <a:rPr lang="en-US" baseline="-25000" dirty="0" smtClean="0"/>
              <a:t>5 </a:t>
            </a:r>
            <a:r>
              <a:rPr lang="en-US" dirty="0" smtClean="0"/>
              <a:t>lead to a 2</a:t>
            </a:r>
            <a:r>
              <a:rPr lang="en-US" baseline="30000" dirty="0" smtClean="0"/>
              <a:t>42</a:t>
            </a:r>
            <a:r>
              <a:rPr lang="en-US" baseline="-25000" dirty="0" smtClean="0"/>
              <a:t> </a:t>
            </a:r>
            <a:r>
              <a:rPr lang="en-US" dirty="0" smtClean="0"/>
              <a:t>time attack.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⇒ </a:t>
            </a:r>
            <a:r>
              <a:rPr lang="en-US" dirty="0" smtClean="0"/>
              <a:t>   don’t design ciphers yourself 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Generic search problem: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Let   f: X ⟶ {</a:t>
            </a:r>
            <a:r>
              <a:rPr lang="en-US" dirty="0"/>
              <a:t>0,1}</a:t>
            </a:r>
            <a:r>
              <a:rPr lang="en-US" dirty="0" smtClean="0"/>
              <a:t>  be a function.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Goal:    find  </a:t>
            </a:r>
            <a:r>
              <a:rPr lang="en-US" dirty="0" err="1" smtClean="0"/>
              <a:t>x∈X</a:t>
            </a:r>
            <a:r>
              <a:rPr lang="en-US" dirty="0" smtClean="0"/>
              <a:t>    </a:t>
            </a:r>
            <a:r>
              <a:rPr lang="en-US" dirty="0" err="1" smtClean="0"/>
              <a:t>s.t.</a:t>
            </a:r>
            <a:r>
              <a:rPr lang="en-US" dirty="0" smtClean="0"/>
              <a:t>   f(x)=1.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Classical computer:    best generic algorithm time  =  O( |X|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Quantum computer </a:t>
            </a:r>
            <a:r>
              <a:rPr lang="en-US" sz="2000" dirty="0" smtClean="0"/>
              <a:t>[Grover ’96] </a:t>
            </a:r>
            <a:r>
              <a:rPr lang="en-US" dirty="0" smtClean="0"/>
              <a:t>:      time = O</a:t>
            </a:r>
            <a:r>
              <a:rPr lang="en-US" dirty="0"/>
              <a:t>( |X</a:t>
            </a:r>
            <a:r>
              <a:rPr lang="en-US" dirty="0" smtClean="0"/>
              <a:t>|</a:t>
            </a:r>
            <a:r>
              <a:rPr lang="en-US" baseline="30000" dirty="0" smtClean="0"/>
              <a:t>1/2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quantum algorithms be built:    unknown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8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exhaustive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41719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Given   m, c=E(</a:t>
            </a:r>
            <a:r>
              <a:rPr lang="en-US" dirty="0" err="1" smtClean="0"/>
              <a:t>k,m</a:t>
            </a:r>
            <a:r>
              <a:rPr lang="en-US" dirty="0" smtClean="0"/>
              <a:t>)    define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/>
              <a:t>Grover   ⇒ </a:t>
            </a:r>
            <a:r>
              <a:rPr lang="en-US" dirty="0" smtClean="0"/>
              <a:t>   quantum computer can find k in time   </a:t>
            </a:r>
            <a:r>
              <a:rPr lang="en-US" dirty="0"/>
              <a:t>O( </a:t>
            </a:r>
            <a:r>
              <a:rPr lang="en-US" dirty="0" smtClean="0"/>
              <a:t>|K|</a:t>
            </a:r>
            <a:r>
              <a:rPr lang="en-US" baseline="30000" dirty="0"/>
              <a:t>1/2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DES:    time   </a:t>
            </a:r>
            <a:r>
              <a:rPr lang="en-US" dirty="0">
                <a:solidFill>
                  <a:srgbClr val="000000"/>
                </a:solidFill>
              </a:rPr>
              <a:t>≈</a:t>
            </a:r>
            <a:r>
              <a:rPr lang="en-US" dirty="0" smtClean="0"/>
              <a:t>2</a:t>
            </a:r>
            <a:r>
              <a:rPr lang="en-US" baseline="30000" dirty="0" smtClean="0"/>
              <a:t>28</a:t>
            </a:r>
            <a:r>
              <a:rPr lang="en-US" dirty="0" smtClean="0"/>
              <a:t>      ,         AES-128:   </a:t>
            </a:r>
            <a:r>
              <a:rPr lang="en-US" dirty="0"/>
              <a:t>time   </a:t>
            </a:r>
            <a:r>
              <a:rPr lang="en-US" dirty="0">
                <a:solidFill>
                  <a:srgbClr val="000000"/>
                </a:solidFill>
              </a:rPr>
              <a:t>≈</a:t>
            </a:r>
            <a:r>
              <a:rPr lang="en-US" dirty="0" smtClean="0"/>
              <a:t>2</a:t>
            </a:r>
            <a:r>
              <a:rPr lang="en-US" baseline="30000" dirty="0" smtClean="0"/>
              <a:t>64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quantum computer   ⇒   256-bits key ciphers   (e.g.  AES-256)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24400" y="971550"/>
            <a:ext cx="3139987" cy="1219200"/>
            <a:chOff x="4963179" y="1504950"/>
            <a:chExt cx="3139987" cy="1219200"/>
          </a:xfrm>
        </p:grpSpPr>
        <p:grpSp>
          <p:nvGrpSpPr>
            <p:cNvPr id="8" name="Group 7"/>
            <p:cNvGrpSpPr/>
            <p:nvPr/>
          </p:nvGrpSpPr>
          <p:grpSpPr>
            <a:xfrm>
              <a:off x="5791200" y="1504950"/>
              <a:ext cx="2311966" cy="1219200"/>
              <a:chOff x="2286000" y="1885950"/>
              <a:chExt cx="2311966" cy="1219200"/>
            </a:xfrm>
          </p:grpSpPr>
          <p:sp>
            <p:nvSpPr>
              <p:cNvPr id="6" name="Left Brace 5"/>
              <p:cNvSpPr/>
              <p:nvPr/>
            </p:nvSpPr>
            <p:spPr>
              <a:xfrm>
                <a:off x="2286000" y="1962150"/>
                <a:ext cx="152400" cy="1143000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438400" y="1885950"/>
                <a:ext cx="2159566" cy="1200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lain"/>
                </a:pPr>
                <a:r>
                  <a:rPr lang="en-US" sz="2400" dirty="0"/>
                  <a:t>i</a:t>
                </a:r>
                <a:r>
                  <a:rPr lang="en-US" sz="2400" dirty="0" smtClean="0"/>
                  <a:t>f  E(</a:t>
                </a:r>
                <a:r>
                  <a:rPr lang="en-US" sz="2400" dirty="0" err="1" smtClean="0"/>
                  <a:t>k,m</a:t>
                </a:r>
                <a:r>
                  <a:rPr lang="en-US" sz="2400" dirty="0" smtClean="0"/>
                  <a:t>) = c</a:t>
                </a:r>
              </a:p>
              <a:p>
                <a:pPr marL="457200" indent="-457200">
                  <a:buAutoNum type="arabicPlain"/>
                </a:pPr>
                <a:endParaRPr lang="en-US" sz="2400" dirty="0"/>
              </a:p>
              <a:p>
                <a:r>
                  <a:rPr lang="en-US" sz="2400" dirty="0" smtClean="0"/>
                  <a:t>0    otherwise</a:t>
                </a:r>
                <a:endParaRPr lang="en-US" sz="24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63179" y="1885950"/>
              <a:ext cx="8280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</a:t>
              </a:r>
              <a:r>
                <a:rPr lang="en-US" sz="2400" dirty="0" smtClean="0"/>
                <a:t>(k) = 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827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2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6436</TotalTime>
  <Words>349</Words>
  <Application>Microsoft Macintosh PowerPoint</Application>
  <PresentationFormat>On-screen Show (16:9)</PresentationFormat>
  <Paragraphs>76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1_Lecture</vt:lpstr>
      <vt:lpstr>2_Office Theme</vt:lpstr>
      <vt:lpstr>3_Office Theme</vt:lpstr>
      <vt:lpstr>More attacks on  block ciphers</vt:lpstr>
      <vt:lpstr>Attacks on the implementation</vt:lpstr>
      <vt:lpstr>Linear and differential attacks   [BS’89,M’93] </vt:lpstr>
      <vt:lpstr>Linear attacks</vt:lpstr>
      <vt:lpstr>Linear attacks</vt:lpstr>
      <vt:lpstr>Lesson</vt:lpstr>
      <vt:lpstr>Quantum attacks</vt:lpstr>
      <vt:lpstr>Quantum exhaustive search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434</cp:revision>
  <cp:lastPrinted>2012-01-19T20:27:35Z</cp:lastPrinted>
  <dcterms:created xsi:type="dcterms:W3CDTF">2010-11-06T18:36:35Z</dcterms:created>
  <dcterms:modified xsi:type="dcterms:W3CDTF">2012-02-06T22:59:03Z</dcterms:modified>
</cp:coreProperties>
</file>