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495" r:id="rId4"/>
    <p:sldId id="500" r:id="rId5"/>
    <p:sldId id="499" r:id="rId6"/>
    <p:sldId id="503" r:id="rId7"/>
    <p:sldId id="504" r:id="rId8"/>
    <p:sldId id="505" r:id="rId9"/>
    <p:sldId id="506" r:id="rId10"/>
    <p:sldId id="496" r:id="rId11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1" d="100"/>
          <a:sy n="121" d="100"/>
        </p:scale>
        <p:origin x="-744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6:05.019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15197 5938 6854,'0'21'1089,"-21"-21"64,21 20-32,-19-2-64,-20 23 0,17-1-288,-16-2-64,-3 3-193,22-1-96,-20-1-319,18-19-1,1 0 0,1 1-288,19-2-417,-20 1-576,20-1-897,0-19-1538</inkml:trace>
  <inkml:trace contextRef="#ctx0" brushRef="#br0" timeOffset="288.0165">15534 5938 6790,'-21'21'1441,"-18"-1"-288,20-2 161,-22 23-65,-17-1-192,17 19-353,3 1 1,-22-1-288,19 1-161,2-21-32,-2 1-160,22 0 0,-20-1-64,18-19-320,2 1-97,19-1-608,0-20-480,0 19-1378</inkml:trace>
  <inkml:trace contextRef="#ctx0" brushRef="#br0" timeOffset="573.0328">15812 6057 5733,'-80'59'224,"41"2"1570,-1-23-801,-20 23 384,21-21-96,-21 19-608,21-18-97,-2-2-415,2 0-65,-1 2 0,20-22-64,20 1-192,-19-1-737,19-19-897,0 21-1761</inkml:trace>
  <inkml:trace contextRef="#ctx0" brushRef="#br0" timeOffset="725.0415">16308 6018 6277</inkml:trace>
  <inkml:trace contextRef="#ctx0" brushRef="#br0" timeOffset="873.0499">16308 6018 6758,'-20'60'1409,"-40"-22"-96,21 23-288,-40-2-384,19 21-96,-20-21-33,20 21-96,2-41-31,-2 21-225,19-21-128,3 2 32,18-21-128,-1 19-256,21-19-833,0-20-1025,0 0-1922</inkml:trace>
  <inkml:trace contextRef="#ctx0" brushRef="#br0" timeOffset="1159.0663">16765 6038 7302,'60'-41'-704,"-41"41"608,-19 0-97,-19 21 1315,-2-1 319,-18 20-608,-21 19 320,0 1-352,-20 19-289,1 0-288,-1 1 0,22 0-63,-2-21 159,0 1-192,21-21-64,18 1 0,2 0-96,-1-20-160,20-1-577,0-19-928,0 0-1346</inkml:trace>
  <inkml:trace contextRef="#ctx0" brushRef="#br0" timeOffset="1429.0818">17102 6038 8680,'20'-20'256,"-20"20"-512,-20 39 992,1-18 482,-41 38 223,0 19-608,0-17-449,-18 18 129,18-18-289,0-3-32,21 3-128,-2-22 32,22 1-64,0-20-32,19 0-96,0-20-641,0 19-672,0-19-1089,19 0-1730</inkml:trace>
  <inkml:trace contextRef="#ctx0" brushRef="#br0" timeOffset="1621.0927">17220 6215 9929,'-19'41'160,"0"-21"1442,-22 40-706,2-21 418,-2 21-97,-17-21-480,-2 22-353,20-3-256,1-17-320,19-2-929,20-19-2210</inkml:trace>
  <inkml:trace contextRef="#ctx0" brushRef="#br0" timeOffset="3687.2109">15077 8381 6245,'0'0'673,"0"20"448,-19 0-32,-1 0-160,-1 0 96,2 19-352,-20 1-161,18 19-95,-18-19-129,19 0-64,-20-1-96,20-18-32,20-2-96,-19 2-96,19-2-512,0-19-866,0 0-1345</inkml:trace>
  <inkml:trace contextRef="#ctx0" brushRef="#br0" timeOffset="3825.2188">15513 8401 6374</inkml:trace>
  <inkml:trace contextRef="#ctx0" brushRef="#br0" timeOffset="3976.2274">15513 8401 5797,'-58'60'1858,"17"-21"-161,2 1-415,-21 0-65,22 19-481,-22 1-191,19-1-161,-17 1-127,17-20-33,2 0-160,-1-1 0,1-19-64,18 0 0,21 0-256,-20-20-321,20 0-672,20 0 352,1-20-224,18 0-1089</inkml:trace>
  <inkml:trace contextRef="#ctx0" brushRef="#br0" timeOffset="4222.2415">15693 8480 6726,'-79'80'1986,"19"-21"-289,0 21-447,0-21-322,1 21-191,-1-20-192,0-1-97,22-19-256,-3-1-160,22 1-32,-1-19-192,20-21-545,0 19-1056,0-19-1603</inkml:trace>
  <inkml:trace contextRef="#ctx0" brushRef="#br0" timeOffset="4365.2497">16129 8480 6502,'20'0'-449</inkml:trace>
  <inkml:trace contextRef="#ctx0" brushRef="#br0" timeOffset="4496.2572">16129 8480 6566,'-139'139'2210,"81"-79"-449,-22 0-479,1 19-385,-1 1-321,1-1-31,19-20 31,19 2-159,-17-22-257,37-20-96,1 1-96,20 1-225,0-21-800,20 0-256,20-21-865,-1 1-1697</inkml:trace>
  <inkml:trace contextRef="#ctx0" brushRef="#br0" timeOffset="4756.2721">16527 8461 8456,'79'-20'-161,"-79"20"193,0 0 225,-19 20 864,-22 19 192,-19 1-576,2 19-33,-22 21-63,1-1-193,-1 1-159,20-1 95,-19-19-128,19-1 32,2 2-159,36-42-97,3 1-32,0-1-193,19-19-671,0 0-321,19 0-641,22-19-1441</inkml:trace>
  <inkml:trace contextRef="#ctx0" brushRef="#br0" timeOffset="5007.2864">17003 8421 8872,'20'0'0,"-40"0"416,-1 40 577,-37-1 577,-22 21-417,1 19-352,0 0-193,-20 21-256,-2-20-159,21-1-97,1 0 128,21-19-64,-2-21-64,40 2-96,-1-21-96,21-20-512,0 19-546,0-19-415,41-19-1218</inkml:trace>
  <inkml:trace contextRef="#ctx0" brushRef="#br0" timeOffset="5252.3004">17182 8461 9513,'0'19'-97,"-41"1"802,2 20 416,-21 19 192,0 21-224,-39-1-416,20 1-257,-1-1-159,22-19-129,17-1-64,3-19 32,16-19-96,3-2-160,19 1-353,0-20-640,19 0-737,3-20-1216</inkml:trace>
  <inkml:trace contextRef="#ctx0" brushRef="#br0" timeOffset="5459.3123">17242 8599 8680,'0'0'1345,"-22"40"-704,-16-19 1184,-3 37-704,-17 3 32,-22-2-416,20 1-417,0-1-95,21-19-129,-1-1-96,40-19 0,-20 0-353,20 1-672,20-21-832,20-21-2019</inkml:trace>
  <inkml:trace contextRef="#ctx0" brushRef="#br0" timeOffset="5604.3206">17300 8858 12812,'-58'40'704,"17"-1"-63,2 1 384,-1 0-481,1-21 65,17 21-417,22-19-512,0-21-2851</inkml:trace>
  <inkml:trace contextRef="#ctx0" brushRef="#br0" timeOffset="6463.3697">17162 11222 5733,'-21'39'1794,"2"-19"-33,-1 0-512,1 20-256,-3-1-352,3 1-321,-20 20-224,18-20-32,2-21-31,19 2-33,0-2-225,0 1-640,0-20-1216,19 0-1731</inkml:trace>
  <inkml:trace contextRef="#ctx0" brushRef="#br0" timeOffset="6715.3841">17618 11182 11018,'0'0'-801,"-20"40"897,-20-20 289,1 19 864,0 21 32,-21-21-256,0 22-384,21-2-257,-21 1-224,19-1-64,3-20 0,18 1-96,-1 0 0,21-20-288,0 0-641,21-20-512,-1 0-481,-1-20-801</inkml:trace>
  <inkml:trace contextRef="#ctx0" brushRef="#br0" timeOffset="6971.3988">17935 11261 10025,'41'-19'-1377,"-41"19"1889,-41 0 97,22 39 704,-41 1 32,0 0-31,2 19-129,-2 1-289,0-1-287,-20 21-289,22-20-31,17-1-33,3 1-192,-3-41-32,22 21-32,19-20-320,0 0-417,0-20-384,19 0-192,0-20-513,22 0-1665</inkml:trace>
  <inkml:trace contextRef="#ctx0" brushRef="#br0" timeOffset="7218.4129">18135 11321 10858,'19'-20'192,"-19"20"-1185,-19 20 1570,-2 0-65,-18 19 897,-21 22-256,-20-2-256,20 1-64,-19 19-384,21 0-225,-2-19-96,19 0-32,22-21-32,-1-19-64,20 0-64,0-20-192,20 0-769,-1 0 192,2-20-1121,18 0-929</inkml:trace>
  <inkml:trace contextRef="#ctx0" brushRef="#br0" timeOffset="7448.426">18530 11242 11691,'22'0'320,"-22"19"64,-22 1 417,-36 40 128,18-21 320,-40 22-352,20-2-224,2 20-225,-22 0-224,20-19-128,-19 20 32,40-21-64,-2-19-64,22-20-64,19-1-64,0-19-1057,19 0 288,22-19-960,-2-1-674</inkml:trace>
  <inkml:trace contextRef="#ctx0" brushRef="#br0" timeOffset="7708.4409">18848 11261 10537,'22'-19'705,"-22"19"-449,-22 19 1218,-16 21-545,-3 0 352,-17 19-224,-2 1-352,-20 19-257,1 1-192,-1-20-32,20 19-95,0-20-1,21-19-32,20-20-96,0 0-64,19-20-257,19 20-287,0-40-289,1 0-384,40 0-673,-21-20-1633</inkml:trace>
  <inkml:trace contextRef="#ctx0" brushRef="#br0" timeOffset="7945.4545">19185 11222 8359,'0'20'1698,"-19"-1"-257,-20 21 481,-1 20-641,-40-1-31,1 1-97,-1 20-321,1-21-255,21 20-225,-22-19-191,40-1 95,20-19-352,1-20 224,19 0-352,19-20-321,-19 0-384,39-20-320,2 0-513,-3-20-1409</inkml:trace>
  <inkml:trace contextRef="#ctx0" brushRef="#br0" timeOffset="8170.4673">19366 11281 8936,'-22'20'801,"3"20"1473,-20-1-480,-21 1-161,0 20-224,0 20-416,-19-1-288,1 0-192,-1-19-289,19 0-256,40-21 0,-1-19 192,21 0-416,21-20-962,-1 0-31,18-20-673,3 0-1345</inkml:trace>
  <inkml:trace contextRef="#ctx0" brushRef="#br0" timeOffset="8364.4784">19404 11460 12267,'-38'20'833,"-3"20"384,2 0 288,-21 19-223,19-20 159,-17 1-512,18 20-769,20-40-64,1 19-192,-2-18-224,21-2-897,21-19-769,18 0-1313</inkml:trace>
  <inkml:trace contextRef="#ctx0" brushRef="#br0" timeOffset="8503.4864">19465 11698 12395,'-61'60'3171,"23"-20"-2658,-3 0 640,2-1-673,-1-19-288,20 19-288,1-18-3043</inkml:trace>
  <inkml:trace contextRef="#ctx0" brushRef="#br0" timeOffset="32197.8416">19465 3892 5733,'-20'0'929,"20"0"128,0 0-32,0 0-128,0 0 96,0 0-65,0 0-63,0 0-224,0 0-257,0 0-256,0 0 289,20 0-65,-20 0-64,0 0-127,19 0-1,-19 0 64,19 0-64,3 0-32,-3-19-64,-19-2-32,19 21 0,1-19-96,-20-1-128,0 0-32,21 20 96,-21-20 96,0 1 64,0 19 0,-21 0 0,21-21 32,-20 21 160,20 0 64,-19 0-160,0 21 129,-3-2 95,3 1 32,0 20 129,-1-21 127,-1 21 65,1 0 0,20 0-33,0-20-575,0-1 31,0 2 96,20-21-288,21 0 128,-22 0 64,22 0-320,-3 0-353,3-21-576,-22 21-544,20-19-449,-17 19-1057</inkml:trace>
  <inkml:trace contextRef="#ctx0" brushRef="#br0" timeOffset="32515.8598">19802 3733 8231,'0'-19'865,"0"19"1698,0 0-1442,0 19-225,0 2 354,0-2-321,0 41-65,0-20-31,0-1-352,0 21-385,19-40-96,-19 20 0,19-40 0,3 0 96,-22 0 224,19-21 0,1 2-63,-20-1-193,19-20-32,2 20 0,-1-19-64,-1 18-128,-19 2-225,19-1-223,3 20-161,-22 0-352,19 0-321,0 0-575,-19 0-2436</inkml:trace>
  <inkml:trace contextRef="#ctx0" brushRef="#br0" timeOffset="32917.8828">20298 3793 9929,'-20'0'641,"1"0"1056,-2 0 129,1 0-609,20 20 320,-19 0-159,0 20-481,-3-1 96,3 1-33,19-20-895,0 0-65,0-1 96,0 2-353,19-21-159,3 0-225,-3-21-31,0 21-97,1-19 128,-20-21 129,21 20 63,-21 0 97,19 0 160,-19 20 64,0-19 64,0 19 64,0 0-32,0 0 288,20 19 224,-20 1-159,0 0-33,0 0-128,0 0-160,19 0-96,-19-1-545,22-19-608,-3 21-1089,-19-21-2498</inkml:trace>
  <inkml:trace contextRef="#ctx0" brushRef="#br0" timeOffset="33167.8971">20654 3415 15278,'22'0'-256,"-22"40"832,0-19 545,-22 38 897,22 1-192,-19-1-801,0 20-288,-22 1-65,22-20-319,-1-1-289,1 1 224,19-20-288,0-21-352,0-19-641,0 20-1314,19-20-1600</inkml:trace>
  <inkml:trace contextRef="#ctx0" brushRef="#br0" timeOffset="33749.9304">21588 3634 8039,'0'-39'1602,"0"39"1344,0-21-1024,0 21-480,0 21-674,0-2 129,0 21 0,-19 0-64,19 20-96,-21-21-129,1 20-288,1-19 129,0 0-385,19-20-128,0 0 64,-22 0-64,22-20-353,0 0-576,0 0-384,0 0-96,22-20-641,-22 0-2050</inkml:trace>
  <inkml:trace contextRef="#ctx0" brushRef="#br0" timeOffset="33951.942">21608 3614 11466,'0'-19'737,"19"19"0,-19 0 1185,22 0-545,-3-21-256,20 21-448,1 0-385,-1 0-128,2 0-128,-2 0-192,1 0-609,-20 0-672,-20 0-897,0 21-2819</inkml:trace>
  <inkml:trace contextRef="#ctx0" brushRef="#br0" timeOffset="34121.9517">21569 3793 12780,'0'20'1377,"0"-20"-1729,0 0 1857,19 0-288,1 0 96,-1 0-736,22 0-385,-2 0-128,1 0-320,-20 0-833,20 0-673,-1 0-1024</inkml:trace>
  <inkml:trace contextRef="#ctx0" brushRef="#br0" timeOffset="34429.9693">22323 3436 13548,'-19'-21'225,"19"21"1024,-22 21-128,3-2 544,0 21 225,-22 0-513,21 20-384,-18 19 225,16-20-514,-16 21-95,18-20-321,20-1-224,0 1-32,0-20-32,20-1-224,-20 1-417,38-21-384,-16 2-640,-3-2-930,0-19-127,1 0-1955</inkml:trace>
  <inkml:trace contextRef="#ctx0" brushRef="#br0" timeOffset="34662.9826">22441 3674 14862,'0'20'-32,"0"0"512,0-1 897,-19 21 449,19 0-128,-20-1-834,20 1-671,-19 0-65,19-20-32,0 20-384,0-40-609,0 19-609,0-19-736,19 0 320,-19-19-704</inkml:trace>
  <inkml:trace contextRef="#ctx0" brushRef="#br0" timeOffset="34887.9955">22641 3634 12651,'0'0'1442,"-22"20"-802,3 0 962,0 0 352,-1 0 448,1 20-929,-2-21-608,1 1-224,1 0-449,19 0-160,0-1 32,19 2-32,-19-2 0,20-19-256,1 20-961,-2-20-353,1 20-1120,-1-20-865,0 20-5286</inkml:trace>
  <inkml:trace contextRef="#ctx0" brushRef="#br0" timeOffset="35042.0043">22699 3992 14509,'-19'19'160,"19"2"1730,-20 18 64,1-19-128,-3 0-577,3-1-1089,0 2-160,-1-2-320,20-19-1890,0 20-2627</inkml:trace>
  <inkml:trace contextRef="#ctx0" brushRef="#br0" timeOffset="35570.0345">23077 3733 10762,'0'-19'865,"0"-1"1313,0 20-417,0 0 193,-20 0-801,20 20-576,0 20 256,-19-21 320,19 21-289,-21 20-159,1-21-224,20 21-225,-19-21 0,19 1-352,0-20 160,0 0-320,0 0-577,0-20-769,0 19-928,0-19-577,19 0-2594</inkml:trace>
  <inkml:trace contextRef="#ctx0" brushRef="#br0" timeOffset="35855.0508">23156 4091 11659,'-19'-20'1825,"0"0"-1376,19 1 448,0-2-289,19 2 289,0-1-192,1-20-449,1 20 64,-2 20 0,1-20 1,-1 20-65,0 0 64,-19 0-95,22 20 127,-22-20 32,0 20 97,0 20-321,0-20 96,-22 20 193,3-21-289,-20 1-128,20 0 64,-22-20-224,41 0-449,-19 0-992,19 0-577,0-20-1570</inkml:trace>
  <inkml:trace contextRef="#ctx0" brushRef="#br0" timeOffset="36365.08">23455 3852 8616,'19'-19'1697,"-19"19"-480,0 0-63,0 0 287,0 0 321,0 0-449,0 19-192,-19 2-160,19 18 32,-22 1-257,22-20-191,-19 19-417,19 1 32,0-20-128,0 0 0,-19 0-96,19-1-576,0-19-962,0 0-544,0 0 32,0 0-1794</inkml:trace>
  <inkml:trace contextRef="#ctx0" brushRef="#br0" timeOffset="36626.0949">23693 3555 12587,'58'-20'2211,"-36"20"-1539,-3 20 1090,0-1-385,1 2 577,1 18-192,-21 21-545,0 0-481,0-1-127,-21 20-321,1-19-288,1 20 193,0-21 31,-22-20-224,21 1-609,1 0-672,-2-20-961,1-1-1698,1-19-7847</inkml:trace>
  <inkml:trace contextRef="#ctx0" brushRef="#br0" timeOffset="43445.485">19404 4528 6886,'-19'0'1473,"19"0"33,-19 0-449,-3 0-224,3 20-65,0-1 1,-1 21 160,20-20-32,-21 20-160,2-21-385,19 2-224,0-21-192,0 20 64,0-20-32,19 0 32,2 0-96,-1-20-225,18-1-95,-16 21-128,-3-39 95,0 19 33,1 0 127,1 1 97,-21 19 192,20-21 0,-20 21 513,0 0 95,-20 21-351,20-2 63,-21 1 192,1 20-95,1-21-65,19 22-224,-19-22-128,19 1-96,0-20-352,19 20-609,0-20-449,1 0-1473</inkml:trace>
  <inkml:trace contextRef="#ctx0" brushRef="#br0" timeOffset="43739.5018">19782 4508 10377,'0'0'513,"-40"20"-257,20 0 1346,1-1-289,-22 21 320,22-20-704,19 0-705,0 0-288,0-20 0,19 19 64,3-19 0,-3 21-32,0-1-32,1-1 32,-1-19 0,-19 20 64,0 0 64,0-1 257,-19-19 255,-1 21 65,1-1-225,-22-1-288,22-19-96,19 0-544,-20 0-1954,20 0-4068</inkml:trace>
  <inkml:trace contextRef="#ctx0" brushRef="#br0" timeOffset="44293.5335">20854 4548 9993,'-19'-20'-64,"19"20"1281,-22 0-352,3-20-449,0 20 97,-1 0-129,-1 0 0,1 0-63,1-20-193,0 20 32,-3 0-32,22 0 128,-19 0-127,19 0-33,0 0-32,0 20 64,-19 0 192,19 19 97,0-18 95,0 18 65,0 20-1,0-18-127,-20-2-193,20 0-192,0 2-32,0-22-64,0 1-417,0 0-672,0-20-865,0 0-1793</inkml:trace>
  <inkml:trace contextRef="#ctx0" brushRef="#br0" timeOffset="44461.5431">20517 4786 12587,'0'0'97,"0"0"-33,0 0 0,0 0 256,19 0 289,1 0-321,-1 0-192,22 0-160,-3 19-801,-16-19-1377,16 0-2659</inkml:trace>
  <inkml:trace contextRef="#ctx0" brushRef="#br0" timeOffset="44726.5582">20873 4846 6309,'0'-41'129,"20"22"2113,1-1-673,-2 0 257,-19 1-385,20-1-640,-1 20-96,3 0-193,-3 0 1,0 20-129,-19-1 161,20 1 95,-20 0-31,0-1 31,-20-19-191,1 21 127,0-1-416,-3-20 1,3 0 159,-20 0-576,39 0-33,-21 0-415,21-20-577,0-1-577,0 21-609,21-19-2497</inkml:trace>
  <inkml:trace contextRef="#ctx0" brushRef="#br0" timeOffset="44980.5728">21331 4429 13356,'0'19'-64,"0"-19"416,-22 20 513,22 20 352,-19-20 289,19 19-513,-19 1-321,-1 20-447,20-20-1,-21-1-192,21 1-256,-19-21-33,19 2-511,0-21-642,0 0-383,19 0-97,-19 0-128,21-21-2018</inkml:trace>
  <inkml:trace contextRef="#ctx0" brushRef="#br0" timeOffset="45175.5839">21449 4448 10730,'19'0'1633,"-19"0"-1088,0 0 672,0 40 224,0-20 161,-19 20-289,19 0-576,-19 19-65,19-20-415,-20 2-193,20-2 0,0 0-737,0-18-672,20-1-801,-20-1-769,19-19-4548</inkml:trace>
  <inkml:trace contextRef="#ctx0" brushRef="#br0" timeOffset="45436.5988">21528 4786 7719,'0'-40'2402,"0"21"-2850,20-1 576,1-20 64,-2 20 673,1 0 480,-1 20-352,3 0-32,-3 0-353,-19 0-63,19 20 64,-19 0 223,0-1-63,0 2-64,-19 18-129,19-19-255,-19 0 31,-3-1 96,3 2-223,-1-21-386,1 0-127,19 0-705,0-21-704,0 21-353,0-19-993</inkml:trace>
  <inkml:trace contextRef="#ctx0" brushRef="#br0" timeOffset="45807.6201">21807 4588 10730,'20'0'1345,"-20"0"-1089,0 19 289,0-19 512,0 20 448,0-20-576,-20 20-577,20 0-288,0-1 0,0 2-352,-21-1-449,21-1-352,0 1-288,0-20 705,0 0 639,21 0 258,-21-20-65,0 1-96,20-1 0,-20 20 256,19-21 33,-19 21-65,0 0 64,0 0 193,0 0 95,20 0 1,-20 21-225,19-21-127,-19 0 63,21 0 128,-1 0 97,-1 0-289,0-21 0,22 21-384,-21-19 321,-20 19-225,19-20-257,2 20-127,-21 0-1057,20 0-1282,-1 0-3331</inkml:trace>
  <inkml:trace contextRef="#ctx0" brushRef="#br0" timeOffset="46159.6402">22422 4548 14733,'-20'0'-64,"1"0"1185,-2 0-480,-18 19 640,20 2 321,-3-2-545,3 1-417,0 0-447,19 0-354,0-1 225,19 2 33,0-21-65,-19 20-193,22-1 193,-3 1 33,-19 0-97,0-1 320,0-19-160,0 21 128,-19-1 481,-3-20-257,3 0-31,0 19-33,-1-19-512,-1 0-320,-18-19-1026,39 19-1761,-19 0-2082</inkml:trace>
  <inkml:trace contextRef="#ctx0" brushRef="#br0" timeOffset="48636.7819">22600 4667 11370,'0'0'160,"0"0"449,0 0-64,0 0-289,0 0 128,0 0-448,0 0-288,0 0-929,0 19-2819</inkml:trace>
  <inkml:trace contextRef="#ctx0" brushRef="#br0" timeOffset="48755.7887">22619 4826 13100,'0'20'-96,"0"-20"-128,0 0 31,0 0-1472,0 19-3620</inkml:trace>
  <inkml:trace contextRef="#ctx0" brushRef="#br0" timeOffset="50291.8765">19703 5263 5829,'-19'0'513,"19"20"-97,0-20-192,-22 0 0,22 0 97,0 19-193,-19-19-32,19 0 64,-20 21-160,20-21 32,-19 19 64,19-19-96,-21 19 160,1-19-224,20 21 128,-19-21 64,0 20-160,-3-20 32,3 21 32,0-3 0,-1-18 32,-1 20 33,1-20-161,1 21 192,0-2-192,-3-19 128,-16 20-32,18 1-32,-1-21 32,2 18 0,-1-18-64,-21 21 96,22-1-32,0-20-96,-1 19 96,-1-19 32,-18 21-160,20-21 192,-2 18-160,-18-18 96,19 20 0,-20-20 0,20 21-32,-18-1 0,16-20 64,-16 19-32,-3-19 96,21 21 32,-18-21 0,16 19 1,-16 1-65,-3-20 96,22 20 0,-20-20 32,-2 20 96,2-20 65,18 21 63,-18-21-224,-1 19 129,1-19-33,-2 19 129,2-19-1,20 20-192,-22 0-192,2-20 0,-1 21 32,1-1 1,-2-20-65,3 18-32,18 3 32,-21-21-96,22 20-97,-22-20-319,22 0-225,0 19-544,19-19-833,-20 0-448</inkml:trace>
  <inkml:trace contextRef="#ctx0" brushRef="#br0" timeOffset="50553.8915">18075 5860 7591,'0'-21'672,"0"21"129,0 0-673,-19 21 289,-3-2 95,3 0-192,0 1 257,-22 0-1,2 1-191,20 17 31,-3-17 65,3-1-161,0-1 0,19-19-320,0 21 0,0-21 96,19 0 0,0 20 33,3-20 31,16 0-96,3 0 0,17 0-577,2 0-1120,-19 0-1698</inkml:trace>
  <inkml:trace contextRef="#ctx0" brushRef="#br0" timeOffset="51745.9597">19980 5620 5925,'-39'39'449,"-1"2"-161,20-2-224,1 1 96,-22-20 128,22 20 65,-1 0 63,-20-21 0,20 21 1,1 1-33,-22-2-160,2 0 1,20 2-33,-22-2 32,3 1 0,-3-2 64,22 3-95,-22 0 127,2-2-96,-2-20-32,22 21 225,-20 0-193,-1-1-64,1 2 32,-2-2-64,2 21-64,-1-20-31,1-21 63,-2 21-64,2 0 32,-1-1 32,1-19-32,-2 20 32,3 0 64,-3-21 64,2 21-32,-2 0-95,3-20-33,18 20-32,-20 0 64,1-21-64,17 21 64,-16-20 0,-3 20 64,22-21-96,-20 21 0,-2-20 32,22 20-64,-22-21 0,22 2 0,-20 18 0,20-19-32,-22 20 97,2-1-1,18-19-64,1 0 0,-18 20 32,-3-20 0,2 0-96,-2 19 64,3-19 0,-3 20-64,2-20 64,-1 0-32,20 19 0,-20-19 32,1 0-32,-2 20 32,22-20-32,-20-1 0,-2 21 0,2-20 0,-1 20 64,1-20-128,20-1 64,-22 1 0,22 0-96,-1-20-128,20 0-225,0 20-352,-21-20-608,21 0-1057,21-20-449</inkml:trace>
  <inkml:trace contextRef="#ctx0" brushRef="#br0" timeOffset="52022.9756">17420 7924 6085,'0'0'897,"0"0"256,0 0-929,0 0 321,-19 20 320,-3 0 256,3 0-64,0 0-256,-1 20-65,-1-21-95,21 1-65,-20 0-159,20 0-161,0-20-192,0 0 32,20 0 32,1-20-32,-1 20 1,18-20-65,-16 20-32,16-20 32,3 20-129,-2-19-415,0 19-993,1-20-2179</inkml:trace>
  <inkml:trace contextRef="#ctx0" brushRef="#br0" timeOffset="53999.0886">20238 6018 6149,'-39'39'417,"39"-18"-65,-19-1-96,19-2-128,-22 23-128,3-21 0,0 18 0,-1-17 0,20 19 64,-21 0 33,1-20-33,1 19-160,0 2 192,-22-22 96,22 20-160,-1 2 0,-20-2 96,1 0 224,17 2-31,3-2-257,-20 1-32,18 0 32,-18-1-32,20 1 96,0 0 32,-22 20 32,21-20-32,-20-1 33,20 21-97,1-21-32,-22 21-32,22-20 0,0-1 64,-1 21-64,-21-21 64,22 21 32,0 0 0,-3-21 64,3 21-160,0-20 65,-1-1-129,-1 21 64,2-20-64,-1 19 64,1-19 0,-22 20 32,22-1-64,-1 1 160,-1-21-64,2 21-32,-20 0-96,18-1 64,1 1-32,1-1 0,-20 1 0,18-1 0,-18 1 0,20-20 0,-3 19 32,-16 1 32,18-1-32,-1 1 32,1-20 32,-18 19-64,16 1-32,3-20 0,0 19-32,-1 1 64,-1-21-32,2 21 0,-1 0 0,1-20 32,-3-1-64,3 21 32,-20-19 64,18-4-96,2 25 64,-1-24-32,-20 2 32,20 19-96,1-18 96,-1-1 0,-1-2-96,2 3 128,19-1-64,-20 0 0,1-1 0,0-18 0,-3 17 32,3 2-64,-1 1 64,20-2-32,-19 0 0,-2-18-32,1 17 64,20-17 32,-19 20-96,0-22 32,-3 21 0,22-21 0,-19 22 0,0-22 32,19 1-32,-20 19-32,20-18 32,-21-1-32,21-1 64,-20 1-32,20 0-32,-19-1 64,0 2 0,19-1-64,-22-1 64,22-19-32,0 20 0,-19 0 0,19-20-32,0 0 64,0 0-128,0 0 96,0 0 32,0 0-64,0 0 64,0 0-32,-19 0 32,19 0-32,0-20 32,0 20 0,0 0 33,-20-20-1,20 20-32,0-19 96,0 19-64,0-20-32,0-1 32,0 2 0,0 19 32,0-20-64,0 0 64,0 20 32,0-19 129,0 19 31,0 0-192,0 0-160,0 19 160,0 1 64,0 19 256,-21 2-63,21-2-161,0 21-64,-19-20-96,19-1-32,0-18 96,19-2-96,-19 1 160,21-20 97,-21-20-33,20 20-32,18-19-192,-16-2 64,-3 21-96,20-20-64,-18 1-288,18-1-641,-20 20-1282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4:05:40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 9493 6374,'-19'0'1505,"19"0"0,0 0-223,-19 0-1,19 0-192,0 0-96,-22 0-289,22 0-383,0 0-289,0 0-64,0 0 704,22 0 546,-3 0-97,20 0-96,2 0-257,19-18-127,19 18-257,1 0-160,-22-21-31,21 21 223,1 0-224,-1 0 0,1 0-256,-1 0 96,0 0 32,1 0-32,-1 0 33,-19 0 31,20 0 0,-20 0-96,-21 0-128,21 0-161,-21 0-63,-20-20-225,2 20-319,-1 0-65,-20-20 128,0 20-1121,0 0-1601</inkml:trace>
  <inkml:trace contextRef="#ctx0" brushRef="#br0" timeOffset="387.0221">746 9652 8936,'-41'20'-64,"22"-20"576,19 0 641,0 0-160,0 0-448,0 0 480,0 0 192,19-20-256,22 20-64,-22 0 352,42 0 128,-3-19-320,2 19-384,19-21-321,1 21-63,-1-20-97,1 20 64,18 0-256,-18-18 96,-1 18-160,1 0 96,-20 0 128,0 0-256,-2 0 192,-17 0-576,-22 0-321,1 0-544,-1 0-705,2 0-897</inkml:trace>
  <inkml:trace contextRef="#ctx0" brushRef="#br0" timeOffset="792.0453">1500 9235 11755,'0'0'512,"19"0"-608,1 0 673,20 0-65,-1 0 161,21 0 31,-19 0-223,17 0-65,2 20-192,-21-1-160,-18 2 129,18-1-33,2 0 160,-22 19 161,-19-20 63,19 22 353,-19-21 192,0 1-320,-19-3-33,19 1-191,-19 2-65,-22-1-191,2 19 31,-1-19-128,-19 20 64,-1-20-320,0 1 32,0-3 0,41 3-704,-20-1-1378,39-20-2082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to evaluate for x=101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3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9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  <p:sldLayoutId id="2147483743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ustomXml" Target="../ink/ink3.xml"/><Relationship Id="rId3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657600" y="2535772"/>
            <a:ext cx="52578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 from PRGs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build a PRF from a PRG?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 G: K ⟶ K</a:t>
            </a:r>
            <a:r>
              <a:rPr lang="en-US" baseline="30000" dirty="0"/>
              <a:t>2</a:t>
            </a:r>
            <a:r>
              <a:rPr lang="en-US" dirty="0"/>
              <a:t>  </a:t>
            </a:r>
            <a:r>
              <a:rPr lang="en-US" dirty="0" smtClean="0"/>
              <a:t>be a secure PRG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Define 1-bit PRF  F: K</a:t>
            </a:r>
            <a:r>
              <a:rPr lang="en-US" dirty="0"/>
              <a:t> </a:t>
            </a:r>
            <a:r>
              <a:rPr lang="en-US" dirty="0" smtClean="0"/>
              <a:t>× {0,1} ⟶ K  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F(k,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∈{0,1} </a:t>
            </a:r>
            <a:r>
              <a:rPr lang="en-US" dirty="0" smtClean="0"/>
              <a:t>) = G(k)[x]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If  G  is a secure PRG then F is a secure PRF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Can we build a PRF with a larger domain?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88100" y="2114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G(k)[0]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12763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k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7900" y="2114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G(k)[1]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6362700" y="1581150"/>
            <a:ext cx="1905000" cy="533400"/>
          </a:xfrm>
          <a:prstGeom prst="trapezoid">
            <a:avLst>
              <a:gd name="adj" fmla="val 9404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G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a PRG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G: K ⟶ K</a:t>
            </a:r>
            <a:r>
              <a:rPr lang="en-US" baseline="30000" dirty="0" smtClean="0"/>
              <a:t>2</a:t>
            </a:r>
            <a:r>
              <a:rPr lang="en-US" dirty="0" smtClean="0"/>
              <a:t> .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define   G</a:t>
            </a:r>
            <a:r>
              <a:rPr lang="en-US" baseline="-25000" dirty="0" smtClean="0"/>
              <a:t>1</a:t>
            </a:r>
            <a:r>
              <a:rPr lang="en-US" dirty="0" smtClean="0"/>
              <a:t>: K </a:t>
            </a:r>
            <a:r>
              <a:rPr lang="en-US" dirty="0"/>
              <a:t>⟶ </a:t>
            </a:r>
            <a:r>
              <a:rPr lang="en-US" dirty="0" smtClean="0"/>
              <a:t>K</a:t>
            </a:r>
            <a:r>
              <a:rPr lang="en-US" baseline="30000" dirty="0" smtClean="0"/>
              <a:t>4</a:t>
            </a:r>
            <a:r>
              <a:rPr lang="en-US" dirty="0" smtClean="0"/>
              <a:t>    as   G</a:t>
            </a:r>
            <a:r>
              <a:rPr lang="en-US" baseline="-25000" dirty="0" smtClean="0"/>
              <a:t>1</a:t>
            </a:r>
            <a:r>
              <a:rPr lang="en-US" dirty="0" smtClean="0"/>
              <a:t>(k) = G</a:t>
            </a:r>
            <a:r>
              <a:rPr lang="en-US" sz="2800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G(k)[0]</a:t>
            </a:r>
            <a:r>
              <a:rPr lang="en-US" sz="2800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 G</a:t>
            </a:r>
            <a:r>
              <a:rPr lang="en-US" sz="2800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G(k)[1]</a:t>
            </a:r>
            <a:r>
              <a:rPr lang="en-US" sz="2800" dirty="0" smtClean="0"/>
              <a:t>)</a:t>
            </a:r>
            <a:endParaRPr lang="en-US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5918200" y="2876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G(k)[0]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8100" y="20383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2876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G(k)[1]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5892800" y="2343150"/>
            <a:ext cx="1905000" cy="533400"/>
          </a:xfrm>
          <a:prstGeom prst="trapezoid">
            <a:avLst>
              <a:gd name="adj" fmla="val 9404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G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16500" y="4171950"/>
            <a:ext cx="3733800" cy="690265"/>
            <a:chOff x="4724400" y="4171950"/>
            <a:chExt cx="3733800" cy="690265"/>
          </a:xfrm>
        </p:grpSpPr>
        <p:sp>
          <p:nvSpPr>
            <p:cNvPr id="27" name="TextBox 26"/>
            <p:cNvSpPr txBox="1"/>
            <p:nvPr/>
          </p:nvSpPr>
          <p:spPr>
            <a:xfrm>
              <a:off x="6248400" y="4400550"/>
              <a:ext cx="809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(k)</a:t>
              </a:r>
              <a:endParaRPr lang="en-US" sz="2400" dirty="0"/>
            </a:p>
          </p:txBody>
        </p:sp>
        <p:sp>
          <p:nvSpPr>
            <p:cNvPr id="28" name="Right Brace 27"/>
            <p:cNvSpPr/>
            <p:nvPr/>
          </p:nvSpPr>
          <p:spPr>
            <a:xfrm rot="5400000" flipV="1">
              <a:off x="6438900" y="2457450"/>
              <a:ext cx="304800" cy="3733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40300" y="3181350"/>
            <a:ext cx="1905000" cy="889000"/>
            <a:chOff x="4648200" y="3181350"/>
            <a:chExt cx="1905000" cy="8890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48200" y="3181350"/>
              <a:ext cx="1905000" cy="889000"/>
              <a:chOff x="3124200" y="3562350"/>
              <a:chExt cx="1905000" cy="889000"/>
            </a:xfrm>
          </p:grpSpPr>
          <p:grpSp>
            <p:nvGrpSpPr>
              <p:cNvPr id="21" name="Group 20"/>
              <p:cNvGrpSpPr/>
              <p:nvPr/>
            </p:nvGrpSpPr>
            <p:grpSpPr>
              <a:xfrm flipH="1">
                <a:off x="3124200" y="3562350"/>
                <a:ext cx="1905000" cy="889000"/>
                <a:chOff x="609600" y="3714750"/>
                <a:chExt cx="1905000" cy="889000"/>
              </a:xfrm>
            </p:grpSpPr>
            <p:sp>
              <p:nvSpPr>
                <p:cNvPr id="17" name="Right Triangle 16"/>
                <p:cNvSpPr/>
                <p:nvPr/>
              </p:nvSpPr>
              <p:spPr>
                <a:xfrm>
                  <a:off x="1600200" y="37147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09600" y="37147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096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240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029200" y="3587750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flipH="1">
              <a:off x="4724400" y="3181350"/>
              <a:ext cx="914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858000" y="3181350"/>
            <a:ext cx="1905000" cy="889000"/>
            <a:chOff x="6565900" y="3181350"/>
            <a:chExt cx="1905000" cy="889000"/>
          </a:xfrm>
        </p:grpSpPr>
        <p:grpSp>
          <p:nvGrpSpPr>
            <p:cNvPr id="25" name="Group 24"/>
            <p:cNvGrpSpPr/>
            <p:nvPr/>
          </p:nvGrpSpPr>
          <p:grpSpPr>
            <a:xfrm>
              <a:off x="6565900" y="3181350"/>
              <a:ext cx="1905000" cy="889000"/>
              <a:chOff x="5029200" y="3562350"/>
              <a:chExt cx="1905000" cy="889000"/>
            </a:xfrm>
          </p:grpSpPr>
          <p:sp>
            <p:nvSpPr>
              <p:cNvPr id="13" name="Right Triangle 12"/>
              <p:cNvSpPr/>
              <p:nvPr/>
            </p:nvSpPr>
            <p:spPr>
              <a:xfrm>
                <a:off x="6019800" y="3562350"/>
                <a:ext cx="914400" cy="609600"/>
              </a:xfrm>
              <a:prstGeom prst="rtTriangle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29200" y="3562350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000090"/>
                    </a:solidFill>
                  </a:rPr>
                  <a:t>G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29200" y="4146550"/>
                <a:ext cx="914400" cy="304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43600" y="4146550"/>
                <a:ext cx="914400" cy="304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0"/>
                  </a:solidFill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7467600" y="3181350"/>
              <a:ext cx="914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28600" y="2495550"/>
            <a:ext cx="415856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get a 2-bit PRF: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sz="2400" dirty="0" smtClean="0"/>
              <a:t>	F</a:t>
            </a:r>
            <a:r>
              <a:rPr lang="en-US" sz="2400" dirty="0"/>
              <a:t>(k, </a:t>
            </a:r>
            <a:r>
              <a:rPr lang="en-US" sz="2400" dirty="0" smtClean="0">
                <a:solidFill>
                  <a:srgbClr val="FF0000"/>
                </a:solidFill>
              </a:rPr>
              <a:t>x∈</a:t>
            </a:r>
            <a:r>
              <a:rPr lang="en-US" sz="2400" dirty="0">
                <a:solidFill>
                  <a:srgbClr val="FF0000"/>
                </a:solidFill>
              </a:rPr>
              <a:t>{0,1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) = </a:t>
            </a:r>
            <a:r>
              <a:rPr lang="en-US" sz="2400" dirty="0" smtClean="0"/>
              <a:t>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</a:t>
            </a:r>
            <a:r>
              <a:rPr lang="en-US" sz="2400" dirty="0"/>
              <a:t>k)</a:t>
            </a:r>
            <a:r>
              <a:rPr lang="en-US" sz="2400" dirty="0" smtClean="0"/>
              <a:t>[x]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18590" y="3687874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211627" y="3695640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086600" y="3714750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077200" y="3714750"/>
            <a:ext cx="44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3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 is a secure PRG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76200" y="586085"/>
            <a:ext cx="3822700" cy="2823865"/>
            <a:chOff x="76200" y="285750"/>
            <a:chExt cx="3822700" cy="2823865"/>
          </a:xfrm>
        </p:grpSpPr>
        <p:sp>
          <p:nvSpPr>
            <p:cNvPr id="4" name="Rectangle 3"/>
            <p:cNvSpPr/>
            <p:nvPr/>
          </p:nvSpPr>
          <p:spPr>
            <a:xfrm>
              <a:off x="10541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G(k)[0]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2857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k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939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G(k)[1]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1028700" y="590550"/>
              <a:ext cx="1905000" cy="533400"/>
            </a:xfrm>
            <a:prstGeom prst="trapezoid">
              <a:avLst>
                <a:gd name="adj" fmla="val 94047"/>
              </a:avLst>
            </a:prstGeom>
            <a:noFill/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G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400" y="2419350"/>
              <a:ext cx="3733800" cy="690265"/>
              <a:chOff x="4724400" y="4171950"/>
              <a:chExt cx="3733800" cy="6902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248400" y="4400550"/>
                <a:ext cx="8093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G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(k)</a:t>
                </a:r>
                <a:endParaRPr lang="en-US" sz="2400" dirty="0"/>
              </a:p>
            </p:txBody>
          </p:sp>
          <p:sp>
            <p:nvSpPr>
              <p:cNvPr id="10" name="Right Brace 9"/>
              <p:cNvSpPr/>
              <p:nvPr/>
            </p:nvSpPr>
            <p:spPr>
              <a:xfrm rot="5400000" flipV="1">
                <a:off x="6438900" y="2457450"/>
                <a:ext cx="304800" cy="37338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6200" y="1428750"/>
              <a:ext cx="1905000" cy="889000"/>
              <a:chOff x="4648200" y="3181350"/>
              <a:chExt cx="1905000" cy="889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648200" y="3181350"/>
                <a:ext cx="1905000" cy="889000"/>
                <a:chOff x="3124200" y="3562350"/>
                <a:chExt cx="1905000" cy="8890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 flipH="1">
                  <a:off x="3124200" y="3562350"/>
                  <a:ext cx="1905000" cy="889000"/>
                  <a:chOff x="609600" y="3714750"/>
                  <a:chExt cx="1905000" cy="889000"/>
                </a:xfrm>
              </p:grpSpPr>
              <p:sp>
                <p:nvSpPr>
                  <p:cNvPr id="16" name="Right Triangle 15"/>
                  <p:cNvSpPr/>
                  <p:nvPr/>
                </p:nvSpPr>
                <p:spPr>
                  <a:xfrm>
                    <a:off x="1600200" y="3714750"/>
                    <a:ext cx="914400" cy="609600"/>
                  </a:xfrm>
                  <a:prstGeom prst="rtTriangle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609600" y="3714750"/>
                    <a:ext cx="990600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400" dirty="0" smtClean="0">
                        <a:solidFill>
                          <a:srgbClr val="000090"/>
                        </a:solidFill>
                      </a:rPr>
                      <a:t>G</a:t>
                    </a:r>
                    <a:endParaRPr lang="en-US" sz="2400" dirty="0">
                      <a:solidFill>
                        <a:srgbClr val="000090"/>
                      </a:solidFill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" y="4298950"/>
                    <a:ext cx="914400" cy="3048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90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24000" y="4298950"/>
                    <a:ext cx="914400" cy="3048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90"/>
                      </a:solidFill>
                    </a:endParaRP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029200" y="3587750"/>
                  <a:ext cx="0" cy="5334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/>
              <p:nvPr/>
            </p:nvCxnSpPr>
            <p:spPr>
              <a:xfrm flipH="1">
                <a:off x="47244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993900" y="1428750"/>
              <a:ext cx="1905000" cy="889000"/>
              <a:chOff x="6565900" y="3181350"/>
              <a:chExt cx="1905000" cy="889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565900" y="3181350"/>
                <a:ext cx="1905000" cy="889000"/>
                <a:chOff x="5029200" y="3562350"/>
                <a:chExt cx="1905000" cy="889000"/>
              </a:xfrm>
            </p:grpSpPr>
            <p:sp>
              <p:nvSpPr>
                <p:cNvPr id="23" name="Right Triangle 22"/>
                <p:cNvSpPr/>
                <p:nvPr/>
              </p:nvSpPr>
              <p:spPr>
                <a:xfrm>
                  <a:off x="6019800" y="35623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029200" y="35623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0292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9436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74676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54490" y="1935274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00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47527" y="1943040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01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22500" y="1962150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3100" y="1962150"/>
              <a:ext cx="44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</a:t>
              </a:r>
              <a:endParaRPr lang="en-US" sz="2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600" y="4338895"/>
            <a:ext cx="3657600" cy="400110"/>
            <a:chOff x="228600" y="4338895"/>
            <a:chExt cx="3657600" cy="400110"/>
          </a:xfrm>
        </p:grpSpPr>
        <p:sp>
          <p:nvSpPr>
            <p:cNvPr id="35" name="Rectangle 34"/>
            <p:cNvSpPr/>
            <p:nvPr/>
          </p:nvSpPr>
          <p:spPr>
            <a:xfrm flipH="1">
              <a:off x="228600" y="4400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143000" y="4400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2971800" y="4400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2057400" y="4400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66300" y="4338895"/>
              <a:ext cx="1544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</a:t>
              </a:r>
              <a:r>
                <a:rPr lang="en-US" sz="2000" dirty="0" smtClean="0"/>
                <a:t>andom in K</a:t>
              </a:r>
              <a:r>
                <a:rPr lang="en-US" sz="2000" baseline="30000" dirty="0" smtClean="0"/>
                <a:t>4</a:t>
              </a:r>
              <a:endParaRPr lang="en-US" sz="2000" baseline="30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787900" y="1428750"/>
            <a:ext cx="3822700" cy="1193800"/>
            <a:chOff x="76200" y="1123950"/>
            <a:chExt cx="3822700" cy="1193800"/>
          </a:xfrm>
        </p:grpSpPr>
        <p:sp>
          <p:nvSpPr>
            <p:cNvPr id="44" name="Rectangle 43"/>
            <p:cNvSpPr/>
            <p:nvPr/>
          </p:nvSpPr>
          <p:spPr>
            <a:xfrm>
              <a:off x="10541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</a:rPr>
                <a:t>r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0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939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</a:rPr>
                <a:t>r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1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6200" y="1428750"/>
              <a:ext cx="1905000" cy="889000"/>
              <a:chOff x="4648200" y="3181350"/>
              <a:chExt cx="1905000" cy="88900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48200" y="3181350"/>
                <a:ext cx="1905000" cy="889000"/>
                <a:chOff x="3124200" y="3562350"/>
                <a:chExt cx="1905000" cy="8890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 flipH="1">
                  <a:off x="3124200" y="3562350"/>
                  <a:ext cx="1905000" cy="889000"/>
                  <a:chOff x="609600" y="3714750"/>
                  <a:chExt cx="1905000" cy="889000"/>
                </a:xfrm>
              </p:grpSpPr>
              <p:sp>
                <p:nvSpPr>
                  <p:cNvPr id="65" name="Right Triangle 64"/>
                  <p:cNvSpPr/>
                  <p:nvPr/>
                </p:nvSpPr>
                <p:spPr>
                  <a:xfrm>
                    <a:off x="1600200" y="3714750"/>
                    <a:ext cx="914400" cy="609600"/>
                  </a:xfrm>
                  <a:prstGeom prst="rtTriangle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609600" y="3714750"/>
                    <a:ext cx="990600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400" dirty="0" smtClean="0">
                        <a:solidFill>
                          <a:srgbClr val="000090"/>
                        </a:solidFill>
                      </a:rPr>
                      <a:t>G</a:t>
                    </a:r>
                    <a:endParaRPr lang="en-US" sz="2400" dirty="0">
                      <a:solidFill>
                        <a:srgbClr val="000090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609600" y="4298950"/>
                    <a:ext cx="914400" cy="3048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90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524000" y="4298950"/>
                    <a:ext cx="914400" cy="3048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0090"/>
                      </a:solidFill>
                    </a:endParaRPr>
                  </a:p>
                </p:txBody>
              </p:sp>
            </p:grp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029200" y="3587750"/>
                  <a:ext cx="0" cy="5334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/>
            </p:nvCxnSpPr>
            <p:spPr>
              <a:xfrm flipH="1">
                <a:off x="47244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993900" y="1428750"/>
              <a:ext cx="1905000" cy="889000"/>
              <a:chOff x="6565900" y="3181350"/>
              <a:chExt cx="1905000" cy="8890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565900" y="3181350"/>
                <a:ext cx="1905000" cy="889000"/>
                <a:chOff x="5029200" y="3562350"/>
                <a:chExt cx="1905000" cy="889000"/>
              </a:xfrm>
            </p:grpSpPr>
            <p:sp>
              <p:nvSpPr>
                <p:cNvPr id="57" name="Right Triangle 56"/>
                <p:cNvSpPr/>
                <p:nvPr/>
              </p:nvSpPr>
              <p:spPr>
                <a:xfrm>
                  <a:off x="6019800" y="35623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029200" y="35623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0292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9436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74676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TextBox 70"/>
          <p:cNvSpPr txBox="1"/>
          <p:nvPr/>
        </p:nvSpPr>
        <p:spPr>
          <a:xfrm>
            <a:off x="4180786" y="20383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953000" y="3474557"/>
            <a:ext cx="3822700" cy="1193800"/>
            <a:chOff x="76200" y="1123950"/>
            <a:chExt cx="3822700" cy="1193800"/>
          </a:xfrm>
        </p:grpSpPr>
        <p:sp>
          <p:nvSpPr>
            <p:cNvPr id="74" name="Rectangle 73"/>
            <p:cNvSpPr/>
            <p:nvPr/>
          </p:nvSpPr>
          <p:spPr>
            <a:xfrm>
              <a:off x="1993900" y="11239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sz="2000" dirty="0" smtClean="0">
                  <a:solidFill>
                    <a:srgbClr val="000090"/>
                  </a:solidFill>
                </a:rPr>
                <a:t>r</a:t>
              </a:r>
              <a:r>
                <a:rPr lang="en-US" sz="2000" baseline="-25000" dirty="0">
                  <a:solidFill>
                    <a:srgbClr val="000090"/>
                  </a:solidFill>
                </a:rPr>
                <a:t>1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76200" y="1428750"/>
              <a:ext cx="1905000" cy="889000"/>
              <a:chOff x="3124200" y="3562350"/>
              <a:chExt cx="1905000" cy="889000"/>
            </a:xfrm>
          </p:grpSpPr>
          <p:grpSp>
            <p:nvGrpSpPr>
              <p:cNvPr id="89" name="Group 88"/>
              <p:cNvGrpSpPr/>
              <p:nvPr/>
            </p:nvGrpSpPr>
            <p:grpSpPr>
              <a:xfrm flipH="1">
                <a:off x="3124200" y="3562350"/>
                <a:ext cx="1905000" cy="889000"/>
                <a:chOff x="609600" y="3714750"/>
                <a:chExt cx="1905000" cy="889000"/>
              </a:xfrm>
            </p:grpSpPr>
            <p:sp>
              <p:nvSpPr>
                <p:cNvPr id="91" name="Right Triangle 90"/>
                <p:cNvSpPr/>
                <p:nvPr/>
              </p:nvSpPr>
              <p:spPr>
                <a:xfrm>
                  <a:off x="1600200" y="37147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096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90"/>
                      </a:solidFill>
                    </a:rPr>
                    <a:t>r</a:t>
                  </a:r>
                  <a:r>
                    <a:rPr lang="en-US" sz="2000" baseline="-25000" dirty="0" smtClean="0">
                      <a:solidFill>
                        <a:srgbClr val="000090"/>
                      </a:solidFill>
                    </a:rPr>
                    <a:t>01</a:t>
                  </a:r>
                  <a:endParaRPr lang="en-US" sz="2000" baseline="-250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15240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ctr"/>
                <a:lstStyle/>
                <a:p>
                  <a:pPr algn="ctr"/>
                  <a:r>
                    <a:rPr lang="en-US" sz="2000" dirty="0" smtClean="0">
                      <a:solidFill>
                        <a:srgbClr val="000090"/>
                      </a:solidFill>
                    </a:rPr>
                    <a:t>r</a:t>
                  </a:r>
                  <a:r>
                    <a:rPr lang="en-US" sz="2000" baseline="-25000" dirty="0" smtClean="0">
                      <a:solidFill>
                        <a:srgbClr val="000090"/>
                      </a:solidFill>
                    </a:rPr>
                    <a:t>00</a:t>
                  </a:r>
                  <a:endParaRPr lang="en-US" sz="2000" baseline="-25000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5029200" y="3587750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993900" y="1428750"/>
              <a:ext cx="1905000" cy="889000"/>
              <a:chOff x="6565900" y="3181350"/>
              <a:chExt cx="1905000" cy="8890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6565900" y="3181350"/>
                <a:ext cx="1905000" cy="889000"/>
                <a:chOff x="5029200" y="3562350"/>
                <a:chExt cx="1905000" cy="889000"/>
              </a:xfrm>
            </p:grpSpPr>
            <p:sp>
              <p:nvSpPr>
                <p:cNvPr id="83" name="Right Triangle 82"/>
                <p:cNvSpPr/>
                <p:nvPr/>
              </p:nvSpPr>
              <p:spPr>
                <a:xfrm>
                  <a:off x="6019800" y="35623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029200" y="35623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0292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943600" y="41465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82" name="Straight Connector 81"/>
              <p:cNvCxnSpPr/>
              <p:nvPr/>
            </p:nvCxnSpPr>
            <p:spPr>
              <a:xfrm>
                <a:off x="7467600" y="3181350"/>
                <a:ext cx="9144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7076386" y="25717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40957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0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/>
      <p:bldP spid="95" grpId="2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G: K ⟶ K</a:t>
            </a:r>
            <a:r>
              <a:rPr lang="en-US" baseline="30000" dirty="0" smtClean="0"/>
              <a:t>2</a:t>
            </a:r>
            <a:r>
              <a:rPr lang="en-US" dirty="0" smtClean="0"/>
              <a:t> .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define   G</a:t>
            </a:r>
            <a:r>
              <a:rPr lang="en-US" baseline="-25000" dirty="0"/>
              <a:t>2</a:t>
            </a:r>
            <a:r>
              <a:rPr lang="en-US" dirty="0" smtClean="0"/>
              <a:t>: K </a:t>
            </a:r>
            <a:r>
              <a:rPr lang="en-US" dirty="0"/>
              <a:t>⟶ </a:t>
            </a:r>
            <a:r>
              <a:rPr lang="en-US" dirty="0" smtClean="0"/>
              <a:t>K</a:t>
            </a:r>
            <a:r>
              <a:rPr lang="en-US" baseline="30000" dirty="0"/>
              <a:t>8</a:t>
            </a:r>
            <a:r>
              <a:rPr lang="en-US" dirty="0" smtClean="0"/>
              <a:t>    as   G</a:t>
            </a:r>
            <a:r>
              <a:rPr lang="en-US" baseline="-25000" dirty="0"/>
              <a:t>2</a:t>
            </a:r>
            <a:r>
              <a:rPr lang="en-US" dirty="0" smtClean="0"/>
              <a:t>(k) =</a:t>
            </a:r>
            <a:endParaRPr lang="en-US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4406900" y="2114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G(k)[0]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12763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6700" y="2114550"/>
            <a:ext cx="9144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G(k)[1]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9" name="Trapezoid 8"/>
          <p:cNvSpPr/>
          <p:nvPr/>
        </p:nvSpPr>
        <p:spPr>
          <a:xfrm>
            <a:off x="4381500" y="1581150"/>
            <a:ext cx="1905000" cy="533400"/>
          </a:xfrm>
          <a:prstGeom prst="trapezoid">
            <a:avLst>
              <a:gd name="adj" fmla="val 9404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G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447800" y="4400550"/>
            <a:ext cx="7391400" cy="685800"/>
            <a:chOff x="4724400" y="5162550"/>
            <a:chExt cx="3733800" cy="685800"/>
          </a:xfrm>
        </p:grpSpPr>
        <p:sp>
          <p:nvSpPr>
            <p:cNvPr id="27" name="TextBox 26"/>
            <p:cNvSpPr txBox="1"/>
            <p:nvPr/>
          </p:nvSpPr>
          <p:spPr>
            <a:xfrm>
              <a:off x="6417045" y="5386685"/>
              <a:ext cx="809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/>
                <a:t>2</a:t>
              </a:r>
              <a:r>
                <a:rPr lang="en-US" sz="2400" dirty="0" smtClean="0"/>
                <a:t>(k)</a:t>
              </a:r>
              <a:endParaRPr lang="en-US" sz="2400" dirty="0"/>
            </a:p>
          </p:txBody>
        </p:sp>
        <p:sp>
          <p:nvSpPr>
            <p:cNvPr id="28" name="Right Brace 27"/>
            <p:cNvSpPr/>
            <p:nvPr/>
          </p:nvSpPr>
          <p:spPr>
            <a:xfrm rot="5400000" flipV="1">
              <a:off x="6438900" y="3448050"/>
              <a:ext cx="304800" cy="3733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29000" y="2419350"/>
            <a:ext cx="1905000" cy="889000"/>
            <a:chOff x="4648200" y="3181350"/>
            <a:chExt cx="1905000" cy="8890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48200" y="3181350"/>
              <a:ext cx="1905000" cy="889000"/>
              <a:chOff x="3124200" y="3562350"/>
              <a:chExt cx="1905000" cy="889000"/>
            </a:xfrm>
          </p:grpSpPr>
          <p:grpSp>
            <p:nvGrpSpPr>
              <p:cNvPr id="21" name="Group 20"/>
              <p:cNvGrpSpPr/>
              <p:nvPr/>
            </p:nvGrpSpPr>
            <p:grpSpPr>
              <a:xfrm flipH="1">
                <a:off x="3124200" y="3562350"/>
                <a:ext cx="1905000" cy="889000"/>
                <a:chOff x="609600" y="3714750"/>
                <a:chExt cx="1905000" cy="889000"/>
              </a:xfrm>
            </p:grpSpPr>
            <p:sp>
              <p:nvSpPr>
                <p:cNvPr id="17" name="Right Triangle 16"/>
                <p:cNvSpPr/>
                <p:nvPr/>
              </p:nvSpPr>
              <p:spPr>
                <a:xfrm>
                  <a:off x="1600200" y="3714750"/>
                  <a:ext cx="914400" cy="609600"/>
                </a:xfrm>
                <a:prstGeom prst="rtTriangle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09600" y="3714750"/>
                  <a:ext cx="9906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400" dirty="0" smtClean="0">
                      <a:solidFill>
                        <a:srgbClr val="000090"/>
                      </a:solidFill>
                    </a:rPr>
                    <a:t>G</a:t>
                  </a:r>
                  <a:endParaRPr lang="en-US" sz="2400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096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24000" y="4298950"/>
                  <a:ext cx="914400" cy="3048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90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029200" y="3587750"/>
                <a:ext cx="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/>
            <p:cNvCxnSpPr/>
            <p:nvPr/>
          </p:nvCxnSpPr>
          <p:spPr>
            <a:xfrm flipH="1">
              <a:off x="4724400" y="3181350"/>
              <a:ext cx="914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346700" y="2419350"/>
            <a:ext cx="1905000" cy="889000"/>
            <a:chOff x="6565900" y="3181350"/>
            <a:chExt cx="1905000" cy="889000"/>
          </a:xfrm>
        </p:grpSpPr>
        <p:grpSp>
          <p:nvGrpSpPr>
            <p:cNvPr id="25" name="Group 24"/>
            <p:cNvGrpSpPr/>
            <p:nvPr/>
          </p:nvGrpSpPr>
          <p:grpSpPr>
            <a:xfrm>
              <a:off x="6565900" y="3181350"/>
              <a:ext cx="1905000" cy="889000"/>
              <a:chOff x="5029200" y="3562350"/>
              <a:chExt cx="1905000" cy="889000"/>
            </a:xfrm>
          </p:grpSpPr>
          <p:sp>
            <p:nvSpPr>
              <p:cNvPr id="13" name="Right Triangle 12"/>
              <p:cNvSpPr/>
              <p:nvPr/>
            </p:nvSpPr>
            <p:spPr>
              <a:xfrm>
                <a:off x="6019800" y="3562350"/>
                <a:ext cx="914400" cy="609600"/>
              </a:xfrm>
              <a:prstGeom prst="rtTriangle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29200" y="3562350"/>
                <a:ext cx="9906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rgbClr val="000090"/>
                    </a:solidFill>
                  </a:rPr>
                  <a:t>G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29200" y="4146550"/>
                <a:ext cx="914400" cy="304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43600" y="4146550"/>
                <a:ext cx="914400" cy="304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0"/>
                  </a:solidFill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7467600" y="3181350"/>
              <a:ext cx="914400" cy="533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04800" y="2343150"/>
            <a:ext cx="2573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get a 3-bit PRF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524000" y="3333750"/>
            <a:ext cx="2895600" cy="990600"/>
            <a:chOff x="1524000" y="3333750"/>
            <a:chExt cx="2895600" cy="990600"/>
          </a:xfrm>
        </p:grpSpPr>
        <p:sp>
          <p:nvSpPr>
            <p:cNvPr id="39" name="Rectangle 38"/>
            <p:cNvSpPr/>
            <p:nvPr/>
          </p:nvSpPr>
          <p:spPr>
            <a:xfrm flipH="1">
              <a:off x="24384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5240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1524000" y="3333750"/>
              <a:ext cx="19812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52800" y="3333750"/>
              <a:ext cx="10668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971800" y="3446943"/>
              <a:ext cx="378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endParaRPr lang="en-US" sz="2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52800" y="3333750"/>
            <a:ext cx="1981200" cy="990600"/>
            <a:chOff x="3352800" y="3333750"/>
            <a:chExt cx="1981200" cy="990600"/>
          </a:xfrm>
        </p:grpSpPr>
        <p:sp>
          <p:nvSpPr>
            <p:cNvPr id="33" name="Rectangle 32"/>
            <p:cNvSpPr/>
            <p:nvPr/>
          </p:nvSpPr>
          <p:spPr>
            <a:xfrm flipH="1">
              <a:off x="33528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42672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5181600" y="3333750"/>
              <a:ext cx="1524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45570" y="3446943"/>
              <a:ext cx="378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endParaRPr lang="en-US" sz="2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81600" y="3333750"/>
            <a:ext cx="1828800" cy="990600"/>
            <a:chOff x="5181600" y="3333750"/>
            <a:chExt cx="1828800" cy="990600"/>
          </a:xfrm>
        </p:grpSpPr>
        <p:sp>
          <p:nvSpPr>
            <p:cNvPr id="35" name="Rectangle 34"/>
            <p:cNvSpPr/>
            <p:nvPr/>
          </p:nvSpPr>
          <p:spPr>
            <a:xfrm flipH="1">
              <a:off x="51816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60960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48400" y="3333750"/>
              <a:ext cx="7620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793370" y="3446943"/>
              <a:ext cx="378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endParaRPr lang="en-US" sz="2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10400" y="3333750"/>
            <a:ext cx="1828800" cy="990600"/>
            <a:chOff x="7010400" y="3333750"/>
            <a:chExt cx="1828800" cy="990600"/>
          </a:xfrm>
        </p:grpSpPr>
        <p:sp>
          <p:nvSpPr>
            <p:cNvPr id="37" name="Rectangle 36"/>
            <p:cNvSpPr/>
            <p:nvPr/>
          </p:nvSpPr>
          <p:spPr>
            <a:xfrm flipH="1">
              <a:off x="70104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7924800" y="4019550"/>
              <a:ext cx="9144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162800" y="3333750"/>
              <a:ext cx="1676400" cy="685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010400" y="3446943"/>
              <a:ext cx="378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</a:t>
              </a:r>
              <a:endParaRPr lang="en-US" sz="2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11353" y="3943350"/>
            <a:ext cx="6940494" cy="400110"/>
            <a:chOff x="1711353" y="3943350"/>
            <a:chExt cx="6940494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17113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000</a:t>
              </a:r>
              <a:endParaRPr lang="en-US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257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001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401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010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545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011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689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  <a:r>
                <a:rPr lang="en-US" sz="2000" dirty="0" smtClean="0"/>
                <a:t>00</a:t>
              </a:r>
              <a:endParaRPr lang="en-US" sz="2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83353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101</a:t>
              </a:r>
              <a:endParaRPr lang="en-US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62800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110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77200" y="3943350"/>
              <a:ext cx="57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111</a:t>
              </a:r>
              <a:endParaRPr lang="en-US" sz="2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5328000" y="1229400"/>
              <a:ext cx="3259080" cy="3075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720" y="1220400"/>
                <a:ext cx="3280680" cy="30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37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686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Extending even more:   the GGM PRF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G: K ⟶ K</a:t>
            </a:r>
            <a:r>
              <a:rPr lang="en-US" baseline="30000" dirty="0" smtClean="0"/>
              <a:t>2</a:t>
            </a:r>
            <a:r>
              <a:rPr lang="en-US" dirty="0" smtClean="0"/>
              <a:t> .        define   PRF    F: K × {0,1}</a:t>
            </a:r>
            <a:r>
              <a:rPr lang="en-US" baseline="30000" dirty="0" smtClean="0"/>
              <a:t>n</a:t>
            </a:r>
            <a:r>
              <a:rPr lang="en-US" dirty="0" smtClean="0"/>
              <a:t> ⟶ K   as</a:t>
            </a:r>
            <a:endParaRPr lang="en-US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381000" y="26479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k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86000" y="26479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k</a:t>
            </a:r>
            <a:r>
              <a:rPr lang="en-US" sz="2000" baseline="-25000" dirty="0" smtClean="0">
                <a:solidFill>
                  <a:srgbClr val="000090"/>
                </a:solidFill>
              </a:rPr>
              <a:t>1</a:t>
            </a:r>
            <a:endParaRPr lang="en-US" baseline="-25000" dirty="0">
              <a:solidFill>
                <a:srgbClr val="00009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91000" y="26479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k</a:t>
            </a:r>
            <a:r>
              <a:rPr lang="en-US" sz="2000" baseline="-25000" dirty="0">
                <a:solidFill>
                  <a:srgbClr val="000090"/>
                </a:solidFill>
              </a:rPr>
              <a:t>2</a:t>
            </a:r>
            <a:endParaRPr lang="en-US" baseline="-25000" dirty="0">
              <a:solidFill>
                <a:srgbClr val="00009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19800" y="26479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rgbClr val="000090"/>
                </a:solidFill>
              </a:rPr>
              <a:t>k</a:t>
            </a:r>
            <a:r>
              <a:rPr lang="en-US" sz="2000" baseline="-25000" dirty="0">
                <a:solidFill>
                  <a:srgbClr val="000090"/>
                </a:solidFill>
              </a:rPr>
              <a:t>3</a:t>
            </a:r>
            <a:endParaRPr lang="en-US" baseline="-25000" dirty="0">
              <a:solidFill>
                <a:srgbClr val="00009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86800" y="2571750"/>
            <a:ext cx="304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err="1" smtClean="0">
                <a:solidFill>
                  <a:srgbClr val="000090"/>
                </a:solidFill>
              </a:rPr>
              <a:t>k</a:t>
            </a:r>
            <a:r>
              <a:rPr lang="en-US" sz="2000" baseline="-25000" dirty="0" err="1">
                <a:solidFill>
                  <a:srgbClr val="000090"/>
                </a:solidFill>
              </a:rPr>
              <a:t>n</a:t>
            </a:r>
            <a:endParaRPr lang="en-US" baseline="-25000" dirty="0">
              <a:solidFill>
                <a:srgbClr val="00009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733550"/>
            <a:ext cx="494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input   x = x</a:t>
            </a:r>
            <a:r>
              <a:rPr lang="en-US" sz="2400" baseline="-25000" dirty="0"/>
              <a:t>0</a:t>
            </a:r>
            <a:r>
              <a:rPr lang="en-US" sz="2400" dirty="0" smtClean="0"/>
              <a:t> x</a:t>
            </a:r>
            <a:r>
              <a:rPr lang="en-US" sz="2400" baseline="-25000" dirty="0"/>
              <a:t>1</a:t>
            </a:r>
            <a:r>
              <a:rPr lang="en-US" sz="2400" dirty="0" smtClean="0"/>
              <a:t> … x</a:t>
            </a:r>
            <a:r>
              <a:rPr lang="en-US" sz="2400" baseline="-25000" dirty="0" smtClean="0"/>
              <a:t>n-1</a:t>
            </a:r>
            <a:r>
              <a:rPr lang="en-US" sz="2400" dirty="0" smtClean="0"/>
              <a:t> ∈ {</a:t>
            </a:r>
            <a:r>
              <a:rPr lang="en-US" sz="2400" dirty="0"/>
              <a:t>0,1}</a:t>
            </a:r>
            <a:r>
              <a:rPr lang="en-US" sz="2400" baseline="30000" dirty="0" smtClean="0"/>
              <a:t>n   </a:t>
            </a:r>
            <a:r>
              <a:rPr lang="en-US" sz="2400" dirty="0" smtClean="0"/>
              <a:t>do:  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85800" y="2724150"/>
            <a:ext cx="1524000" cy="461665"/>
            <a:chOff x="1447800" y="4019550"/>
            <a:chExt cx="1524000" cy="46166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447800" y="447675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653847" y="4019550"/>
              <a:ext cx="1165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G(k)[x</a:t>
              </a:r>
              <a:r>
                <a:rPr lang="en-US" sz="2400" b="1" baseline="-25000" dirty="0"/>
                <a:t>0</a:t>
              </a:r>
              <a:r>
                <a:rPr lang="en-US" sz="2400" b="1" dirty="0" smtClean="0"/>
                <a:t>]</a:t>
              </a:r>
              <a:endParaRPr lang="en-US" sz="24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90800" y="2724150"/>
            <a:ext cx="1524000" cy="461665"/>
            <a:chOff x="1447800" y="4019550"/>
            <a:chExt cx="1524000" cy="46166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447800" y="447675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653847" y="4019550"/>
              <a:ext cx="1269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G(k</a:t>
              </a:r>
              <a:r>
                <a:rPr lang="en-US" sz="2400" b="1" baseline="-25000" dirty="0" smtClean="0"/>
                <a:t>1</a:t>
              </a:r>
              <a:r>
                <a:rPr lang="en-US" sz="2400" b="1" dirty="0" smtClean="0"/>
                <a:t>)[x</a:t>
              </a:r>
              <a:r>
                <a:rPr lang="en-US" sz="2400" b="1" baseline="-25000" dirty="0" smtClean="0"/>
                <a:t>1</a:t>
              </a:r>
              <a:r>
                <a:rPr lang="en-US" sz="2400" b="1" dirty="0" smtClean="0"/>
                <a:t>]</a:t>
              </a:r>
              <a:endParaRPr lang="en-US" sz="24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95800" y="2724150"/>
            <a:ext cx="1524000" cy="461665"/>
            <a:chOff x="1447800" y="4019550"/>
            <a:chExt cx="1524000" cy="46166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447800" y="447675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53847" y="4019550"/>
              <a:ext cx="1269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G(k</a:t>
              </a:r>
              <a:r>
                <a:rPr lang="en-US" sz="2400" b="1" baseline="-25000" dirty="0" smtClean="0"/>
                <a:t>2</a:t>
              </a:r>
              <a:r>
                <a:rPr lang="en-US" sz="2400" b="1" dirty="0" smtClean="0"/>
                <a:t>)[x</a:t>
              </a:r>
              <a:r>
                <a:rPr lang="en-US" sz="2400" b="1" baseline="-25000" dirty="0" smtClean="0"/>
                <a:t>2</a:t>
              </a:r>
              <a:r>
                <a:rPr lang="en-US" sz="2400" b="1" dirty="0" smtClean="0"/>
                <a:t>]</a:t>
              </a:r>
              <a:endParaRPr lang="en-US" sz="24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10400" y="2724150"/>
            <a:ext cx="1615396" cy="461665"/>
            <a:chOff x="1371600" y="4019550"/>
            <a:chExt cx="1615396" cy="461665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1447800" y="447675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371600" y="4019550"/>
              <a:ext cx="1615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G(k</a:t>
              </a:r>
              <a:r>
                <a:rPr lang="en-US" sz="2400" b="1" baseline="-25000" dirty="0" smtClean="0"/>
                <a:t>n-1</a:t>
              </a:r>
              <a:r>
                <a:rPr lang="en-US" sz="2400" b="1" dirty="0" smtClean="0"/>
                <a:t>)[x</a:t>
              </a:r>
              <a:r>
                <a:rPr lang="en-US" sz="2400" b="1" baseline="-25000" dirty="0" smtClean="0"/>
                <a:t>n-1</a:t>
              </a:r>
              <a:r>
                <a:rPr lang="en-US" sz="2400" b="1" dirty="0" smtClean="0"/>
                <a:t>]</a:t>
              </a:r>
              <a:endParaRPr lang="en-US" sz="2400" b="1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480724" y="2815257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3938885"/>
            <a:ext cx="745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Security:    G a secure PRG  ⇒   F is a secure PRF </a:t>
            </a:r>
            <a:r>
              <a:rPr lang="en-US" sz="2400" dirty="0"/>
              <a:t>on {0,1}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52950"/>
            <a:ext cx="598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used in practice due to slow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10311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Secure block cipher from a PRG?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76350"/>
            <a:ext cx="5987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we build a secure PRP from a secure PRG?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24150"/>
            <a:ext cx="289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it cannot be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176885"/>
            <a:ext cx="74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just plug the GGM PRF into the </a:t>
            </a:r>
            <a:r>
              <a:rPr lang="en-US" sz="2400" dirty="0" err="1" smtClean="0"/>
              <a:t>Luby-Rackoff</a:t>
            </a:r>
            <a:r>
              <a:rPr lang="en-US" sz="2400" dirty="0" smtClean="0"/>
              <a:t> theorem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50881"/>
            <a:ext cx="438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underlying PRG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4960" y="3324600"/>
              <a:ext cx="550800" cy="186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600" y="3315600"/>
                <a:ext cx="57168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92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6437</TotalTime>
  <Words>380</Words>
  <Application>Microsoft Macintosh PowerPoint</Application>
  <PresentationFormat>On-screen Show (16:9)</PresentationFormat>
  <Paragraphs>103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Block ciphers from PRGs</vt:lpstr>
      <vt:lpstr>Can we build a PRF from a PRG?</vt:lpstr>
      <vt:lpstr>Extending a PRG</vt:lpstr>
      <vt:lpstr>G1 is a secure PRG</vt:lpstr>
      <vt:lpstr>Extending more</vt:lpstr>
      <vt:lpstr>Extending even more:   the GGM PRF</vt:lpstr>
      <vt:lpstr>Secure block cipher from a PRG?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434</cp:revision>
  <cp:lastPrinted>2012-01-19T20:27:35Z</cp:lastPrinted>
  <dcterms:created xsi:type="dcterms:W3CDTF">2010-11-06T18:36:35Z</dcterms:created>
  <dcterms:modified xsi:type="dcterms:W3CDTF">2012-02-06T22:56:57Z</dcterms:modified>
</cp:coreProperties>
</file>