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6"/>
  </p:notesMasterIdLst>
  <p:handoutMasterIdLst>
    <p:handoutMasterId r:id="rId17"/>
  </p:handoutMasterIdLst>
  <p:sldIdLst>
    <p:sldId id="300" r:id="rId4"/>
    <p:sldId id="481" r:id="rId5"/>
    <p:sldId id="443" r:id="rId6"/>
    <p:sldId id="445" r:id="rId7"/>
    <p:sldId id="447" r:id="rId8"/>
    <p:sldId id="448" r:id="rId9"/>
    <p:sldId id="496" r:id="rId10"/>
    <p:sldId id="449" r:id="rId11"/>
    <p:sldId id="495" r:id="rId12"/>
    <p:sldId id="451" r:id="rId13"/>
    <p:sldId id="497" r:id="rId14"/>
    <p:sldId id="424" r:id="rId15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8T02:03:08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 8172 448,'-20'20'64,"0"-20"1634,20 0-225,-20 0-704,0 0 576,20 0 160,-19 0 65,19 0-353,-21-20-32,21 20 128,0 0 193,0 0-129,-20 0-128,20 0-256,0 0-640,0 0 255,20 0 289,1 0 32,-2 0 64,41 0-128,-21-20-33,40 20 1,2 0-160,-2-20 0,20 20-289,-19 0-224,19 0-32,-20-19 32,1 19 0,-1 0-128,0 0 129,-20 0-65,2 0-288,-22 0-417,1 0-352,-20 0-480,-1 0-417,-19 0-833,0 0-1857</inkml:trace>
  <inkml:trace contextRef="#ctx0" brushRef="#br0" timeOffset="428.7109">816 8410 11979,'-100'20'-64,"80"-20"1249,-19 20 929,39-20-833,-20 0-961,20 0 577,20 0 513,0 0-225,19 0 96,22 0 160,-2 20-320,40-20-192,0 0-256,1 0-193,-1-20-416,20 20 161,-20 0 95,21 0-320,-21 0 32,-20-20-416,-20 20-257,2 0-736,-22 0-769,-19 0-801,0 0-1954</inkml:trace>
  <inkml:trace contextRef="#ctx0" brushRef="#br0" timeOffset="850.5859">1729 7933 15214,'-40'0'192,"21"-19"1506,-1 19-833,20 0-769,0 19 736,20-19 514,-1 0-449,1 20-193,20-20-351,-1 21-161,22-1 0,-2 0 96,-19 19-224,-1-19 32,1 20 64,-21-1-31,1 1 95,0 0 320,-20 0-223,-20-1 63,0 21-64,-39-21 193,0 21-193,-20-20-32,-1 20-95,-19-21 95,0 1-448,38-1-33,2 1-992,0-21-2018,39 2-4804</inkml:trace>
  <inkml:trace contextRef="#ctx0" brushRef="#br0" timeOffset="9866.2109">19797 3963 3651,'0'0'1153,"0"0"1762,0 0-513,0-20-736,0 20-385,0 0-224,20-20-128,0 20-64,-20 0-129,19 0-159,-19 0-289,0 0 96,0 20 33,0-20-97,0 20-32,0-1-127,-19 1-33,19-20 64,-20 21-96,0-21 128,20 20-160,-20-20 96,20 0 1,-19 0 191,19 0-384,0-20 32,0-1-32,0 21-192,19-20 95,1 1 65,0-1-32,-20 20 0,20 0 192,-20 0-192,19 0 96,-19 0 64,0 0 64,20 20 1,-20-20 127,0 19-256,0 1 96,-20-20 160,20 21 32,0-21-63,-19 0-33,19 0 128,-20 0-224,20 0 32,-20 0-96,20 0 0,0 0 64,0 0-256,0 0-224,0-21-481,20 21-768,-20 0-2884</inkml:trace>
  <inkml:trace contextRef="#ctx0" brushRef="#br0" timeOffset="10746.0938">19618 3606 1665,'0'0'3011,"0"0"-481,-20 0 257,20-20-577,0 20-384,-20-20-513,20 0-320,0 1-224,0-1-257,0 0-127,20-1-33,0 1-192,0-19 32,0 19-64,19 0-32,1 1 1,0-1-33,0 0 32,-20 20-128,19 0-96,-19 20 160,0 0-32,-1 19 96,-19 1 32,-19 20-192,-1-20-32,0-1 288,-19 1-288,-1-1 384,1-19-256,-22-20 288,2 20 33,19-20 223,1-20-127,-1 20-129,20-20-160,20 0-224,0-19-160,0 19-513,20-19-800,20 19-1282,-1-21-6182</inkml:trace>
  <inkml:trace contextRef="#ctx0" brushRef="#br0" timeOffset="11689.4531">21266 3963 10730,'0'0'897,"-20"0"1825,20-20-448,0 20-768,20 0-802,-20 0-287,0 0-65,0 0-160,0 0-128,0 0 0,0 0 97,0 20 31,0-20 32,0 0-128,0 19 256,0-19-288,0 0 97,-20 0 31,20 0-160,0 0 160,0 0-224,0 0-32,0 0-64,0 0-129,20 0 129,-20 0 128,0 0-192,0 0 256,19 0 64,-19 0 193,0 20 63,-19-20-128,19 21 353,0-21 256,-20 0-289,20 0-31,-20 0 95,20 0-447,-20 0-1,20 0-128,-19-21-128,19 21-385,0-20-1088,0 20-1218,19 0-1377,-19-19-9705</inkml:trace>
  <inkml:trace contextRef="#ctx0" brushRef="#br0" timeOffset="12350.5859">21187 3507 10345,'0'0'481,"0"0"1761,0 0-833,0-20-384,19-1-544,1 21-33,0-20-160,0 1-95,-1-1-65,-19 0-32,20 0 0,0 1 0,1-1-32,-21 20-32,20-20 160,-20 20 257,0-20-33,0 20-96,0 0 1,0 0-225,0 20-32,-20 0 96,20 0 128,-21 19 129,1 1-33,0-1-128,1 22 0,-1-22-224,20-19 65,-20 19-97,20-19 0,0 0-257,0 0-511,0-20-257,0 0-513,0 0-832,0 0-961,0 0-6150</inkml:trace>
  <inkml:trace contextRef="#ctx0" brushRef="#br0" timeOffset="12568.3594">21088 3724 9128,'-21'0'1762,"21"0"1056,0 0-447,21 0-802,-21 0-191,19 0-97,21 0-481,0 0-255,-1 0-129,1 0-223,-1-19-33,-19 19-32,1 0 0,-1 19-416,-1-19-769,1 0-673,-20 0-1345,0 21-5477</inkml:trace>
  <inkml:trace contextRef="#ctx0" brushRef="#br0" timeOffset="14000">19598 5432 5252,'0'0'2691,"0"0"-1250,0-19 1218,0 19-897,20-20-481,0 0-128,-20 20-160,20 0-192,-1-20-321,-19 20-288,0 0-32,20 0 33,-20 20-129,0-20 96,0 0 192,0 20-384,-20-20 480,20 20-223,-19-20-1,19 0 0,-20 0-64,0 0 129,20 0-578,-20 0 770,20 0-641,0-20-161,0 20 321,20-20-192,0 0 192,0 1-128,-20 19-96,19-21 160,1 21 96,-20 0-32,0 0-128,0 0 416,0 21-64,0-21-128,0 19 353,-20-19-129,20 20 128,-19-20-31,19 0-353,-20 0 416,20 0-288,-20 0-95,20 0-65,0 0-321,0 0-1504,20 0-1731,0 0-6693</inkml:trace>
  <inkml:trace contextRef="#ctx0" brushRef="#br0" timeOffset="14813.4766">21067 5413 9513,'0'0'1313,"0"-20"1762,0 20-705,0 0-833,0 0-672,0 0-320,0 0-193,21 0-96,-21 0-96,0 0-63,0 0-33,19 0 32,-19 0 0,0 0 32,0 20 96,-19-20 64,19 0-63,0 0-65,0 0 32,0 0 0,-21 0 0,21 0-128,21 0-192,-21 0 32,0-20 32,19 20 0,-19-20 64,20 20 64,-20 0-32,0 0-32,0 0 96,0 20 224,0-20-159,-20 20 95,20-20 160,0 0 65,-19 19 31,19-19-159,0 0 127,0-19-384,-21 19-96,21 0-96,0-20-545,0 20-736,0 0-1442,0 0-3587</inkml:trace>
  <inkml:trace contextRef="#ctx0" brushRef="#br0" timeOffset="15684.5703">19380 6187 6149,'-20'0'1954,"20"0"1217,-20 0-833,20-20-320,0 20-576,0-20-481,0 1-289,0-2-127,0 1-257,20 0-32,0 0-64,-1 20 1,21-19 95,-20-1-160,-1 20-32,2 0-96,-1 0 0,0 20 32,-20-1 96,0 21-96,0 1 192,0-22-320,-20 21 160,0 0 1,-1-21 63,2-19 64,-21 20 0,20-20 0,-19 0 0,-1 0 1,1-20 191,19 20-352,20-19-64,-20 19-609,20-20-672,20 20-993,20-20-2915</inkml:trace>
  <inkml:trace contextRef="#ctx0" brushRef="#br0" timeOffset="16520.5078">20948 6107 3042,'0'0'3203,"0"0"-960,0 0 415,0 0-800,0 0-833,0 0-545,20-20 225,-20 20-193,20-20 1,-20 20-65,19-20-95,1 1-97,-20-1-128,20 20-32,0-20-32,1 0-32,-21 1 64,19 19 32,-19-20-96,0 20 32,0 0 65,0 0 31,0 0-32,0 0-128,0 20 288,0-1 193,-19 1-193,19 20 160,-21-1-31,1 22-129,0-22 32,20 1 33,-20-1-129,20 1-96,0-20-64,0-1 32,-19 1-160,19-20-384,0 20-449,0-20-288,0 0-577,0 0-704,0 0-1186,0 0-4387</inkml:trace>
  <inkml:trace contextRef="#ctx0" brushRef="#br0" timeOffset="16760.7422">20869 6386 2210,'0'20'4932,"-20"-20"-1825,20 0-224,20 0-929,-20 0 0,20 0-513,19 0-384,-19 0-128,20 0-64,-1-20-65,1 20-255,-19 0-417,18 0-32,-19 0-64,-20 20 0,20-20-224,0 0-288,-20 0-673,0 0-449,0 0-960,0 0-3428</inkml:trace>
  <inkml:trace contextRef="#ctx0" brushRef="#br0" timeOffset="18916.9922">19737 4221 160,'0'0'1889,"0"0"129,0 0-64,0 0-384,0 0-257,0 0-96,0 0-192,0 0 0,0 0 0,0 0-128,0 0 32,0 0-193,0 0-255,0 20-97,0-20 33,0 19-129,0-19 32,0 21 1,0-21-65,0 20-64,0 0 32,0-20-32,-20 20 1,20-1-161,0 1 128,0 0-64,0 0 0,0-1-96,0 1 160,0-20-32,0 20 64,0 0 1,-20-1 63,20-19-64,0 21-128,0-1 128,0-20-96,0 20 32,0 0 1,0-1-162,0 1 194,0 0-161,0 0 0,0-20 32,0 20 32,0-1-64,-20-19 32,20 20 0,0 0 0,0 0-32,0-20 32,0 21 32,0-2-64,0-19 96,0 20-96,0 0 96,0-20-128,0 20 32,0-1 32,0-19-32,0 20 32,0 0 128,-19-20-192,19 20 128,0-20-224,0 19 96,0 1 224,0-20-288,0 20 32,0-20 32,0 20 224,-20-20-384,20 19 192,0-19 0,0 0-192,0 21 384,0-21 0,0 0-352,0 0 160,0 20 64,0-20-64,0 0 0,0 0 96,0 20-96,0-20-192,0 0 384,0 0-384,-20 20 384,20-20-192,0 0 32,0 19-64,0-19 32,0 0-32,0 20 0,0-20 96,0 0-96,0 0 0,0 0 224,0 0-320,0 0 128,0 20-192,0-20 545,0 0-642,-20 0 449,20 0-128,0 20 32,0-20-128,0 0-192,0 0 256,-20 0 192,20 0-192,0 0 0,0 0 64,0 0-320,0 0 544,0 0-159,0 0-258,0 0 386,0 0-193,0 0 0,0 0-64,-19 0 128,19-20-64,0 20-160,-20-20 64,20 20 64,-20-20-32,20 20 0,0-19-192,-20 19 416,20-20-224,0 20-32,-21 0-160,21-20 384,0 20-192,0 0-192,0-20 192,0 20 160,0 0-128,0 0-224,0 0 128,0 0 128,0 0-256,0 0-353,0 0 577,0 0-96,0 0 64,0 20-256,0-20 480,21 20-256,-21-20 64,0 20-32,0-20 0,20 19-32,-20 1 96,0-20-96,20 20 32,-20-20 0,0 0 0,0 20-32,20-20 96,-20 0-96,0 0 128,19 0-128,-19 0 64,20-20 0,0 0 0,0 20-256,0-39 544,19 19-416,-19 0-64,0 0 288,1-1-32,-2 2-32,1 19-352,0-20 224,-20 20 416,20 0-352,-20-20-64,19 20 32,-19 0-576,0 0-65,20 0-320,-20 0-1313,20 0-3396</inkml:trace>
  <inkml:trace contextRef="#ctx0" brushRef="#br0" timeOffset="20827.1484">21167 4241 2146,'0'0'1377,"0"0"417,0 0 416,0 0-1281,0 0-545,0 0 769,0 0-96,20 0-352,-20 19 95,0-19-31,0 0 0,0 21-97,0-1-63,0-20-128,0 20-1,0 0-160,0-1 65,-20 1-97,20-20 32,0 20-64,0 0-95,0-1 31,-20 1-32,20 0 32,0 0-32,0-1 32,0 2-63,0-1 95,-20-20-224,20 20 192,0 0-96,0-1-96,0 1 192,0-20-128,0 20 0,0 0 32,-20-20 33,20 20-65,0-1 32,0 1 0,0 0 64,0-20-192,-19 20 256,19 1-288,0-2 64,0 1 64,0-20-96,0 20 96,-21 0 32,21-20-96,0 19-64,0 1 64,0-20 160,0 20-256,0-20 96,0 20 0,0-1 0,0-19 160,0 20-224,-20 0 192,20-20-224,0 20 192,0-20-320,0 19 224,0-19 0,0 21 128,0-21-96,0 0-128,0 20 64,0-20 32,0 0 0,0 20 32,0-20 96,0 20-256,0-20 192,0 0-160,0 19 224,0-19-192,0 20 64,0-20 0,0 0 0,0 0 0,0 0-224,0 20 448,0-20-224,0 0 0,0 0 0,0 0 0,0 20 0,0-20 32,0 0-64,0 0 64,0 0-64,0 0 160,0 0-256,0 0 128,0 20 0,0-20 0,0 0 0,0 0 0,0 0 96,0 0-31,0 0 191,0 0-256,-20 0 0,20 0 64,-20-20-32,20 20-32,-19 0 64,19-20-64,-20 20 32,20-20-32,-20 20 96,20-20-160,-20 20 64,1-19 32,19 19-256,-20-20 448,20 20-224,-20 0 96,20-20-128,-20 20-32,20 0 64,0 0 64,0 0-128,0 0-288,0 0 352,0 0-321,0 0 1,0 0 160,20 0 160,-20 20 32,0-20-32,20 20 32,-20-20-32,0 19 0,20 1-64,-20-20 96,0 20 128,0-20-288,19 0 96,-19 20 0,0-20 32,0 0 0,20 20 0,-20-20 0,0 0 32,20 0-32,-20 0 32,20 0 96,-1-20-32,1 0-96,0 20 32,0-20-64,20-19 128,-20 19-288,0 0 224,0 20-64,0-20 96,-1-1-32,1 21-224,0-19 192,0 19-192,-20-20 640,19 20-1024,-19 0 992,0 0-448,0 0-64,20 0-352,-20 0-353,0 0-1121,0 0-3267</inkml:trace>
  <inkml:trace contextRef="#ctx0" brushRef="#br0" timeOffset="21794.9219">17275 7080 14701,'40'-20'-64,"-21"20"545,1-20 448,21 20-641,18 0-32,-19 0 289,19 0 320,20 0 31,1 0-159,19 0 32,21-19 96,-2 19-289,22 0 1,18 0-193,21-20 289,20 20-353,-1-20-224,20 20 32,21-20 0,-1 20-160,20-19 64,0 19 193,20 0-225,0-20 224,-20 20-192,0 0 128,0 0 32,1 0-160,-21-21 128,-19 21 65,-42 0-65,3 0 32,-21 0 0,-1 0 0,-19-20-128,-20 20 0,-39 0 32,-20 0-31,-21 0-33,-19 0-64,0-20-161,-1 20-191,-19 0-577,0 0-1185,0 0-1730,-19 0-9064</inkml:trace>
  <inkml:trace contextRef="#ctx0" brushRef="#br0" timeOffset="23262.6953">19241 7874 2402,'20'-20'4068,"-20"20"-1890,0 0 833,20-19-833,-20 19-481,20-20-480,-1 20-320,-19 0-320,20 0-289,-20 0-32,0 0 65,0 20-193,0-20 128,0 19-160,0 1 0,-20 0-64,20-20 96,-19 20 32,-1-20-224,0 0 128,20 0-64,-20 0 225,20 0-257,0-20-64,0 0 224,0 0-289,20 20 129,0-19 0,-20-1-32,20 20 64,-20-20 64,19 20-256,-19 0 192,20 0 0,-20 20 160,0-20-128,0 20 65,-20-1-33,20 1 128,0 0-256,-19-20 64,19 0 128,-20 0 0,20 0 0,0 0-96,0 0 32,0 0-64,0-20-64,0 0 64,20 20 0,-20-19 0,0 19 0,0 0 0,19 0 0,-19 0 0,0 0 192,-19 19-320,19-19-384,0 20-1602,19-20-4292</inkml:trace>
  <inkml:trace contextRef="#ctx0" brushRef="#br0" timeOffset="24120.1172">21047 7854 7110,'-20'0'1666,"20"-19"1120,0 19-415,0 0-385,0 0-673,20-20-609,-20 20-191,20 0-33,-20 0 1,21 0-33,-21 0-31,19 0-289,-19 0 64,0 0-32,0 20-96,0-20 96,0 0-64,-19 19 1,-2-19-65,1 0 32,20 0-64,-20 0-96,0 0 96,20 0 0,0 0 0,0 0-97,0 0 162,20-19-226,-20 19 97,20-20 32,0 20 32,1 0 0,-21 0 0,0 0 192,0 20-192,0-20 193,0 19 63,-21-19 128,21 20-128,-20-20 97,0 0-129,20 0-160,0 0-64,0 0-1473,0 0-1602,-20-20-11051</inkml:trace>
  <inkml:trace contextRef="#ctx0" brushRef="#br0" timeOffset="25710.9375">20948 7358 1409,'0'0'4772,"-20"0"-2754,20 0 96,0 0-544,20 0 63,-20 0-480,20 0-288,0-20-96,-1 20-128,1-20-97,20 1-31,-19 19-257,-2-20-96,1 0-64,0 20 0,-20-20-32,0 1 0,20 19 0,-20 0 193,0 0-129,0 0-64,-20 0 0,20 19 32,-20 1 160,20 0-288,-20 0 192,1 19-32,19 1 33,-21-21 63,21 1-256,0 1 128,0-1-32,0 0-192,0-20-193,-20 19-607,20-19-290,0 0-800,0 20-864,-20-20-2211</inkml:trace>
  <inkml:trace contextRef="#ctx0" brushRef="#br0" timeOffset="25907.2266">20988 7537 3459,'-20'0'3459,"20"0"-256,0 0-929,0 0-544,20 0 384,-20 0-513,39 0-576,-19-20-192,21 20-160,-2 0-545,1 0 32,-20 0 0,19 0-512,-19-20-545,0 20-1025,-1 0-2978</inkml:trace>
  <inkml:trace contextRef="#ctx0" brushRef="#br0" timeOffset="32536.1328">19261 7299 2434,'0'0'1217,"0"0"1185,0-20-672,0 20-225,0 0-384,0 0-256,0 0-64,0 0-64,0 0-33,0 0-95,-20 0-1,20 0-95,0 0-65,0 0-159,0 0-1,0 0 0,-21 0 32,21 0-63,-19 20-65,19-20 32,0 0-32,-20 0 97,20 19-97,-20-19 96,20 0-64,-20 20 97,20-20-257,-19 0 96,19 20 0,0-20-96,0 20-64,-20-20 96,20 19 96,0-19-256,0 20 128,0-20 32,0 21 0,0-21-192,0 20 128,0-20 0,0 0 97,0 20-194,20-20 33,-20 0 161,0 19-258,19-19 290,-19 0-258,20 0 33,-20 0 128,20 20-64,0-20 0,-20 0 33,19 0-66,2 0 130,-21 0-65,20 0-96,-20 0 96,20 0 0,-20 0 32,20 0-96,-20 0 64,19-20 128,-19 20-256,20 0 64,-20-19 128,20 19-64,0-20 32,-20 20 0,0-20-160,19 20 192,-19-21 32,0 21-224,0 0 96,20-20 96,-20 20 64,0 0-160,0-19-32,0 19 160,0 0-32,0-20-128,0 20 32,0-20 96,-20 20-224,20 0 160,0 0 64,-19-20-96,19 20 0,-20 0 32,0 0-32,0 0-32,20 0 64,-19 0 1,-1 0-66,20 0 1,-20 0-64,20 0-576,-20 0-898,20 20-3811</inkml:trace>
  <inkml:trace contextRef="#ctx0" brushRef="#br0" timeOffset="33851.5625">19141 9443 7591,'0'-20'2370,"0"20"-544,20 0 1217,-20 0-1250,20-20-351,-20 20-610,0 0-319,0 0-225,20 0-32,-20 20-31,0-20-129,0 20 96,0-20-192,-20 0 224,20 20-224,0-20 64,-20 0-32,20 0 64,-20 19-160,20-19 96,0-19 0,0 19-32,0 0-96,0-20 96,0 0-96,20 20 128,0-20-64,-20 20 64,0 0-32,20 0 96,-20 0-32,0 0 96,0 20-192,19-20 96,-19 20 129,0-20-257,0 0 160,0 0 160,0 0-128,-19 0-64,19 20 32,-20-20-64,20 0 0,-20 0 32,20-20 0,0 20-96,0 0-32,0 0-192,0-20-897,20 20-2114,-20 0-12780</inkml:trace>
  <inkml:trace contextRef="#ctx0" brushRef="#br0" timeOffset="34694.3359">21088 9383 12267,'19'-19'1345,"-19"19"609,20 0-32,-20 0-609,0-20-512,20 20-320,-20 0-257,0 20 0,0-20-32,0 0-32,-20 19-96,20-19-32,0 0-32,-20 20 96,20-20-256,-19 0 224,19 0-160,0 0 160,0 0-32,0 0-128,0-20 64,19 20 64,-19-19-32,20 19 128,-20 0-160,20-20 128,-20 20 1,0 0 31,0 20 32,0-20-64,0 0 0,0 19 0,0 1 0,0-20-32,0 0-32,-20 0 192,20 0 1,0 0-193,0 0 64,0-20 32,-20 20-160,20-19 96,0 19-32,0 0-64,0 0-416,0 0-1314,0 0-2883</inkml:trace>
  <inkml:trace contextRef="#ctx0" brushRef="#br0" timeOffset="35523.4375">18942 10079 4548,'0'0'5477,"0"0"-3619,0 0 1024,0 0-832,-19-21-480,19 21-641,19-20-96,-19 0-289,20 1-224,1-1 33,-1 0 31,19 0-128,-19 0-31,0 1 95,0 19-224,0 0-128,-1 0 32,-19 0 192,20 19-256,-20 1 128,0 20-32,0-1 32,0-19-96,-20 0 160,1 21-192,-1-41 224,0 19-128,0-19 32,-19 0 193,19 0-225,-21 0 0,21-19 32,-19 19 32,39-20-160,-20 20 32,20-21-96,20 1-513,0 0-1024,19 1-2339</inkml:trace>
  <inkml:trace contextRef="#ctx0" brushRef="#br0" timeOffset="36481.4453">21027 9939 7014,'0'0'1153,"0"0"673,0 0-96,0-20-609,0 20-353,20 0-159,-20-19 64,20 19-129,-20-20-127,21 0-97,-2 0-64,1 20-64,-20-19-32,20-2 33,-20 21-33,20-20 32,-20 20 64,0 0 32,0 0 65,0 20 31,0-20-64,-20 21 65,20-2-1,0 21 33,-20-20 63,0 19-96,20 1-159,-19-20-65,19 19-128,0-19 0,-21 1-96,21-1-225,0-20-319,0 19-545,0-19-833,0 0-1313,0 0-1698</inkml:trace>
  <inkml:trace contextRef="#ctx0" brushRef="#br0" timeOffset="36685.5469">20968 10138 10826,'0'0'1793,"20"0"834,-20 0-257,39 0-864,-19 0-449,0 0-289,20 0-191,-20 0-449,0 0-64,0 0-320,0 0-769,-1 0-1506,1 0-4323</inkml:trace>
  <inkml:trace contextRef="#ctx0" brushRef="#br0" timeOffset="40541.9922">20909 7994 992,'0'0'3460,"0"0"-1570,0 0 1056,0 0-1120,-20 0-673,20 0-256,0 0-32,-20 0-129,20 0-63,-20 20-64,20-20-33,-19 19-63,-2 1-65,21-20-31,-20 20-97,0 0 32,0 0-96,1-1 65,-1 1-257,-20 0 128,21 0-64,-1-1 128,0 2 65,0 19-193,0-20 32,1-1-96,-22 1 64,21 0-32,0 0-64,1-1 32,-21 21-64,20-20 32,-19 0 0,19 0 0,0 0-32,-20 0 0,20 0 193,0 0-322,0-1 193,-19 1-96,19 0 97,0 0-33,1-1 32,-21 1-64,20 0 64,0 0-96,0-1 32,0-19 32,-20 21-32,20-1 32,1 0-64,-1-20 96,-20 20-128,21-1 128,-1 1-128,0-20 96,0 20-32,1 0-32,-2-20 64,1 19-64,0 1 64,0-20-96,20 20 64,-19-20 32,-1 20-32,20-20 0,-20 20-32,0-20 64,20 20-32,-20-20-32,1 20 160,19-20-192,-20 20 128,0-20-192,20 20 128,-20-20 64,-1 20-64,21-20 0,-19 19 0,-1-19-64,20 20 0,-20-20 32,0 20 96,20-20-96,-19 0 0,19 20 160,-20-20-256,20 0 224,0 19-64,0-19-160,-20 0 96,20 0 64,0 0-32,0 0-32,-20 0 64,20 20-32,0-20 0,0 0 0,0 0-97,-19 0 258,19 20-322,0-20 258,0 0-226,0 0 258,-20 0-129,20 0-161,0 0 129,0 0 32,0 0 0,0 0 0,0 0 96,0 0-224,0 0 32,0 0 64,0 0-64,0 0 160,0-20-160,0 20 160,0-20-32,0 20-160,0-19 128,0-1 0,20 0-64,-20 0 32,0 1-32,0 19 64,0-20 64,0 0-128,0 0 96,0 20 0,0-20-64,0 20 192,0 0-352,0 0 224,0 0-96,-20 20 96,20-20-32,0 20-96,0 0 160,-20 0-64,20 19 0,0-19 96,-20 0-192,20-1 160,0 1-128,0 0 256,-21 0-352,21-20 224,0 0 64,0 21-256,0-21 64,0 0 128,21 0-64,-21 0 96,20 0-64,0-21 0,0 21 96,-1 0-192,1 0 160,20-20 32,-21 20 97,1 0 63,0 0-160,19-20 32,-18 20-32,-1 0-64,-20 0-32,20 0 0,-20 0-256,20 0-480,-20 0-1026,0 0-2915,0 0-9480</inkml:trace>
  <inkml:trace contextRef="#ctx0" brushRef="#br0" timeOffset="51683.5938">19399 8014 256,'0'0'1633,"0"0"-255,0 0 31,0 0-256,0 0 64,0 0-64,0 0-64,0 0-64,0 0-32,0 0-64,0 0-160,0 0 0,20 0-97,-20 0 1,0 0 31,0 0-63,0 19-96,0-19-129,0 0-96,20 20 33,-20-20-97,0 0-32,20 0-64,-20 20-64,0-20 97,19 20-97,-19-20 0,21 20 0,-21-20 96,20 19-192,-20-19 192,20 20-192,-20-20 96,20 20 0,-20-20 0,19 20 1,-19-20-33,20 19 64,-20-19-128,20 21 0,0-21-32,-20 20 96,20-20 64,-20 20-288,19-20 224,1 20-32,-20-20-32,20 19 128,-20-19-192,20 20 64,-20 0 64,21-20-32,-2 20 32,-19-20 160,20 19-192,-20-19-96,20 20 128,0 0 0,-20-20-32,19 20 0,-19-20 161,20 20-290,0-20 129,-20 20 33,20-20-33,-1 20 128,-19-20-160,20 0-64,0 20 224,-20-20-128,20 20-96,-20-20 64,20 20 32,0-20-32,-20 0 0,20 19 96,-20-19-128,20 20 0,-20-20 96,20 0-96,0 20 160,-20-20-192,19 20 224,-19-20-224,20 19 32,0-19 32,-20 0 96,20 20-256,-20-20 224,19 20-64,1-20 0,-20 0 96,20 20-160,0-20 96,-20 0 0,21 19-96,-21-19 224,19 21-256,1-21 192,-20 0-192,20 20 256,0-20-288,-20 20 96,19-20 96,1 0-32,-20 20 0,20-20-32,0 0 0,-1 19 32,-19-19 64,20 0-64,-20 20-128,20-20 96,0 0 32,-20 20-64,21-20 64,-21 0-32,0 20 32,19-20-64,-19 0 96,0 19-96,20-19 32,-20 20 0,20-20 32,-20 0-64,20 20 32,-20-20 160,20 0-288,-20 20 224,19-20-224,-19 0 224,20 20-128,-20-20 0,0 0 32,20 20 0,-20-20 0,0 0 0,20 20 64,-20-20-128,19 0 64,-19 0 32,0 20-32,20-20 0,-20 0-32,20 20 64,-20-20 97,0 0-226,20 0 97,-20 20 0,0-20 32,21 0 65,-21 0-129,0 0 32,19 19-65,-19-19 162,0 0-33,20 0-193,-20 20 97,0-20 32,0 0 129,20 0-161,-20 0-65,20 0 97,-20 20 0,0-20 0,19 0 0,-19 0 0,0 0 32,0 0 1,0 20-98,20-20 65,-20 0 193,0 0-354,0 0 194,0 0-1,0 19 32,0-19-128,20 0 160,-20 0-192,0 0 96,0 0 0,0 20 96,0-20-224,0 0 128,0 0 32,0 0-32,0 0 96,0 0-192,0 0 192,0-20 64,0 20-224,0 0 96,0 0 96,0 0-288,0-19 192,0 19-64,0 0 64,0 0-32,0-20 0,0 20-32,0 0 64,0-20-64,0 20 64,0-20-32,0 20 64,-20 0 0,20-19-192,0 19 160,0-20 0,0 20-32,0-20-96,0 20 128,0 0-32,0-20 96,0 20-160,0 0 96,0 0-64,0 0 160,0 0-320,0 0 192,0 0-96,0 0 192,0 0-288,0 0 192,0 20-32,0-20 64,0 0-32,20 20 0,-20-20 96,0 20-192,0-20 192,0 0-224,0 19 160,20-19-32,-20 20 32,0-20-64,0 0 64,0 20-64,0-20 32,0 0 64,19 0-96,-19 20 0,0-20 32,0 0 0,0 0 0,0 0 96,0 0-192,0 19 96,0-19 96,0 0-128,0 0-32,0 0 128,0 0 0,0 0-96,0 0 128,0 0-96,0 0 32,0 0-32,0 0 64,0 0-64,0 20 192,-19-20-288,19 0 128,0 0-64,-20 0 0,20 0 32,0 0 32,0 0-32,-20 0 0,20 20 64,-20-20-64,20 0 32,-19 0-32,19 0-32,-20 0 160,20 0-224,-20 0 96,20 0 192,-20 0-96,20 0 32,-19 20 65,19-20 63,-21 0-128,21 0-64,-20 0 64,20 0-128,-20 0 0,20 0 0,0 0-64,0 0-32,-20 0-417,20 21-479,0-21-450,0 0-1216,-19 0-3941</inkml:trace>
  <inkml:trace contextRef="#ctx0" brushRef="#br0" timeOffset="53121.0938">19102 9502 1665,'0'0'1666,"0"0"640,0-20-32,20 20-416,-20 0-257,0 0-255,0 0-33,19-19-288,-19 19-32,20 0 0,-20 0-385,0 0-223,20 0-97,-20 19-32,0-19-32,0 20-128,0-20 33,-20 20-33,20-20 128,0 21-192,-20-21-32,20 0 32,0 0-32,-19 0 64,19 0-128,0 0 32,0 0 0,-20 0-96,20-21 128,0 21-64,0-20-32,20 20 64,-20-20-65,19 20 65,-19-19 32,0 19-64,20 0 160,-20 0-160,20 0 0,-20 0 289,0 19-65,0-19-192,0 20 96,0-20 128,0 20-160,-20-20 96,20 21 0,0-21-32,-20 0-96,20 19 64,-19-19-96,19 0 128,-20 0-160,20 0-96,0 0 0,0 0-64,0-19 128,0 19 64,20-21-32,-1 1 0,-19 20 32,20-20-33,-20 20 130,0 0-65,0 0 32,0 0 224,0 20-64,0-20 96,0 20-192,0-20 64,0 21-95,0-21-1,0 0 32,0 0-449,0 0-992,-20 0-3331</inkml:trace>
  <inkml:trace contextRef="#ctx0" brushRef="#br0" timeOffset="54618.1641">21067 9423 2210,'0'0'2338,"0"0"-288,0-20 256,21 20-769,-21 0-287,0 0-225,19-20 32,-19 20-193,0 0-95,20 0-96,-20 0-97,0 20-127,0-20-129,0 20-128,0-20-64,0 0 32,-20 20-31,20-20-33,-19 0 0,19 0 0,0 0-32,0 0 0,-21 0-96,21 0 64,0 0-64,0 0 0,21 0 0,-21-20-32,0 20 64,19-20 0,-19 20 0,20 0-32,-20 0 32,20 0 0,-20 0 32,0 0 96,0 0-64,0 0 64,0 20 96,0-20 1,0 0 31,0 0 32,-20 0 96,20 0-191,0 20 63,-20-20-224,20 0 192,0 0-352,0 0 224,0 0-288,0 0 96,0-20 160,20 20-192,-20 0 96,0-20 32,20 20 0,-20 0 0,0 0 32,20 0 128,-20 0-256,0 0 384,0 0-256,0 0-32,0 20 128,0-20-32,0 0 64,-20 0-31,20 20 31,0-20 0,0 0-128,0 0 64,-20 0-64,20 0 0,0 0-96,0 0 224,0 0-480,0-20 256,20 20 32,-20 0-160,20-20 95,-20 20-31,20 0 224,-20-20-256,0 20 192,0 0-64,0 0 96,0 20-32,0-20 64,0 0 33,0 20-97,-20-20 64,20 0 0,0 20 96,-20-20-160,20 0 64,0 0-32,0 0-32,-20 0 32,20 0-160,0 0 32,20-20-64,-20 20 128,20 0-160,-20-20 96,20 20-96,-20 0 64,19-20 96,-19 20-65,0 0 98,0 20 31,0-20-32,0 0 32,0 0 0,0 20 96,-19-20-416,19 0-1186,0 0-3619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8T02:02:22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 8211 672,'0'0'2178,"-19"0"-640,19-19 127,0 19-191,-20 0-129,20 0-160,0 0-160,-20 0-128,20 0 96,0 0-64,0 0 32,0 0-97,-20 0-351,20 0-257,0 0 449,20 0 128,0 0-193,0 0-191,19 0-65,1-20 0,19 20 161,1 0-417,0 0 288,-1 0-31,20 0-193,-18 0 288,18 0-255,-20 0-97,20 0 32,1 20 0,19-20-64,-20 0 96,21 0-160,-21-20 96,0 20-256,-18 0 192,-22 0-128,-19 0-416,0 0-33,-20 0-640,0 0-929,0 0-288,0 0-2691</inkml:trace>
  <inkml:trace contextRef="#ctx0" brushRef="#br0" timeOffset="449.2187">716 8490 7206,'-20'0'160,"1"-20"2083,19 20-738,0 0-224,0 0-608,0 0 64,0 0 544,19 0 64,1 0-192,20 0-64,0 0-320,20-20 128,-1 20-449,20 0 161,1-20-545,-1 20 160,1 0-320,20 0 288,-21 0-128,0 0-288,-20 0-385,1 0-704,0 0-1377,-1 0-3236</inkml:trace>
  <inkml:trace contextRef="#ctx0" brushRef="#br0" timeOffset="1089.8437">1749 8014 8295,'-60'0'96,"41"0"1634,-21 0-353,20 0 97,1 0-289,19 0-1025,-20 0 96,20 19 577,20-19 96,-1 0-128,21 0-225,-1 20-159,21-20-225,-1 20-64,2-20 32,-2 20 0,0 0-128,-19-1 32,-1 1-32,2 20 97,-2-21-33,-19 22 64,-20-21-32,0 0 160,0 19 97,-20-19 191,1 19-288,-22-19-63,21 0-33,-19 20 32,-21-20-64,-19 20 64,-40 0-64,20-1-95,0 1-33,19-21-289,20 21-1056,41-20-1281,-1-1-3556</inkml:trace>
  <inkml:trace contextRef="#ctx0" brushRef="#br0" timeOffset="123529.2969">17395 3665 4900,'0'-20'1185,"0"20"1986,20-20-1121,-20 20-160,19-19-353,-19 19-608,20 0-352,-20 0-289,20 0 97,-20 0-65,0 0 0,0 19-64,-20 1-95,20-20-33,-20 20 0,1 0-64,-1-20 32,20 20-32,-21-20 0,21 0 0,-20 0 0,20 0-96,0-20-96,0 20 32,20-40 32,1 20 32,-1 1 0,-1-1 0,1 20-64,-20-20 64,20 20 96,-20 0 96,20 0 64,-20 20 64,0-20-31,0 20-33,0-1 64,-20 1-32,20-20-128,-20 20-31,20-20 191,-20 20-224,1-20-32,19 0 192,-20 20-352,-1-20 160,21 0-64,0 0 0,0 0-416,0-20 255,21 20-287,-1-20-385,-1 20-929,1 0-1761,-20 0-7335</inkml:trace>
  <inkml:trace contextRef="#ctx0" brushRef="#br0" timeOffset="124379.8828">18406 3705 9096,'20'-20'929,"1"20"1858,-21-20-609,20 20-513,0-20-512,-20 20-384,19 0-385,-19 20-255,0-20 95,0 0 64,0 20-96,0 0-32,-19-20-64,-1 19 1,20 2-1,-20-21 128,20 0-320,-21 0 192,21 0-32,0 0 0,0-21-192,0 2-96,21-1 128,-21 20 32,20-20-33,0 20 65,-1-20 0,-19 20 96,20 20 33,-20-20 95,0 20 64,0 0 160,0 20-384,0-40 449,-20 20-1,20-20 161,0 20-417,-19-20 128,19-20-288,0 20-320,-20-20-865,20-1-1281,-20 21-5157</inkml:trace>
  <inkml:trace contextRef="#ctx0" brushRef="#br0" timeOffset="125411.1328">17395 4877 8968,'0'0'1377,"0"-20"1282,20 20-193,-20 0-896,0 0-609,19 0-417,-19 0-63,0 0-257,0 0 64,0 0-224,0 20 192,0-20-128,0 0-128,0 19 64,0-19 161,-19 0 63,19 0-160,0 0-32,0-19-64,0 19 128,0 0-320,0-20 224,0 20-64,0 0 96,0 0-128,0 0 128,0 20 33,0-20-33,0 19 32,19-19-64,-19 0 64,0 20-32,0-20 256,0 0-31,-19 0 31,19 0-160,-20 0-64,-1-20-64,1 20 129,20 0-322,-20-19 226,20 19-130,0 0 33,0 0-352,0-20 192,20 20-128,-20-20-929,20 20-609,1 0-1986,-1 0-9160</inkml:trace>
  <inkml:trace contextRef="#ctx0" brushRef="#br0" timeOffset="125912.1094">18487 4896 15214,'19'0'1922,"-19"0"-1025,0 0 960,0 0-383,0 0-898,0 0 33,0 20-129,20-20-223,-20 0-65,0 0-256,0 0 224,20 20 0,-20-20 96,0 0 97,0 0 127,0 0 193,0 0-1,0 0-223,0 0-193,-20-20-224,20 20 128,0-20-608,0 20-641,-20-19-929,20-1-1249,-19 20-4901</inkml:trace>
  <inkml:trace contextRef="#ctx0" brushRef="#br0" timeOffset="127358.3984">17315 4043 1889,'0'0'2595,"0"0"-289,0 0-416,0 0-449,0 0-160,0 0-224,0 0-224,0 0-96,0 0-289,0 0 65,0 0 31,0 20 1,0-20-1,0 19-63,0-19-193,0 20-64,0 0 0,0 0-31,0 0-97,0-20 96,0 19 0,0 1-128,0 0 0,0 0-32,0-20 0,19 19-32,-19 2 64,0-21-32,0 20 64,0 0-96,0 0 32,0-1 65,0-19-97,0 20 0,0 0 0,0-20 0,0 20-65,0-1 130,0-19-65,0 20 96,0-20-64,0 20-64,0 0-32,0-20 224,0 19-256,0-19 128,0 21-32,0-21 128,0 20-256,0-20 96,0 20 32,0-20 32,0 20-32,0-20-32,0 0 32,0 19 96,20-19-160,-20 20 64,0-20 0,0 20-32,0-20 32,0 0 96,0 20-224,0-20 96,0 0 0,0 0 32,0 0 0,0 0 0,0 0 32,0 0 0,-20 0-64,20 0 192,0 0-256,-19 0 96,19-20 0,-20 20 32,0-20 0,20 20-32,-20-20 32,20 20 0,-19-19 32,19 19 0,-20 0-32,20-20 64,0 20 32,-20-20 0,20 20-96,0 0 64,0-20-96,0 20 64,0 0-32,0 0-32,0 0 0,0 0-128,0 0 64,0 0 96,20 20-64,-20 0 32,20-20-32,-1 20 32,-19-1-32,20-19 32,0 0 0,0 0 0,-1 0 64,1 0 0,0-19 0,1 19 0,-1-20 33,-1 0-97,1 0 0,0-1-65,-20 2-511,20-1-353,-1 0-961,1 20-1633,-20-20-9161</inkml:trace>
  <inkml:trace contextRef="#ctx0" brushRef="#br0" timeOffset="128535.1562">18526 4102 5060,'0'0'1185,"0"0"1442,0 0-705,0 0-1154,0 0-255,0 0 352,0 0-257,0 20-31,0-20 192,0 20-97,0-20 1,0 20-97,0-20-63,0 19-257,0 1 0,0 0-31,-20-20-1,20 20-32,0-1-64,0 2-32,0-1 0,0 0 0,0 0 65,0-1-97,0 1 64,0 0 96,0-20-32,0 20-96,0-1 32,0 1-32,0-20 65,0 20-129,0 0 32,0-20-32,0 19 0,0 2-32,0-1 64,0-20 0,0 20 64,0 0-224,0-1 96,0-19 96,0 20 32,0-20-64,0 0-32,0 0-160,0 0 224,0 0 64,0 0 97,0 0 127,0 0-192,0 0 0,-19-20-288,19 20 64,-20-19-32,0 19 160,-1-20-160,21 0 96,-20 20-64,1-20 32,19-1 0,-20 21 128,20-19-288,0 19 256,0 0-384,0 0 192,0 0-289,0 0 129,0 0 192,0 0 0,20 19 96,-20 2 32,19-1 128,-19 0-320,20 0 160,-20-1-64,21-19 64,-21 20 96,20-20 97,0 0 95,-1 0 64,1-20 33,0 1-129,0-1-32,-1 0-96,21 0-32,-20-1-128,0 21 0,-1-19-448,-19-1-385,21 20-896,-21-20-1731,0 20-9192</inkml:trace>
  <inkml:trace contextRef="#ctx0" brushRef="#br0" timeOffset="129718.75">21861 3805 10089,'0'0'1217,"21"-20"833,-21 20 224,20-20-576,-20 20-705,0 0-288,19 0-161,-19 0-224,0 0 1,20 0-321,-20 20 288,0-20-288,0 0 192,0 20-32,0-20-32,-20 19-128,20-19-32,-19 0 0,19 0 128,-20 0-64,20 0-64,0 0-96,0-19-64,0 19-64,20-20 160,-1 20 64,-19-20-64,20 20 160,-20 0-128,20 0 32,-20 0 128,0 0 192,0 20-192,0-20 32,-20 20-32,20-1 96,-20-19 97,20 0 95,0 0 97,0 0-33,-19 0 0,19 0-384,0-19 97,0 19-129,0 0-32,0-20-32,0 20-32,0 0-225,0 0-1376,0 0-2275,-20 20-12107</inkml:trace>
  <inkml:trace contextRef="#ctx0" brushRef="#br0" timeOffset="130692.3828">23013 3765 9096,'20'-20'1890,"-20"20"736,0 0-191,0 0-546,0-21-960,0 21-192,20 0-128,-20 0-97,0 0-192,0 0-63,0 21 63,0-21-192,0 0 96,-20 20 1,20-20-65,0 0 32,0 0-64,0 0 32,-20 0-32,20 0 0,0 0-96,0 0-64,0 0 0,0 0-128,20-20 64,-20 20 32,0 0 96,0 0-32,0 0 64,0 20 64,0-20 64,-20 20 33,20-20-257,0 20 64,0-20 96,0 0 160,0 0 192,0 0-223,0 0 31,0 0-32,0 0-352,0-20 32,0 20 128,0 0-192,0 0 32,0 0 128,0 0-64,0 0 160,0 0-160,0 0 160,0 0 160,-20 20-288,20-20 193,0 19 31,0-19 64,0 0 64,0 0 33,0-19-289,0 19-256,-19 0-545,19-20-640,0 20-1122,-20 0-2369</inkml:trace>
  <inkml:trace contextRef="#ctx0" brushRef="#br0" timeOffset="131600.5859">21762 4877 10890,'20'-20'1794,"-20"20"191,0 0 161,0-20-384,0 20-833,0 0-192,0 0-289,0 0-64,0 0-287,0 20 127,0-20 64,0 20-128,0-20 96,0 19-320,0-19 353,0 0-193,-20 0 0,20 0-128,0 0 0,0 0-32,0 0-64,0 0-33,20 0 65,-20 0 32,0 0 64,0 0 192,0 0-224,20 0 257,-20 0-65,0 20-32,0-20 192,-20 20 1,20-20-65,0 0 224,0 0 129,0 0-481,-20-20 32,20 20-576,0-20-673,0 20-1250,20-19-2657</inkml:trace>
  <inkml:trace contextRef="#ctx0" brushRef="#br0" timeOffset="132253.9062">22934 4916 8231,'0'-20'2178,"20"20"929,-20-19-256,20 19-801,-20 0-577,19 0-288,-19 0-192,0 0-64,0 0-352,0 19-1,0-19-127,0 0-161,0 20-128,-19-20 32,19 0-63,-20 20 31,20-20-128,0 0-64,0 0 0,0-20-96,-20 20 128,20 0-225,20-20 161,-20 20-32,0-19 64,20 19-32,-20 0 64,0 0 128,0 0 32,0 0 193,0 19-289,-20-19 160,20 20 0,-20-20-128,-1 20 32,21-20 33,-20 0-546,20 0-672,-19-20-1313,19 0-1954,0 1-12716</inkml:trace>
  <inkml:trace contextRef="#ctx0" brushRef="#br0" timeOffset="135444.3359">22814 4142 3971,'0'0'1666,"0"-20"960,0 20-800,0 0-545,0 0-608,-19 0-161,19 20 129,0-20 64,-20 0 63,0 0 97,0 20-160,20-20-32,-19 19-161,-1-19-64,0 20-223,-1-20 31,1 20-32,1 0-64,19-20 0,-20 19-31,0 2 63,0-1-96,1-20 192,-1 20-288,20 0 160,-20-1 32,0-19-160,0 20-32,1 0 32,19 0 33,-20-1-65,0-19 0,20 20 64,-21 0-64,21-20-32,-20 20 96,1-1 0,-1 2-64,0-21 0,0 20 32,1 0 0,19-20 0,-20 20 0,0-20 0,0 19-64,20-19 160,-19 20-256,19-20 320,-20 20-384,20-20 192,-20 20 0,20-20 0,-21 20 0,21-20 96,-20 19-64,1-19 0,19 20-160,-20-20 160,20 0-32,-20 20 0,20-20 32,-20 0-64,20 20 32,0-20 0,0 0 0,-20 0 0,20 21-32,0-21 96,-19 0-96,19 0 32,0 19 0,0-19-32,-20 0 32,20 0 0,0 0-32,0 0 160,0 0-192,0 0-96,0 0 160,0 0 128,0 0-288,-20 0 128,20 0 160,0 0-288,0 0 160,0 0-64,0 0 32,0 0 64,0 0 32,0 0-160,0 0-1,0 0-31,0 0 96,0 0 0,0 0 64,0 0 64,0 0-160,0-19 160,0 19-128,0-21-64,0 21 224,0-20-288,0 0 128,0 20 128,20-20-192,-20 20 32,0-19 224,0 19-288,0-20 288,0 20-320,0 0 160,0 0-64,0 0 64,0 0-96,0 0-32,0 0 96,0 0 160,20 20-256,-20-1 192,0-19-64,0 20 0,0 0 32,-20 0-96,20-20 96,0 21-32,0-21 128,0 19-224,0-19 64,0 0 0,0 20-32,0-20 96,0 0-64,20 0 32,-20 0 32,19 0 0,1 0 64,0-20-32,0 20 32,19-19 128,-19 19-96,1 0-192,-21 0 64,20 0 32,-20 0-256,0 0-512,0 0-1635,0 0-3394</inkml:trace>
  <inkml:trace contextRef="#ctx0" brushRef="#br0" timeOffset="143681.6406">22080 4142 480,'0'0'1185,"0"-20"-128,0 20 0,0 0-224,0 0 192,0 0-32,0 0 96,0 0-320,0 0-1,0 0 97,0 0-64,0 0-96,0 0 95,0 0 65,0 0 64,0 0-192,0 0 31,0 0-127,0 0-96,0 0-129,0 0-96,0 0-32,0 0-95,0 0-33,0 0 64,0 0 0,0 0-96,0 0 129,0 20-97,0-20-128,19 0 96,-19 20 0,0-20 0,0 0 96,20 0-96,-20 19-63,0-19 159,21 0-288,-21 20 288,0-20-224,0 0-64,20 0 64,-20 20 64,0-20 0,20 0-128,-20 20 128,0-20-64,19 0 96,-19 0-64,20 19-128,-20-19 160,20 0-128,-20 0 128,20 0-64,-20 21 96,19-21-256,-19 0 256,20 0-96,-20 20-32,0-20 64,20 0 128,-20 0-160,20 20 0,-20-20-160,0 0 160,19 0 96,-19 0-160,0 20 64,20-20 0,-20 0 0,0 0 32,21 19-64,-21-19 64,0 0-64,0 20 64,20-20 0,-20 0-64,0 0 32,20 20 64,-20-20-128,19 0 96,-19 20-32,0-20-32,0 0 0,20 19 96,-20-19-96,0 0 192,20 20-320,-20-20 160,20 0 32,-20 20-32,0-20 0,20 0-32,-20 20 96,0-20-64,19 0-32,-19 19 32,0-19 0,0 0 32,20 21-32,-20-21 0,0 0 0,20 0 32,-20 20 0,0-20-64,20 0 0,-20 20 96,0-20-96,19 0 192,-19 20-288,0-20 224,20 0-192,-20 0 64,21 19 32,-21-19 32,0 0-32,20 0 0,-20 0 0,0 20 32,20-20-32,-20 0 0,0 20 0,19-20 64,-19 0-160,0 20 96,20-20 0,-20 0 128,20 0-288,-20 20 192,0-20 96,20 0-128,-20 0-128,0 0 256,19 19-192,-19-19 96,20 0-128,-20 0 288,0 0-352,20 0 192,-20 0-32,0 20 64,20-20-128,-20 0 96,0 0-32,0 0-32,0 0 32,19 20 128,-19-20-224,0 0 96,0 0 0,20 0 32,-20 0-32,0 0-32,0 0 225,0 0-354,0 0 257,0 0-160,0 0 0,0 0 160,0 0-96,0 0-32,0 20 0,0-20 32,0 0-32,0 0 96,21 0 65,-21 0-194,0 0 258,0 0-65,0 0-160,0 0 160,0 0-96,0-20 64,0 20-128,-21 0 96,21 0-64,0 0 0,0-20 0,0 20 0,0 0-32,0-20 32,0 20-32,0 0 96,0 0-32,-20-19-96,20 19 96,0 0 0,0-20 0,0 20-64,0 0 32,0-20-32,0 20 32,0 0 32,0-20-64,0 20 32,-19 0-32,19 0 192,0-20-256,0 20 96,0 0 128,0-19-224,0 19 64,0 0 32,0 0 64,0 0-160,0 0 96,0 0-32,0 0-32,0 0 32,0 0-32,0 0-32,0 0 64,0 0 32,0 0 96,0 0-256,0 0 224,0 0-160,0 0 96,0 0 0,0 0 0,0 0 0,0 0 0,0 0 160,0 0-320,0 0 256,0 0-192,0 0 64,0 0 32,0 0 32,0 19-64,19-19 32,-19 0 0,0 20-64,0-20 64,0 20 0,0-20 0,0 20 96,0-20-160,0 20 32,0-20 32,0 19 96,0-19-192,20 20 96,-20-20-32,0 0 32,0 20 32,0-20-64,0 0 64,0 20-32,0-20-32,0 0 64,0 0-32,0 0 128,0 0-64,0 0-224,0 21 160,0-21-32,0 0 32,0 0 0,0 0 32,0 0 0,0 0-64,0 0 32,0 0 32,0 0 0,0 19-32,0-19-64,0 0 64,0 0 32,0 0-64,0 20 160,0-20-256,0 0 128,0 0 160,0 0-256,0 0 64,0 0 64,0 0-32,0 0 0,0 0 96,0 0-96,0 0 128,0 0-128,0 0-32,-20 0 128,20 0-32,0 0-96,0 0-96,0-20 320,0 20-192,-19 0 64,19 0-224,0 0 192,-20 0 64,0 0-192,20 0 64,-20 0 96,1 0-32,19 0-32,-20-19 32,0 19 0,0 0 0,1 0 160,-1 0-224,0-21 96,-1 21 0,1 0 0,20 0-64,-19 0-32,19 0 0,0 0 64,0 0-800,0 0-642,0 0-1312,-20 0-3748</inkml:trace>
  <inkml:trace contextRef="#ctx0" brushRef="#br0" timeOffset="146975.5859">22993 5035 3235,'0'0'512,"0"0"1506,20-20-224,-20 20-193,0 0-960,0 0 192,20 0-641,-20 0 224,0 0-416,0 0 385,0 20-289,0-20 256,0 0 128,0 0-351,0 0 31,0 0 0,-20 0-64,20 0 0,-20 0 32,20 0 160,0 0-95,0 0 95,0 0-224,0-20-192,20 20 416,-20-20-512,20 20 448,-20-20-224,20 20 0,0 0 0,-20 0 0,0 0 96,0 0 128,19 20 65,-19-20 159,-19 20-160,19-20-160,0 0 161,-20 20-289,20-20 224,-20 0-64,20 0-64,-20 0-32,20 0 32,-20 0 0,20 0 33,0 0-129,0 0 64,0-20-96,20 20-161,-20-20 450,20 20-257,0-20 0,-20 20 0,20-19 0,-1 19 0,-19 0-32,20 0 64,-20 0 32,0 0 64,0 0 224,0 19-64,-20 1-63,20-20-65,-19 20 96,-1-20-160,20 0-128,-20 20 160,0-20-32,20 0-128,-20 0 160,20 0 1,-19 0-129,19-20 64,0 20-128,0 0-97,0-20 418,0 0-161,19 20-224,1-19 64,0 19-1,-20 0 33,20 0 129,-20 0-97,20 0-65,-20 0 33,0 0 64,0 0 97,0 0-1,0 19-32,0-19 32,-20 20-64,0-20 0,20 20 32,-20-20-32,0 0-352,20 0 704,-19 0-576,19 0 160,-20 0 192,20 0-384,0-20 577,0 20-578,20-20 129,-20 20 96,19-19-128,-19 19 32,20 0 64,0-20-64,-20 20 96,20 0-32,-20 0-64,0 20 96,20-20 0,-20 0-32,0 19 32,-20-19 0,20 20 64,-20 0-32,20-20-64,-20 0 96,0 20-288,1-20 384,19 0-288,-20 0 192,0 0-32,20 0-128,-21 0 128,21-20-128,0 20-96,0-20 417,21 20-161,-21-20-96,20 1-161,0 19 258,-20-20-129,19 20-65,1-20 97,-20 20-32,20 0 0,0 0-32,-20 0 96,0 20 32,0-20-64,0 20 32,0-1 32,0-19 1,-20 20-33,20-20 32,-20 20 32,0-20-32,1 0 32,-1 0-288,20 0 256,-20 0 192,-1 0-608,21 0 576,-20-20-32,20 20-256,0-20 0,20 20 0,-20-19 0,21 19 64,-1-20-96,0 20 64,-1-20 32,-19 20 0,20 0-32,-20 0 32,20 0-32,-20 0 0,0 20 96,0 0-32,0-1 32,0-19-64,-20 20 0,20 0 96,-20-20-224,1 0 384,19 0-448,-20 0 224,20 0 64,-20 0 64,20 0-416,-21-20 640,21 20-416,0-20 0,0 1-96,21 19 128,-1-20-128,-20 0 192,20 20-160,19-20 96,-19 20-64,0 0 128,-20 0-96,20 0 32,-20 0-32,0 0 32,0 20 64,0 0-32,-20 0 160,0-20-320,20 19 160,-20 1 64,0-20 32,20 0-96,-19 0 128,-1 0-96,20 0 0,-20 0-64,20 0 161,-21-20-257,21 20 96,21-19-97,-21-1 1,0 20 192,20-20-288,0 0 192,-1 20 0,1-19-64,0 19 32,0 0 160,0 0-256,-20 0 96,0 19 0,0 1 64,0 0 96,0 0-224,0-1 96,-20-19 32,20 20 32,0-20 32,-20 20 65,0-20-97,0 0-96,20 0-65,-19 0 226,19-20-482,0 20-1889,-20 0-3587</inkml:trace>
  <inkml:trace contextRef="#ctx0" brushRef="#br0" timeOffset="148581.0547">21762 4995 3459,'0'0'192,"0"-20"1858,0 20-352,20 0-321,-20 0-352,20 0-64,-20 0-161,19 0-191,-19 0-96,0 20-97,0-20-192,0 20 64,0-20-31,0 20 95,0-20-448,-19 0 544,19 0-384,0 0 129,-20 0-33,20 0-32,0 0 64,0 0-128,0-20-224,0 20 480,0-20-352,0 0-32,0 20 64,20-19-32,-1 19-32,-19-20 32,20 20-64,0 0 96,-20 0 0,21 0 96,-21 20 0,20-20 64,-20 19 0,0-19 33,0 20 127,0 0-160,0-20-32,0 20 128,-20-20-256,20 19 161,-21-19 31,21 0-96,-20 0 0,0 0 0,1 0-96,19 0 32,-20 0-32,20 0 0,0-19-96,0 19 0,0-20-160,20 0 480,-1 20-320,1-20 64,0 20 0,1-19 0,-1 19 32,-1 0-32,1 0 64,-20 0 0,0 19 128,0-19-32,0 20-32,0-20 64,0 20-32,-20-20-32,20 20 97,-19-20-193,-1 0 96,-1 0-32,1 0 64,0 0-32,20 0 0,-19 0 0,19 0-64,0 0-32,0-20-320,0 20 576,19-20-320,1 0 64,0 1 0,1 19-64,-21-20 64,20 20-32,-20 0 32,0 0-32,0 0 64,0 0 64,0 20 0,0-20 0,0 19-64,0-19 32,0 20 0,-20-20-32,20 20 129,0-20-33,-21 0 96,21 0-32,-20 0-256,20 0 224,-20-20-320,20 20 224,0 0 32,0 0-32,-19 0-288,19-20-64,19 20-897,-19 0-2563,20-19-10568</inkml:trace>
  <inkml:trace contextRef="#ctx0" brushRef="#br0" timeOffset="152497.0703">22854 4142 224,'0'0'352,"0"0"0,0 0 97,0 0-1,0 0 1,0 0-1,0 0-160,0 0-63,0 0-193,0 0 128,0 0 128,0 0-32,0 0 257,0 0 95,0 0-95,0 0-225,0 0-64,0 0-32,0 0-31,0 0-65,0 0 96,0-20 32,0 20-32,0 0 65,0 0-65,0 0-64,0 0-64,0 0-64,20 0 0,-20 0 32,0 0-32,0 0 32,0 0 32,19 0 32,-19 0 128,0-20-31,0 20-1,0 0-32,0 0 0,20 0-32,-20 0-32,0 0 64,0-20 65,0 20-97,0 0-32,21 0-64,-21 0-32,0 0 96,0 0-96,0 0 0,0-19-64,0 19 128,0 0-64,0 0 0,0 0 0,20 0 0,-20 0 32,0 0 0,0-20-64,0 20 64,0 0-32,20 0 32,-20 0-32,0 0 0,0 0 0,0 0 0,0 0 0,0 0-32,0 0 64,0 0-32,0 0 0,0-20 0,0 20 0,0 0 32,0 0-32,0 0 32,0 0-64,0 0 0,19 0 64,-19 0-32,0 0-32,0 0 32,0 0 0,0 0-32,0 0 0,0 0 0,0 0 32,0 0 0,0 0 32,0 0-32,0-21 64,0 21-64,0 0 0,20 0 0,-20 0 0,0 0 0,0 0 32,0 0 0,0 0 0,0 0-32,0 0 0,0 0-32,0 0 32,0 0-32,0 0 32,0 0 0,0 0 0,0-20-32,0 20 32,0 0-32,0 0 0,0 0 64,0 0 0,0 0-64,0 0 32,0 0-32,20 0 64,-20 0-64,0 0 0,0 0 32,0 0-64,0 0 128,0 0-160,0 0 128,0 0-32,0 0 0,0 0 0,0 0-32,0 0-96,-20 0 32,20 0 96,0 0-64,0 0 64,0 0 0,0 0 64,0 0-32,0 0 0,0 0 0,0 0-32,0 20 96,-20-20-32,20 0 64,-19 0 32,19 0 32,-20 21 161,20-21-65,-20 0 96,20 0-63,-21 20-33,21-20-96,-20 0-96,1 20-64,19-20 64,-20 0-96,20 19 64,-20-19-32,20 20-32,-20-20 64,20 0-32,0 0 65,-19 20 31,19-20 0,0 0-32,0 0-32,-20 0-32,20 0 0,0 0-64,-20 0 32,20 20-224,0-20-1314,0 0-4355</inkml:trace>
  <inkml:trace contextRef="#ctx0" brushRef="#br0" timeOffset="154458.0078">22099 4181 384,'0'0'576,"0"-19"289,0 19-480,0 0-129,0 0-128,0 0 160,0 0 289,0 0-193,0 0 33,0 0-129,0 0-160,0 0 64,0 0 32,0 0-64,0 0 33,0 0 127,0 0 32,0 0 65,0 0-1,0 0 33,0 0-33,0 0-192,0 0-64,0 0 0,0-20-63,0 20 31,0 0-32,0 0 0,0 0 96,0 0-32,0 0 96,0 0 33,0 0 63,0 0-128,0 0 64,0-20-31,0 20 95,0 0-128,0 0-32,0 0-127,0-20 63,-19 20 32,19 0-64,0 0-32,0 0-64,0 0 32,0 0 0,0 0 0,0-20-32,0 20 64,0 0-32,0 0 128,-20 0 0,20 0-31,0 0-33,0-19-64,0 19 32,0 0-32,0 0-32,0 0 32,0 0-64,0 0 96,0 0-64,0 0 0,0 0 0,-20 0 32,20-20 32,0 20-32,0 0 32,0 0 0,0 0-32,0 0-32,0 0 0,0 0 0,0 0 32,0 0-32,0 0 0,0 0 32,0 0 0,0 0-32,0-20 96,0 20-64,0 0-32,0 0 32,0 0-32,0 0 32,0 0 0,-20 0-32,20 0 0,0 0 32,0 0-32,0 0 64,0 0-31,0 0 31,0 0 0,0 0 96,0 0-64,0 0-32,0 0 32,0 0-64,0 0 0,0 0-32,0 0 0,0 0 0,0 0-32,0 0 0,0 0-32,0 0 32,0 0-32,0 0 64,0 0 0,0 0 32,0 0 32,0 0-64,0 20 0,20-20 64,-20 20-32,0-20 0,20 0 32,-20 19-32,0-19 0,20 0-32,-20 20-256,0-20-737,19 0-1505,-19 0-5318</inkml:trace>
  <inkml:trace contextRef="#ctx0" brushRef="#br0" timeOffset="157713.8672">17295 6544 5220,'20'0'1057,"-20"-20"1250,19 20-1026,-19 0-192,0 0-192,20 0 0,-20 0-33,0 0-159,0 20-289,0-20-95,0 20-33,0-20-64,0 20-32,0-20 1,-20 19 63,20-19-64,-19 0-32,19 0 0,-20 0 33,20 0 63,0-19-64,0 19-32,0-20-96,0 0-96,0 0 0,20 0 0,-1 1 32,1 19-64,0-20 64,-20 20-32,21 0 64,-21 0 96,0 20 128,0-20-63,0 19-33,0 21 0,0-40-64,-21 20 64,21 0 0,-20-20 64,20 0 33,-20 19-97,20-19 32,0-19-192,-19 19 32,19-20-128,0 20 160,0-20-256,19 0 128,-19 0 64,20 20 64,-20 0-224,0 0 160,0 0 192,0 20 0,0-20 0,0 20-32,0 0-96,-20 0 97,20-20-482,0 19-1248,0-19-3524</inkml:trace>
  <inkml:trace contextRef="#ctx0" brushRef="#br0" timeOffset="158607.4219">18526 6504 10409,'20'0'545,"-20"-19"2626,20 19-1057,-20 0-641,0 0-448,0 0-64,0 0-448,0 0-65,0 19-160,0-19-160,0 0 33,0 0 31,0 20-64,0-20-32,0 0-32,-20 0-64,20 0-64,-20 20-32,20-20 96,0-20-32,0 20 64,0 0-224,0-20 64,0 20-1,20-19 129,0 19-32,-20 0-32,19-20 32,-19 20 96,0 20-32,0-20 65,0 19 95,0-19-160,0 20 64,0 0 128,-19 0-128,19-20 32,-20 20-128,20-20 96,-20 0 97,20 0-65,0 0-192,-20 0-65,20-20-31,0 20 0,20-20 32,-20 0 64,20 0 0,0 20 64,-20-19 64,0 19-224,19 0 192,-19 19 128,0 1 64,0 0 0,0 0-127,0 0 95,0-1 96,-19-19 64,19 0-63,0 20-33,0-20-128,-20-20-801,20 20-1216,0 0-2852</inkml:trace>
  <inkml:trace contextRef="#ctx0" brushRef="#br0" timeOffset="159841.7969">17196 7656 9480,'20'0'1474,"-20"-20"-737,0 20 2017,0 0-1248,0 0-353,20 0-288,-20 0-161,0 0-287,0 0-161,19 0-96,-19 20 64,0-20-64,0 0 33,0 0 63,-19 0-224,19 19 64,0-19 0,0 0 0,0 0-64,0 0-160,19-19 160,-19 19-64,0 0 32,0-20 0,0 20 0,20 0 96,-20 0 224,0 0-320,0 0 193,0 0 63,0 20-96,0-20 96,-20 19-224,20-19 32,0 21 32,0-21 0,-19 0 1,19 0 95,0 0-128,0 0-32,0 0-128,0-21 32,0 21 0,0-19 96,19 19-128,-19 0-33,20-20 65,-20 20 128,0 0-32,0 0-96,0 20 128,0-20-64,0 19 65,0-19-1,0 21 32,0-21 64,-20 20 0,20-20 64,0 0-64,-19 0-64,19 0 129,0-20-321,0 20 128,0-21-225,0 21 193,0-19 0,0 19-96,0-20 128,19 20-128,-19 0 128,0 0-128,0 0 192,0 0 0,0 20 129,0-20-225,0 19 64,0-19 0,0 21-256,0-21-930,0 0-1952,0 0-6215</inkml:trace>
  <inkml:trace contextRef="#ctx0" brushRef="#br0" timeOffset="160539.0625">18467 7736 4388,'0'-20'5221,"0"20"-3428,0 0 1154,0-20-897,0 20-448,0-21-545,20 21-161,-20-19-159,19 19-288,-19 0-97,20 0-64,-20 0-64,0 0-64,0 0-31,0 19 95,0-19 0,0 21-160,-20-21 128,20 20-128,-19-20 64,-1 0-96,20 0 129,-20 0-289,20 0 160,-21 0-32,21 0-32,0-20-65,21-1-31,-21 21 192,20-19-256,0 19 128,-20-20 0,19 20 192,-19 0-384,0 0 352,0 20 0,0-20 0,0 19 32,0-19 97,0 21 287,-19-21-448,19 0 160,0 0-256,0 0-512,-20 0-866,20 0-1761,0-21-9224</inkml:trace>
  <inkml:trace contextRef="#ctx0" brushRef="#br0" timeOffset="162558.5937">17275 6881 1345,'0'-20'1858,"0"20"31,0 0-704,0 0-416,0 0 192,0 0 0,0 0-256,0 0-65,20 0-127,-20 0 31,0 0-63,0 0-97,0 0-128,0 0 193,0 0 159,0 0-127,0 0-129,0 20-64,0-20-31,0 0-97,0 20 96,0 1-128,0-21 32,0 20-32,0-20-64,0 19 33,0 1 63,0 0-64,0-20-32,0 20 0,0-1 0,0-19-32,0 20-32,0-20 32,0 20 0,0-20 32,0 20-32,0-20-32,0 0 64,0 20-32,0-20 32,0 19-32,0-19 0,0 0 0,0 0 97,0 0-129,0 0 0,0 20 96,0-20-32,0 0-32,0 0 0,0 21 32,0-21 0,0 0-32,0 0-32,0 20 0,0-20 32,0 0 0,0 0-64,0 20 32,0-20 0,0 0 0,0 0 32,0 0-32,0 19 0,0-19 0,0 0 32,0 0-32,0 20 64,0-20-64,0 0 0,0 0 32,0 0-32,0 20 0,0-20 0,0 0 0,0 0 0,0 0 0,0 20 0,0-20 0,0 0 0,0 0-32,0 0 64,0 19-32,0-19 0,0 0 0,0 0-32,0 0 64,0 0 0,0 0-64,0 20 32,0-20 0,0 0 0,0 0 0,0 0 0,0 0 0,0 20 0,0-20 0,0 0 32,0 0-32,0 0 0,0 20-32,0-20 32,0 0 0,0 0 0,0 19 0,0-19-32,0 0 32,0 0-32,0 0 96,0 0 0,0 0 32,0 0-64,0 0 64,0 0-64,0 0 0,0-19 0,0 19 0,0 0-32,0 0 33,-20 0-66,20 0 66,0 0 31,0 0-64,0-20 0,-20 20 32,20 0 0,0 0-32,-19-20 32,19 20 0,0 0 0,-20-20 32,20 20 0,0 0-32,0-19 0,-20 19 0,20 0-32,0-20 64,0 20-32,0 0-32,-20 0 0,20-20 32,0 20 32,0 0-96,0 0 64,0 0-32,0 0 0,0 0 0,0 0-64,0 0 0,0 0 0,0 0 64,0 0-32,0 20 32,0-20-32,20 20 0,-20-20 32,0 19 0,0-19 0,0 20 32,20 0-64,-20-20 32,0 20 0,0-1 0,0-19 0,0 0 0,0 20-32,0-20 0,0 0 0,20 0 32,-20 0 0,0 0-32,0 0 32,0 0 0,19 0 32,-19 0-32,0 0 0,20 0 0,-20-20 0,0 20 64,20-19-32,-20 19-32,0-20 0,20 20 96,-20-20 64,19 20-64,-19-20 0,20 1-128,-20 19 192,20-20-96,-20 20-128,0-20-32,21 20-224,-21-20-801,20 20-1506,-1 0-3042</inkml:trace>
  <inkml:trace contextRef="#ctx0" brushRef="#br0" timeOffset="164273.4375">18526 6802 2178,'0'0'1793,"0"0"481,-20 0-608,20 0-513,0 0-352,-19 20-96,19-20-225,-20 0 32,20 20-63,-20-20 95,-1 19 161,1-19-160,20 20-33,-19 0-96,-1-20-223,0 21 31,0-21-32,1 20-160,19-20 32,-20 19-64,0 1 0,0-20 0,1 20 64,-1 0-96,0-20 96,-1 19-64,1 1 0,1-20 0,-1 20 0,0 0 32,0-20-32,0 20-32,20-20 32,-19 19-64,-1 1 64,0-20-32,0 21 0,1-21 32,-1 20-64,-1 0 64,1-20 0,-19 19 0,19-19 0,0 20-32,0-20-32,1 20 32,-1-20 32,20 20 0,-20-20-32,0 19 0,0-19 32,1 0-32,19 20 0,-20-20 32,-1 20-64,1-20 64,20 0-32,-20 20 32,20-20 0,-19 0-32,19 19 32,-20-19-32,20 0 32,0 0-32,-20 0-32,20 20 64,-20-20-32,20 0-1,0 0 1,-19 21 32,19-21 0,0 0-32,0 0 0,-20 0 32,20 20-32,0-20 32,0 0 32,0 0-64,0 0 96,0 0-96,0 0 64,0 0-32,0 0 0,0 0 0,0 0-32,0 0 96,0 0-64,0 0 0,-20 0 0,20 0 0,0 0 0,0 0 0,0 0-32,0 0 0,20 0 0,-20-20 32,0 20 0,0 0 0,0-21 0,0 21-64,20-20 64,-20 20-32,0 0 32,0-19 0,19 19-32,-19-20 64,0 20-32,0-20-32,0 20 32,0 0-32,20-20 32,-20 20-32,0 0 96,0 0-64,0 0 0,0 0 0,0 0 0,0 0-32,0 0-32,0 20 32,-20-20 0,20 20 96,0-20-64,0 20 0,0-20 0,-19 19 0,19-19 0,0 20 0,0-20 0,-20 0-32,20 21 64,0-21-32,0 0 0,0 0-32,0 0-32,20 0 64,-20 0 0,19 0 96,1 0 64,0-21 0,0 21 33,-1 0 31,1-20 96,0 20 65,1 0-1,-1 0-192,-20 0-96,0 0-96,0 0 96,19 0-96,-19 0-32,0 0-224,0 0-705,20 0-1569,-20 0-6119</inkml:trace>
  <inkml:trace contextRef="#ctx0" brushRef="#br0" timeOffset="165680.664">22180 6544 9480,'0'-20'609,"19"20"1505,-19-20 481,20 20-802,-20 0-544,0 0-448,20 0-288,-20 0-129,0 0-32,0 20-127,0-20-65,-20 20-64,20-20 0,-20 20-64,1-20 64,19 0 0,-20 20-224,20-20 32,-20 0 64,20-20-96,0 20 192,0-20-160,20 0 96,-20 20-32,20-20-32,-20 20 64,19-19 64,1 19-128,-20 0 64,20 0 96,-20 0 0,0 0 0,0 19-32,0-19-32,-20 20 64,20-20 64,0 20-192,-20-20 32,20 0 96,-19 0-32,19 0-32,0 0-64,0 0 0,0 0 0,0-20 64,19 20-64,-19 0 0,0-20-32,0 20 64,0 0 64,20 0 64,-20 0-32,0 0 129,-20 0-161,20 20-64,0-20-289,0 0-1184,0 0-1986,0 0-9257</inkml:trace>
  <inkml:trace contextRef="#ctx0" brushRef="#br0" timeOffset="166420.8984">23152 6504 9801,'40'0'640,"-40"0"2275,20-19-961,-20 19-385,0 0-544,0 0-256,0 0-320,20 0-1,-20 0-256,0 0 129,0 19-225,-20-19 32,0 0-64,20 20 0,-21-20-32,2 0 0,-1 20 32,20-20-64,0 0 0,0-20-32,0 20 0,20 0 0,-20-20 0,19 20 32,22 0-32,-41-19 32,20 19 64,-20 0-96,20 0 160,-20 0 160,0 0 1,0 0-33,0 19-192,-20 1 32,0 0 0,0-20 256,-1 20-224,2-20 161,19 0-97,0 0-96,0 0-32,0-20 0,19 20-160,-19-20 96,21 0 32,-1 20 0,-20 0 0,0 0-576,0 0-706,0 0-1312,0 20-6663</inkml:trace>
  <inkml:trace contextRef="#ctx0" brushRef="#br0" timeOffset="167299.8047">22080 7577 8680,'0'-20'1633,"19"20"449,-19-20 833,0 20-1025,20 0-577,-20 0-480,0 0-289,21 0-223,-21 20-97,0-20 32,0 20-224,-21-20-32,21 19 160,-20-19-96,20 0-192,-19 0 128,19 0 32,-20 0-96,20 0 96,0 0-64,0 0 0,20-19 0,-1-1 192,1 0-192,-20 20-64,21-20 64,-1 20 32,-20 0 96,20 0 0,-20 20 96,-20-20-63,20 20 31,-20 0-96,20-20 128,-21 19 96,1-19 65,20 0-129,-19 0-224,19 0 96,0 0-128,0 0 0,0-19-513,19 19-1088,1-20-2243,1 0-11691</inkml:trace>
  <inkml:trace contextRef="#ctx0" brushRef="#br0" timeOffset="167983.3984">23152 7577 4067,'19'0'5253,"2"0"-2690,-21-20 416,20 20-769,-20 0-545,20 0-480,-20 0-256,0 0-384,0 0-97,20 0-95,-20 0-129,0 20-128,-20-20 160,20 19-224,-40-19-64,19 20 0,2-20 96,-1 0-32,20 0-32,0 0-32,0 0-32,20-20 32,-20 1 64,40 19 32,-40-20 0,20 20-224,0-20 192,-20 20-64,20 0 0,-20 0 32,0 0 64,0 20 64,0-20-64,-20 20 32,0-1 161,0-19-193,-1 20-32,21-20 0,-19 0-1249,19-20-1122,0 1-4707</inkml:trace>
  <inkml:trace contextRef="#ctx0" brushRef="#br0" timeOffset="170561.5234">22259 6822 2146,'0'0'768,"0"0"1314,0 0-96,0 0-320,0 0-898,0 0-255,0 0-225,0 0 97,0 0-1,0 0 64,0 0 1,0-20-161,0 20 225,0 0-161,0 0 64,0 0-31,19 0-97,-19 0-192,0 0-96,0 0 96,0 0 128,0-20-32,0 20 1,0 0-65,0 0 128,0 0-64,0 0-32,0 0 0,0 0 65,20 0-65,-20 0 128,0 0-32,0 20 129,0-20-65,0 0 160,20 0-191,-20 20 159,0-20-95,20 0 31,-20 0-64,19 20 33,-19-20-65,20 0 160,-20 19-384,0-19 225,21 0-161,-21 20-160,0-20 128,0 0 0,20 20 0,-20-20-96,0 0 96,0 21 64,20-21-64,-20 20 32,0-20 65,0 19-129,19-19 64,-19 0 32,0 20-32,20-20 0,0 0 64,-20 20-96,20-20-64,-20 0 97,0 20-65,20-20 0,-20 0-32,0 19 128,19-19-160,-19 20 64,0-20-64,0 20 192,20-20-288,-20 20 128,0-20 0,20 0-32,-20 20 96,20-20-96,-20 0-32,19 19 192,-19-19-128,0 0-128,20 20 96,-20-20 96,0 0-128,21 21 96,-21-21-64,0 0-32,20 20 224,-20-20-288,20 0 96,-20 20 0,0-20 193,19 0-322,-19 0 161,20 19 97,0-19-322,-20 0 257,0 0-96,20 0 129,-20 20-65,19-20-64,-19 0 160,20 0-128,-20 0-64,20 0-32,-20 0 128,20 0 64,-20 20-160,0-20 64,19 0 0,-19 0 32,0 0-32,20 20-32,-20-20 32,0 0 96,0 0-32,21 0-160,-21 0 64,0 19 160,20-19-192,-20 0 64,0 0-32,0 20 0,0-20 96,0 0-64,20 0 0,-20 20-32,19-20 32,-19 0-32,0 0 64,0 0-32,0 0 32,0 0-128,0 0 96,20 0 0,-20 20 32,0-20-64,0 0 32,0 0-97,0 0 162,20 0-97,-20 0 160,0 0-192,0 19-65,0-19 161,0 0-32,0 0-32,0 0-32,0 0 32,0 0 160,0 0-63,0 0-226,20 0 129,-20 0-64,0 20 0,0-20 32,0 0 64,0 0-32,0 0-32,0 0 64,0 0-32,0 0 160,0 0-192,0 0 32,0 0 32,0 0 192,0 0-160,0 0-160,0 0 64,0-20 160,0 20-128,0 0 128,0 0-224,0 0 160,-20-19-32,20 19 0,0-20 128,-20 20-256,20 0 160,0-20-64,0 20 0,-20-20 32,20 20-64,0-19 192,0 19-160,0-20-32,-19 20 64,19-20 0,0 20 64,0 0-96,-20-20 64,20 20-96,0 0 128,0-19-32,0 19-128,0 0 128,0 0-64,-20-20 32,20 20 32,0 0-64,0 0 0,0 0 32,0 0 0,0 0-64,0 0 32,0 0 32,0 0 0,0 0 0,0 0-32,0 20 160,0-20-256,20 0 32,-20 19 224,0-19-160,0 0 64,0 20-32,0-20 96,0 20-96,20-20 0,-20 20-96,0-20 224,0 19-160,0-19-96,0 20 128,0-20 0,0 20-96,19-20 96,-19 0 160,0 0-288,0 20 224,0-20-224,0 0 64,20 0 160,-20 0-224,0 19 96,0-19 96,0 0-128,0 0 0,0 0 64,0 0 0,0 0 0,0 0-32,0 0 64,0 0 32,0 0-32,0 0-96,0 0 32,0 0 32,0-19 64,-20 19-96,20 0 32,0 0 96,-19 0-128,19 0 32,-20 0-32,0-20 64,20 20-32,-21 0 32,1 0 32,20 0-64,-19-20 224,19 20-288,-20 0 0,20 0 0,0 0 32,0 0-160,-20 0-865,20 0-193,0 0-1312,0 0-3780</inkml:trace>
  <inkml:trace contextRef="#ctx0" brushRef="#br0" timeOffset="185147.4609">23171 6782 96,'0'-19'993,"0"19"-481,0 0 1,0 0-1,0 0 289,21 0 576,-21 0-128,0 0-128,0 0-320,0-20 0,0 20-97,0 0-95,0 0 32,0 0 63,0 0-415,0 0 191,0 0 33,0 0-33,0 0 129,0 0-97,0 0 97,0 0-225,0 0 64,0 0-159,0 0 31,0 0-64,0 0-96,0 0 65,0 0-33,0 0-32,0 0-64,0 20 96,-21-20-32,21 0-96,0 19-32,0-19 97,0 0 63,0 20-160,0-20 96,0 20-128,0-20 96,0 20-96,0-20 96,0 19-32,0-19-64,0 20-32,0-20 192,0 20-192,0-20 128,0 21-96,0-21 32,0 20 0,21-20-32,-21 19 32,0-19-32,0 0 0,0 20 97,0-20-97,0 20 96,0-20-96,0 20 0,0-20 32,0 0-64,0 19 64,0-19-64,0 0 128,0 20-128,0-20-32,0 20 224,20-20-288,-20 0 192,0 20-96,0-20-32,0 0 160,0 0-96,0 20 0,0-20 192,0 0-320,0 19 128,0-19 128,20 0-320,-20 20 288,0-20-96,0 0-32,0 21 0,0-21 0,0 0 96,0 20-64,0-20 0,0 0-32,0 0 96,0 0-64,0 20 0,0-20-32,0 0 32,0 0 32,0 0 0,0 19-64,0-19 0,0 0 0,0 0 96,0 20-64,0-20-32,0 0 32,0 0-32,0 20 96,0-20 0,0 0-160,0 0 256,0 0-352,0 0 256,20 20-64,-20-20-32,0 0 0,0 0 0,0 0 0,0 0 0,0 19 128,0-19-128,0 0 0,0 0 0,0 0 224,0 0-384,0 0 256,0 20-128,0-20 64,0 0-32,0 0 0,0 0 0,0 0 0,0 0-33,0 0 65,0 0 97,0 0-97,0 0-32,0 0 32,0 0-97,0 0 258,0 0-161,-20 0-32,20 0 0,0 0 32,0 0 32,0 0-32,0 0-32,0 0-65,0 0 65,0 0 193,-20 0-193,20-20 32,0 20-97,0 0 194,0 0-65,0 0 32,-20-19-160,20 19-1,0 0 226,0 0-161,0-20 32,-21 20 0,21 0-65,0 0 162,0 0-129,0-20 32,0 20-97,-19 0 97,19 0 161,0 0-193,0 0 0,0-20-65,0 20 226,0 0-97,0 0-96,0 0-1,0 0 33,0-19 129,0 19-97,0 0-65,0 0 65,0 0-64,-20 0 257,20 0-322,0-20 97,0 20 0,0 0 96,0 0 65,0 0-193,0 0-65,0 0 129,0 0 129,0 0-97,0 0-161,0 0 161,0 0-32,20 0-32,-20 0 129,0 0-162,0 20 33,0-20 0,19 0 32,-19 19 32,0-19 0,0 0-64,0 20 0,21-20 64,-21 0 0,0 20-96,20-20 64,-20 0 32,0 0-32,0 0 0,0 20-32,0-20 32,20 0 0,-20 0-96,0 19 96,0-19 0,0 0-64,0 0 32,0 20-64,0-20-32,0 0 64,20 0 64,-20 0 32,0 0-64,0 0 32,0 0 0,0 0 0,19 0-32,-19 0 64,0 0-32,0 0 0,0 0 0,0-20 0,0 20 0,0 0 32,0 0-64,20-19 0,-20 19 96,0 0-96,0-20 32,0 20 0,0 0-32,20 0 64,-20-20-32,0 20 0,0 0 0,0-20-32,0 20 64,20 0 0,-20 0-64,0-19 32,0 19 64,0 0-96,19 0 32,-19-20 64,0 20-64,0 0 0,0 0 0,0 0 96,0 0 0,0-20-96,0 20-32,20 0 64,-20 0 0,0 0-64,0 0 32,0 0 32,0 0 0,0 0-32,0 0-32,0 0 0,0 0 96,0 0-224,0 0-96,0 0-673,0 0-1377,0 0-2595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8T02:05:47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17712 7596 832,'-20'0'1217,"20"0"-63,0 0-97,0 0-417,-19 0 193,19 0-96,0-19-225,-20 19 161,20 0-65,0 0 97,-21 0-160,1 0 63,20 0-256,-20 0-127,1 0 63,19 0-64,-20 0-32,0 0 0,0 0 1,1 0-1,-1 0 0,0 0 64,0 0-96,1 0-31,-1 0-33,-1 0 32,1 0-96,-19 0 0,19 0-32,0 0 32,0 0 32,1 19-64,-1-19 32,0 0 32,0 0-32,-19 0 32,18 20-32,1-20 32,-20 20-64,1-20 128,19 20-96,-19-20 32,-1 19-64,1-19 32,19 21-32,-21-1 32,21-20 0,1 20 1,-21 0-1,20-20 64,0 19-32,1 1 32,-21-20 0,20 20 0,1 0-64,-2-1-32,1-19 32,0 20-32,0 0 0,1 0 32,-1-1-32,20 1-32,-20 1 32,0-1 32,1 0-32,-1 19 32,20-19 0,-20 0 0,0 0 32,20-1-32,-19 1 32,19 20 32,0-21-64,-21 2 0,21-1-32,0 0 32,-20 0 33,20-1 31,0 21-64,0-20 64,0-1-64,0 21 96,0-20-128,0 0 128,0 20-64,0-20-32,20 0-32,-20 19 32,0-19 0,0 0-32,21 0 32,-21 19 32,0-19-32,19 0 96,-19-1-64,20 2 33,0-1-33,-20 0 32,20 19-32,-1-19-32,1 0 64,0 0-96,0-1 128,-1-19-64,1 20 96,20 0-64,-19-20 0,18 20 129,-19-20-65,19 0-32,1 20-96,0-20 96,19 20-96,-18-20 32,-2 0 0,20 0 96,1 0-32,-21 0-63,22 0 63,-2 0-32,0 0 0,-19 0-32,19 0 0,2 0 0,-2 0-64,-20 0 0,21 0 64,-1 0-32,-18 0-32,18 0 0,0 0 32,1 0-32,-1 0 96,1 0-32,0 0-128,-1 0 192,-19 20-64,-1-20-32,22 0 97,-22 0-1,1 0 64,-1 0 0,20 0-96,-18 0 0,-1 0 0,-1 0 0,20 0 65,-19 0-129,0 0 64,0 0 0,0 0-32,-1 0-32,1 0-32,19 20 192,-19-20-352,-1 0 192,2 0-32,-2-20 32,1 20 0,0 0-32,-1 0 96,1-20-128,-21 20 32,22 0-64,-1 0 32,-1-20 32,1 20 128,-1-20-224,1 20 96,0-20-32,-20 20 0,20-20 32,-1 20-64,-19-20 64,20 1 0,-1-1 96,1 0-160,0 0 128,-20 1-128,20-1 64,-1 0 64,1 20-128,-1-20 288,1-1-384,-20 2 160,20-1 0,-20 0 0,0-19 0,0 19 128,-1 0-224,1-19 96,0 19 64,0-20-32,-20 0 64,0 20-192,19-20 128,-19 1-32,0 19-32,0-20 64,0 21 96,0-21-256,0 20 160,0-1-32,-19-18-32,19 19 64,-20-19 0,0 19-64,20 0 160,-20-20-224,1 21 64,-1-21 32,0 19 32,-20-18-160,20 19-64,-20-20 64,0 21 64,1-1-161,-1-20 65,21 21 160,-21-1-224,1 0 160,-2 0 0,21-1 128,-19 2-160,-1-1 96,0 20 96,1-20-96,-1 0 0,0 1-96,0 19 256,1-20-256,-21 0 224,21 20-288,-1-20 128,0 20 192,0 0-288,1-20 192,-1 20-192,20 0 128,-19 0-128,-1 0 64,-1 0-64,2 0 128,-1 0-32,1 0 32,-1 0-96,1 0 160,-1 0-289,0 20 161,20-20 64,-20 0-160,20 0 192,-19 0-64,-1 0 32,1 0 0,19 0 64,-21 0-64,2 0-64,-1 0 128,1 0 32,-20 0-96,19-20 96,-1 20 65,-18 0 95,0 0 128,-20 0-224,18 0 32,-18 0-63,20 0-97,-1 20-64,21-20 128,-2 20-609,2-20-512,19 20-1633,-20-20-6215</inkml:trace>
  <inkml:trace contextRef="#ctx0" brushRef="#br0" timeOffset="1208.0078">19758 9106 4644,'0'0'1505,"19"-20"1154,-19 0-289,0 20-448,0-20-160,0 20-385,20 0-256,-20 0-320,0-20-193,0 20-127,0 20 63,0-20-127,0 20-65,0-20-32,0 20-96,0 0-63,-20-1-65,20 1 0,0 0-96,0 0 32,0-20 0,0 19-96,0-19 64,0 0-64,0 0 64,20-19-32,-20 19 32,20-20 96,0 0-64,-1 0-160,1 1 64,0-1 64,0 0 96,-1 20-224,-19-20 128,20 20 64,-20 0-64,0 20 32,0-20 64,0 20 0,20 0-64,-20-20 128,0 19-224,0 1 160,0 0-160,0-20 96,0 0-64,0 20-96,0-20-320,0 0-513,0 19-609,0-19-1184,0 0-1250,20 0-7527</inkml:trace>
  <inkml:trace contextRef="#ctx0" brushRef="#br0" timeOffset="1672.8516">20174 9086 8648,'0'20'1153,"0"-20"-737,20 0 1442,-20 0-417,19 0-448,-19 0-288,20 0-193,-20-20-287,20 20-97,-20 0-64,20-20 0,-20 20-32,21 0 32,-21-20-32,0 20-32,19-20 0,-19 0 0,0 20 0,0-20 0,0 20 64,-19-20-32,19 20 96,0-20 225,-21 20 351,1 0 65,20 20-193,-20-20 161,0 20-96,1 0 95,-1 20-159,0-20-65,20 20-255,0-21-161,0-19-192,20 20 64,0-20 32,-1 0-417,21 0-736,1 0-961,-2-20-1793,1 20-6599</inkml:trace>
  <inkml:trace contextRef="#ctx0" brushRef="#br0" timeOffset="2253.9063">20531 9106 11659,'0'-20'320,"0"20"993,0-20-96,0 0-160,0 0-576,21 0-193,-2 0-32,1 0-32,20 0 97,-20 0-97,-20 20-32,19 0-96,-19 0 192,0 20 1,0 0-97,0 0-32,-19 0-32,19 0-96,-20 0 0,0 0-32,0 0-64,0-20 96,1 20-32,19-40 0,0 20 32,-21-20-96,21 0 64,21 0-64,-21 0 32,19 0-32,1 0 32,0 20-32,0 0 32,-20 0 32,20 20 32,-1 0 32,1 0-32,-20 40 96,0-21-32,0 21 257,0-1-353,-20 1 64,1 0-128,-1-1 256,0-19 192,0-21 417,0 1 96,1-20-64,19 0-129,-21 0-287,21-20-33,-20 1-32,20-1-95,0-20-129,20 20-96,-20-19-32,21 19 32,-2 0-128,1-20-129,0 40-607,-20-20-450,20 0-735,0 20-1635,-1 0-5445</inkml:trace>
  <inkml:trace contextRef="#ctx0" brushRef="#br0" timeOffset="2427.7344">21027 9204 20371,'0'20'1185,"-20"0"-1153,20-20 64,0 0-224,20 0-1730,-20-20-5445</inkml:trace>
  <inkml:trace contextRef="#ctx0" brushRef="#br0" timeOffset="18569.336">8579 8907 928,'0'0'1250,"0"0"159,0 0-320,0 0-64,0 0-160,0 0-32,0 0 63,0 0-31,0 0-64,0 0-128,0 0-129,0 0-63,-20 0-97,20 0-32,0 0-63,0 0 127,0 0-128,0 0 65,20 0-1,-20 19-96,0-19 64,0 0-95,20 0-1,-20 0 0,0 20-96,19-20 32,-19 0-32,20 0 33,-20 20-1,20-20-32,0 0 0,-20 20-96,21-20 32,-2 0 32,1 20-32,-20-20 0,20 0 0,0 20 0,-1-20 32,-19 0-31,20 20 31,0-20 0,0 0-32,-1 20 32,1-20-64,-20 0 64,20 0-32,0 20-32,1-20 32,-2 0-32,1 0 96,20 20-64,-20-20 32,-1 0-31,1 0-1,0 19 64,19-19-96,-19 0 96,0 0-96,21 0 0,-22 0 0,21 0 0,-20 20-32,19-20 0,-19 0 32,0 0-32,19 0 32,-19 0 32,21 0-64,-21 0 64,19 0-96,-19 0 96,19 0-32,1 0 0,-20 0-32,19 0 64,2 0-32,-2 0 0,-19-20-32,20 20 0,-21 0 64,21 0-96,-20 0 64,19 0-32,-19 0 97,21 0-162,-21 0 65,19 0 0,-19 0 129,19 0-193,-19 0 64,20-19 64,-21 19-32,22 0 0,-21 0-96,0 0 32,19 0 192,-19 0-256,0 0 96,19 0 0,-19 0 32,0-20 0,19 20 0,-19 0 32,1 0-32,19-20 32,-21 20 0,1 0 0,20 0-64,-21-20 0,1 20 96,0 0-64,0 0-32,19 0 64,-18-20-96,-1 20 96,0 0-96,-1 0 32,1 0 32,0-20 0,0 20-32,0 0 0,-1 0 32,1 0-32,20-20 0,-21 20 32,2 0-32,-1 0 160,0-20-160,0 20 225,19 0-257,-19-20 192,0 20-128,-1-20-64,1 20 128,-20 0-513,20 0-1120,-20 0-1570,0 0-5061</inkml:trace>
  <inkml:trace contextRef="#ctx0" brushRef="#br0" timeOffset="19434.5703">9353 9443 2626,'0'-20'1313,"20"0"1602,-20 20-96,0-20-962,0 20-287,0 0-225,0 0-352,0 0-609,0 0-95,0 20 31,0 0-64,-20 0 1,20 0-97,0 19-64,0-19-64,-20 20 64,20-20-96,0-20 0,0 20 32,0-20 0,0 0 0,0 0 32,20-20-32,0 0-32,0 1-64,0-2-32,-1-19 0,1 21 32,0-1 32,1 20 0,-1 0 0,-20 0 0,19 0 32,-19 20 64,-19-1-32,19 1 64,0 21 0,0-22 0,-20 1-32,20-20-64,0 20 0,0-20 0,20 0-224,-20 0-833,19 0-1153,-19 0-2050</inkml:trace>
  <inkml:trace contextRef="#ctx0" brushRef="#br0" timeOffset="19855.4688">9690 9522 3811,'20'21'384,"0"-21"1955,-20 0-514,21-21-671,-1 21 63,-20 0-320,19-20-129,1 20-383,0-20-161,-20 20-128,20-19-32,-20 19-32,19 0 64,-19-20-32,0 20 32,0-20 0,-19 20-96,19 0 0,-20 0 32,20-20 0,-20 20-32,0 0 225,20 20 159,-19-20 32,-1 20 289,-21 0 64,21-1-97,1 1-159,19 21-193,-20-22-96,20 1-160,20 0-32,-20-20 33,19 0-130,21 20-607,-19-20-1186,-1 0-1889,19 0-6599</inkml:trace>
  <inkml:trace contextRef="#ctx0" brushRef="#br0" timeOffset="20429.6875">10029 9582 1665,'0'-39'4933,"0"18"-3492,0-19 1218,20 21-1346,-20-21-128,19 20-256,1 0-224,0 1-129,0 19-192,-1-20-31,1 20-97,-20 20-32,0-20 65,0 19-97,0 21-96,-20-20 0,1 0-32,-1-1 0,0 1 32,0 0-96,1 1 0,-1-21-32,0 0 0,20 0 0,-21-21 0,21 1-32,21 0 32,-21 1 0,20-1-32,0 0 0,-1 0 32,1 20-32,0-20 0,0 20 64,-1 20-32,-19 0 32,20 0 0,-20 19 0,0 1 96,0 20-96,0 0 0,0-1 32,0 0 0,-20-19 0,20 0 128,-19-20 256,-1 0 129,20-20 127,-20 0 1,0 0-192,20 0-289,-19 0-32,19-20-64,-20 0 96,20 1-352,0 19 128,0-21 160,20 1-416,-1 0-257,1 0-736,0 20-1025,0-19-2691</inkml:trace>
  <inkml:trace contextRef="#ctx0" brushRef="#br0" timeOffset="20589.8438">10386 9642 15662,'0'19'289,"0"-19"-1,0 0-96,0 0-512,19 0-3524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</a:t>
            </a:r>
            <a:r>
              <a:rPr lang="en-US" baseline="0" dirty="0" smtClean="0"/>
              <a:t> two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6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four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0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Review: PRPs and PRFs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PRF Switching Lemma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915400" cy="43243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Any secure PRP is also a secure </a:t>
            </a:r>
            <a:r>
              <a:rPr lang="en-US" dirty="0" smtClean="0"/>
              <a:t>PRF,   if |X| is sufficiently large.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ct val="100000"/>
              </a:spcBef>
              <a:buNone/>
            </a:pPr>
            <a:r>
              <a:rPr lang="en-US" u="sng" dirty="0"/>
              <a:t>Lemma</a:t>
            </a:r>
            <a:r>
              <a:rPr lang="en-US" dirty="0"/>
              <a:t>:     Let   E   be a PRP over  (K,X) </a:t>
            </a:r>
            <a:br>
              <a:rPr lang="en-US" dirty="0"/>
            </a:br>
            <a:r>
              <a:rPr lang="en-US" dirty="0"/>
              <a:t>	Then for any   q-query  adversary  A: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      </a:t>
            </a:r>
            <a:r>
              <a:rPr lang="en-US" sz="3200" dirty="0"/>
              <a:t>|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PRF</a:t>
            </a:r>
            <a:r>
              <a:rPr lang="en-US" dirty="0" smtClean="0">
                <a:solidFill>
                  <a:schemeClr val="accent2"/>
                </a:solidFill>
              </a:rPr>
              <a:t> [</a:t>
            </a:r>
            <a:r>
              <a:rPr lang="en-US" dirty="0">
                <a:solidFill>
                  <a:schemeClr val="accent2"/>
                </a:solidFill>
              </a:rPr>
              <a:t>A,E]</a:t>
            </a:r>
            <a:r>
              <a:rPr lang="en-US" dirty="0"/>
              <a:t>  </a:t>
            </a:r>
            <a:r>
              <a:rPr lang="en-US" dirty="0">
                <a:latin typeface="Symbol" pitchFamily="18" charset="2"/>
              </a:rPr>
              <a:t>-</a:t>
            </a:r>
            <a:r>
              <a:rPr lang="en-US" dirty="0"/>
              <a:t>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PRP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A,E]</a:t>
            </a:r>
            <a:r>
              <a:rPr lang="en-US" dirty="0"/>
              <a:t> </a:t>
            </a:r>
            <a:r>
              <a:rPr lang="en-US" sz="3200" dirty="0"/>
              <a:t>|</a:t>
            </a:r>
            <a:r>
              <a:rPr lang="en-US" dirty="0"/>
              <a:t>   &lt;   q</a:t>
            </a:r>
            <a:r>
              <a:rPr lang="en-US" baseline="30000" dirty="0"/>
              <a:t>2</a:t>
            </a:r>
            <a:r>
              <a:rPr lang="en-US" dirty="0"/>
              <a:t> / 2|X|</a:t>
            </a:r>
          </a:p>
          <a:p>
            <a:pPr>
              <a:lnSpc>
                <a:spcPct val="110000"/>
              </a:lnSpc>
              <a:spcBef>
                <a:spcPts val="3600"/>
              </a:spcBef>
              <a:buFontTx/>
              <a:buNone/>
            </a:pPr>
            <a:r>
              <a:rPr lang="en-US" sz="2800" b="1" dirty="0">
                <a:sym typeface="Symbol" pitchFamily="18" charset="2"/>
              </a:rPr>
              <a:t></a:t>
            </a:r>
            <a:r>
              <a:rPr lang="en-US" dirty="0">
                <a:sym typeface="Symbol" pitchFamily="18" charset="2"/>
              </a:rPr>
              <a:t>  Suppose |X| is large so that    </a:t>
            </a:r>
            <a:r>
              <a:rPr lang="en-US" dirty="0"/>
              <a:t>q</a:t>
            </a:r>
            <a:r>
              <a:rPr lang="en-US" baseline="30000" dirty="0"/>
              <a:t>2</a:t>
            </a:r>
            <a:r>
              <a:rPr lang="en-US" dirty="0"/>
              <a:t> / 2|X|     is “negligible” </a:t>
            </a:r>
          </a:p>
          <a:p>
            <a:pPr>
              <a:spcBef>
                <a:spcPts val="24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Then 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PRP</a:t>
            </a:r>
            <a:r>
              <a:rPr lang="en-US" dirty="0" smtClean="0">
                <a:solidFill>
                  <a:schemeClr val="accent2"/>
                </a:solidFill>
              </a:rPr>
              <a:t> [</a:t>
            </a:r>
            <a:r>
              <a:rPr lang="en-US" dirty="0">
                <a:solidFill>
                  <a:schemeClr val="accent2"/>
                </a:solidFill>
              </a:rPr>
              <a:t>A,E]</a:t>
            </a:r>
            <a:r>
              <a:rPr lang="en-US" dirty="0"/>
              <a:t>  “negligible”  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PRF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A,E] </a:t>
            </a:r>
            <a:r>
              <a:rPr lang="en-US" dirty="0"/>
              <a:t>“negligible”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35623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81240" y="2698920"/>
              <a:ext cx="4488840" cy="85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2960" y="2687760"/>
                <a:ext cx="4509000" cy="8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39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Suggestion:  </a:t>
            </a:r>
          </a:p>
          <a:p>
            <a:pPr lvl="1"/>
            <a:r>
              <a:rPr lang="en-US" dirty="0" smtClean="0"/>
              <a:t>don’t thing about the inner-workings of AES and 3DES.</a:t>
            </a:r>
          </a:p>
          <a:p>
            <a:endParaRPr lang="en-US" dirty="0"/>
          </a:p>
          <a:p>
            <a:r>
              <a:rPr lang="en-US" dirty="0" smtClean="0"/>
              <a:t>We assume both are secure PRPs and will </a:t>
            </a:r>
            <a:br>
              <a:rPr lang="en-US" dirty="0" smtClean="0"/>
            </a:br>
            <a:r>
              <a:rPr lang="en-US" dirty="0" smtClean="0"/>
              <a:t>see how to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ciphers:  crypto work horse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</p:spPr>
        <p:txBody>
          <a:bodyPr/>
          <a:lstStyle/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3962400" y="1418035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3048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5334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7"/>
          <p:cNvSpPr>
            <a:spLocks noChangeArrowheads="1"/>
          </p:cNvSpPr>
          <p:nvPr/>
        </p:nvSpPr>
        <p:spPr bwMode="auto">
          <a:xfrm>
            <a:off x="62484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6962369" y="1300718"/>
            <a:ext cx="746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bits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8636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1477503" y="1276350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4191000" y="2618185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5252287" y="2639616"/>
            <a:ext cx="733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en-US" sz="1800" dirty="0" smtClean="0">
                <a:latin typeface="Tahoma" pitchFamily="34" charset="0"/>
              </a:rPr>
              <a:t>bits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V="1">
            <a:off x="4724400" y="216098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4"/>
          <p:cNvSpPr txBox="1">
            <a:spLocks noChangeArrowheads="1"/>
          </p:cNvSpPr>
          <p:nvPr/>
        </p:nvSpPr>
        <p:spPr bwMode="auto">
          <a:xfrm>
            <a:off x="746125" y="3344466"/>
            <a:ext cx="18466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1050926" y="3426619"/>
            <a:ext cx="6660798" cy="153888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marL="457200" indent="-457200" eaLnBrk="1" hangingPunct="1"/>
            <a:r>
              <a:rPr lang="en-US" sz="2400" dirty="0">
                <a:latin typeface="Tahoma" pitchFamily="34" charset="0"/>
              </a:rPr>
              <a:t>Canonical examples: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3DES:   n= 64 bits,    k = 168 bits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AES:     n=128 bits,   k = 128, 192, 256 bits</a:t>
            </a:r>
          </a:p>
        </p:txBody>
      </p:sp>
    </p:spTree>
    <p:extLst>
      <p:ext uri="{BB962C8B-B14F-4D97-AF65-F5344CB8AC3E}">
        <p14:creationId xmlns:p14="http://schemas.microsoft.com/office/powerpoint/2010/main" val="116761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Abstractly:   PRPs </a:t>
            </a:r>
            <a:r>
              <a:rPr lang="en-US" dirty="0"/>
              <a:t>and PRFs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4229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Pseudo Random Function   (</a:t>
            </a:r>
            <a:r>
              <a:rPr lang="en-US" b="1" dirty="0"/>
              <a:t>PRF</a:t>
            </a:r>
            <a:r>
              <a:rPr lang="en-US" dirty="0"/>
              <a:t>)    </a:t>
            </a:r>
            <a:r>
              <a:rPr lang="en-US" sz="2000" dirty="0"/>
              <a:t>defined over (K,X,Y):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	F:  K </a:t>
            </a:r>
            <a:r>
              <a:rPr lang="en-US" dirty="0">
                <a:sym typeface="Symbol" pitchFamily="18" charset="2"/>
              </a:rPr>
              <a:t> X    Y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such that exists “efficient” algorithm to </a:t>
            </a:r>
            <a:r>
              <a:rPr lang="en-US" dirty="0" smtClean="0">
                <a:sym typeface="Symbol" pitchFamily="18" charset="2"/>
              </a:rPr>
              <a:t>evaluate </a:t>
            </a:r>
            <a:r>
              <a:rPr lang="en-US" dirty="0">
                <a:sym typeface="Symbol" pitchFamily="18" charset="2"/>
              </a:rPr>
              <a:t>F(</a:t>
            </a:r>
            <a:r>
              <a:rPr lang="en-US" dirty="0" err="1">
                <a:sym typeface="Symbol" pitchFamily="18" charset="2"/>
              </a:rPr>
              <a:t>k,x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Symbol" pitchFamily="18" charset="2"/>
              </a:rPr>
              <a:t>Pseudo Random Permutation   (</a:t>
            </a:r>
            <a:r>
              <a:rPr lang="en-US" b="1" dirty="0">
                <a:sym typeface="Symbol" pitchFamily="18" charset="2"/>
              </a:rPr>
              <a:t>PRP</a:t>
            </a:r>
            <a:r>
              <a:rPr lang="en-US" dirty="0">
                <a:sym typeface="Symbol" pitchFamily="18" charset="2"/>
              </a:rPr>
              <a:t>)    </a:t>
            </a:r>
            <a:r>
              <a:rPr lang="en-US" sz="2000" dirty="0">
                <a:sym typeface="Symbol" pitchFamily="18" charset="2"/>
              </a:rPr>
              <a:t>defined over (K,X):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	E:   </a:t>
            </a:r>
            <a:r>
              <a:rPr lang="en-US" dirty="0"/>
              <a:t>K </a:t>
            </a:r>
            <a:r>
              <a:rPr lang="en-US" dirty="0">
                <a:sym typeface="Symbol" pitchFamily="18" charset="2"/>
              </a:rPr>
              <a:t> X    X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such that: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1. Exists “efficient” </a:t>
            </a:r>
            <a:r>
              <a:rPr lang="en-US" u="sng" dirty="0" smtClean="0">
                <a:sym typeface="Symbol" pitchFamily="18" charset="2"/>
              </a:rPr>
              <a:t>deterministic</a:t>
            </a:r>
            <a:r>
              <a:rPr lang="en-US" dirty="0" smtClean="0">
                <a:sym typeface="Symbol" pitchFamily="18" charset="2"/>
              </a:rPr>
              <a:t> algorithm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 smtClean="0">
                <a:sym typeface="Symbol" pitchFamily="18" charset="2"/>
              </a:rPr>
              <a:t>evaluate  E(</a:t>
            </a:r>
            <a:r>
              <a:rPr lang="en-US" dirty="0" err="1" smtClean="0">
                <a:sym typeface="Symbol" pitchFamily="18" charset="2"/>
              </a:rPr>
              <a:t>k,x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2. </a:t>
            </a:r>
            <a:r>
              <a:rPr lang="en-US" dirty="0" smtClean="0">
                <a:sym typeface="Symbol" pitchFamily="18" charset="2"/>
              </a:rPr>
              <a:t>The function   </a:t>
            </a:r>
            <a:r>
              <a:rPr lang="en-US" dirty="0">
                <a:sym typeface="Symbol" pitchFamily="18" charset="2"/>
              </a:rPr>
              <a:t>E( k,  )   is  one-to-one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3. Exists “efficient” </a:t>
            </a:r>
            <a:r>
              <a:rPr lang="en-US" dirty="0" smtClean="0">
                <a:sym typeface="Symbol" pitchFamily="18" charset="2"/>
              </a:rPr>
              <a:t>inversion algorithm   </a:t>
            </a:r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k,x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2343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/>
              <a:t>Secure PRFs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4457700"/>
          </a:xfrm>
        </p:spPr>
        <p:txBody>
          <a:bodyPr/>
          <a:lstStyle/>
          <a:p>
            <a:r>
              <a:rPr lang="en-US" dirty="0"/>
              <a:t>Let   F:  K </a:t>
            </a:r>
            <a:r>
              <a:rPr lang="en-US" dirty="0">
                <a:sym typeface="Symbol" pitchFamily="18" charset="2"/>
              </a:rPr>
              <a:t> X    Y   be a PRF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		Funs[X,Y]:     the set of </a:t>
            </a:r>
            <a:r>
              <a:rPr lang="en-US" b="1" u="sng" dirty="0"/>
              <a:t>all</a:t>
            </a:r>
            <a:r>
              <a:rPr lang="en-US" dirty="0"/>
              <a:t> functions from X to 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S</a:t>
            </a:r>
            <a:r>
              <a:rPr lang="en-US" baseline="-25000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 =  {  F(k,</a:t>
            </a:r>
            <a:r>
              <a:rPr lang="en-US" sz="2800" b="1" dirty="0">
                <a:sym typeface="Symbol" pitchFamily="18" charset="2"/>
              </a:rPr>
              <a:t></a:t>
            </a:r>
            <a:r>
              <a:rPr lang="en-US" dirty="0">
                <a:sym typeface="Symbol" pitchFamily="18" charset="2"/>
              </a:rPr>
              <a:t>)   </a:t>
            </a:r>
            <a:r>
              <a:rPr lang="en-US" dirty="0" err="1">
                <a:sym typeface="Symbol" pitchFamily="18" charset="2"/>
              </a:rPr>
              <a:t>s.t.</a:t>
            </a:r>
            <a:r>
              <a:rPr lang="en-US" dirty="0">
                <a:sym typeface="Symbol" pitchFamily="18" charset="2"/>
              </a:rPr>
              <a:t>   k  K  }           Funs[X,Y]</a:t>
            </a:r>
          </a:p>
          <a:p>
            <a:pPr>
              <a:spcBef>
                <a:spcPts val="2232"/>
              </a:spcBef>
            </a:pPr>
            <a:r>
              <a:rPr lang="en-US" u="sng" dirty="0">
                <a:sym typeface="Symbol" pitchFamily="18" charset="2"/>
              </a:rPr>
              <a:t>Intuition</a:t>
            </a:r>
            <a:r>
              <a:rPr lang="en-US" dirty="0">
                <a:sym typeface="Symbol" pitchFamily="18" charset="2"/>
              </a:rPr>
              <a:t>:   a PRF is </a:t>
            </a:r>
            <a:r>
              <a:rPr lang="en-US" b="1" dirty="0">
                <a:sym typeface="Symbol" pitchFamily="18" charset="2"/>
              </a:rPr>
              <a:t>secure</a:t>
            </a:r>
            <a:r>
              <a:rPr lang="en-US" dirty="0">
                <a:sym typeface="Symbol" pitchFamily="18" charset="2"/>
              </a:rPr>
              <a:t> if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a random function in </a:t>
            </a:r>
            <a:r>
              <a:rPr lang="en-US" dirty="0"/>
              <a:t>Funs[X,Y] is indistinguishable from </a:t>
            </a:r>
            <a:br>
              <a:rPr lang="en-US" dirty="0"/>
            </a:br>
            <a:r>
              <a:rPr lang="en-US" dirty="0"/>
              <a:t>	a random function in S</a:t>
            </a:r>
            <a:r>
              <a:rPr lang="en-US" baseline="-25000" dirty="0"/>
              <a:t>F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66800" y="3790950"/>
            <a:ext cx="2174939" cy="1226046"/>
            <a:chOff x="6396038" y="3714750"/>
            <a:chExt cx="2174939" cy="1226046"/>
          </a:xfrm>
        </p:grpSpPr>
        <p:sp>
          <p:nvSpPr>
            <p:cNvPr id="25605" name="Oval 5"/>
            <p:cNvSpPr>
              <a:spLocks noChangeAspect="1" noChangeArrowheads="1"/>
            </p:cNvSpPr>
            <p:nvPr/>
          </p:nvSpPr>
          <p:spPr bwMode="auto">
            <a:xfrm>
              <a:off x="6396038" y="3714750"/>
              <a:ext cx="684212" cy="513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6477001" y="3714750"/>
              <a:ext cx="4203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S</a:t>
              </a:r>
              <a:r>
                <a:rPr lang="en-US" sz="2400" baseline="-25000"/>
                <a:t>F</a:t>
              </a:r>
              <a:endParaRPr lang="en-US" sz="2400">
                <a:sym typeface="Symbol" pitchFamily="18" charset="2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 flipV="1">
              <a:off x="6853238" y="405765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7386638" y="4479131"/>
              <a:ext cx="11843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Size |K|</a:t>
              </a:r>
            </a:p>
          </p:txBody>
        </p:sp>
      </p:grpSp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4343400" y="3333749"/>
            <a:ext cx="4213225" cy="1771650"/>
            <a:chOff x="1200" y="2688"/>
            <a:chExt cx="2654" cy="1488"/>
          </a:xfrm>
        </p:grpSpPr>
        <p:sp>
          <p:nvSpPr>
            <p:cNvPr id="25604" name="Oval 4"/>
            <p:cNvSpPr>
              <a:spLocks noChangeAspect="1" noChangeArrowheads="1"/>
            </p:cNvSpPr>
            <p:nvPr/>
          </p:nvSpPr>
          <p:spPr bwMode="auto">
            <a:xfrm>
              <a:off x="1200" y="2688"/>
              <a:ext cx="1487" cy="14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/>
                <a:t>Funs[X,Y]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flipH="1" flipV="1">
              <a:off x="2448" y="3630"/>
              <a:ext cx="48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2928" y="3584"/>
              <a:ext cx="92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Size |Y|</a:t>
              </a:r>
              <a:r>
                <a:rPr lang="en-US" sz="2400" baseline="60000" dirty="0"/>
                <a:t>|X|</a:t>
              </a:r>
            </a:p>
          </p:txBody>
        </p:sp>
      </p:grpSp>
      <p:sp>
        <p:nvSpPr>
          <p:cNvPr id="25613" name="AutoShape 13"/>
          <p:cNvSpPr>
            <a:spLocks/>
          </p:cNvSpPr>
          <p:nvPr/>
        </p:nvSpPr>
        <p:spPr bwMode="auto">
          <a:xfrm>
            <a:off x="990600" y="1276350"/>
            <a:ext cx="228600" cy="10668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0" y="24955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PRF:  defintion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229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  b=0,1   define experiment   EXP(b) 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Def</a:t>
            </a:r>
            <a:r>
              <a:rPr lang="en-US" dirty="0"/>
              <a:t>:  F is a secure PRF if for all “efficient”  A: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PRF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A,F]  </a:t>
            </a:r>
            <a:r>
              <a:rPr lang="en-US" dirty="0" smtClean="0">
                <a:solidFill>
                  <a:schemeClr val="accent2"/>
                </a:solidFill>
              </a:rPr>
              <a:t>:=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is “negligible.”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066800" y="1897856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676400" y="1383506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028826" y="120015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080250" y="1897856"/>
            <a:ext cx="1295400" cy="142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362200" y="1840706"/>
            <a:ext cx="2410085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b=0:   </a:t>
            </a:r>
            <a:r>
              <a:rPr lang="en-US" sz="2000" dirty="0" err="1"/>
              <a:t>k</a:t>
            </a:r>
            <a:r>
              <a:rPr lang="en-US" sz="2000" dirty="0" err="1">
                <a:sym typeface="Symbol" pitchFamily="18" charset="2"/>
              </a:rPr>
              <a:t>K</a:t>
            </a:r>
            <a:r>
              <a:rPr lang="en-US" sz="2000" dirty="0">
                <a:sym typeface="Symbol" pitchFamily="18" charset="2"/>
              </a:rPr>
              <a:t>,  f F(k,)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ym typeface="Symbol" pitchFamily="18" charset="2"/>
              </a:rPr>
              <a:t>b=1:   </a:t>
            </a:r>
            <a:r>
              <a:rPr lang="en-US" sz="2000" dirty="0" err="1">
                <a:sym typeface="Symbol" pitchFamily="18" charset="2"/>
              </a:rPr>
              <a:t>f</a:t>
            </a:r>
            <a:r>
              <a:rPr lang="en-US" sz="2000" dirty="0" err="1">
                <a:cs typeface="Arial" charset="0"/>
                <a:sym typeface="Symbol" pitchFamily="18" charset="2"/>
              </a:rPr>
              <a:t></a:t>
            </a:r>
            <a:r>
              <a:rPr lang="en-US" sz="2000" b="1" dirty="0" err="1">
                <a:cs typeface="Arial" charset="0"/>
                <a:sym typeface="Symbol" pitchFamily="18" charset="2"/>
              </a:rPr>
              <a:t>Funs</a:t>
            </a:r>
            <a:r>
              <a:rPr lang="en-US" sz="2000" b="1" dirty="0">
                <a:cs typeface="Arial" charset="0"/>
                <a:sym typeface="Symbol" pitchFamily="18" charset="2"/>
              </a:rPr>
              <a:t>[X,Y]</a:t>
            </a:r>
          </a:p>
        </p:txBody>
      </p: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2362200" y="2343148"/>
            <a:ext cx="4724400" cy="369093"/>
            <a:chOff x="1776" y="1997"/>
            <a:chExt cx="2400" cy="310"/>
          </a:xfrm>
        </p:grpSpPr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006" y="1997"/>
              <a:ext cx="4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1</a:t>
              </a:r>
              <a:r>
                <a:rPr lang="en-US" dirty="0" smtClean="0"/>
                <a:t> </a:t>
              </a:r>
              <a:r>
                <a:rPr lang="en-US" dirty="0">
                  <a:sym typeface="Symbol" pitchFamily="18" charset="2"/>
                </a:rPr>
                <a:t> X</a:t>
              </a:r>
            </a:p>
          </p:txBody>
        </p:sp>
      </p:grp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2362200" y="2952751"/>
            <a:ext cx="4724400" cy="400051"/>
            <a:chOff x="1872" y="2643"/>
            <a:chExt cx="2352" cy="336"/>
          </a:xfrm>
        </p:grpSpPr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1872" y="268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124" y="2643"/>
              <a:ext cx="3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f(</a:t>
              </a:r>
              <a:r>
                <a:rPr lang="en-US" sz="2000" dirty="0" smtClean="0"/>
                <a:t>x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7689850" y="3326612"/>
            <a:ext cx="1377950" cy="616745"/>
            <a:chOff x="4560" y="2794"/>
            <a:chExt cx="868" cy="518"/>
          </a:xfrm>
        </p:grpSpPr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4560" y="279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4568" y="2924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400" dirty="0">
                  <a:sym typeface="Symbol" pitchFamily="18" charset="2"/>
                </a:rPr>
                <a:t> {0,1}</a:t>
              </a:r>
            </a:p>
          </p:txBody>
        </p:sp>
      </p:grp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762000" y="1669256"/>
            <a:ext cx="79248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" descr="C:\Users\dabo\AppData\Local\Microsoft\Windows\Temporary Internet Files\Content.IE5\HEB3KRDO\MCj043593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850" y="2400300"/>
            <a:ext cx="848398" cy="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00200" y="24955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975177" y="2305050"/>
            <a:ext cx="80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q</a:t>
            </a:r>
            <a:endParaRPr lang="en-US" sz="2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008064" y="2940050"/>
            <a:ext cx="1040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, …, f(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5562600" y="2305050"/>
            <a:ext cx="504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461000" y="2959040"/>
            <a:ext cx="738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, f(x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4783" y="383756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4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2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</a:t>
            </a:r>
            <a:r>
              <a:rPr lang="en-US" dirty="0" smtClean="0"/>
              <a:t>PRP   </a:t>
            </a:r>
            <a:r>
              <a:rPr lang="en-US" sz="2400" dirty="0" smtClean="0"/>
              <a:t>(secure block cipher)</a:t>
            </a:r>
            <a:endParaRPr lang="en-US" sz="2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229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  b=0,1   define experiment   EXP(b) 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Def</a:t>
            </a:r>
            <a:r>
              <a:rPr lang="en-US" dirty="0"/>
              <a:t>:  E is a secure PRP if for all “efficient”  A: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PRP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A,E]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is “negligible.”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1897856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676400" y="1383506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647826" y="120015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081024" y="1897856"/>
            <a:ext cx="1295400" cy="142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362200" y="1840706"/>
            <a:ext cx="2417474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b=0:   </a:t>
            </a:r>
            <a:r>
              <a:rPr lang="en-US" sz="2000" dirty="0" err="1"/>
              <a:t>k</a:t>
            </a:r>
            <a:r>
              <a:rPr lang="en-US" sz="2000" dirty="0" err="1">
                <a:sym typeface="Symbol" pitchFamily="18" charset="2"/>
              </a:rPr>
              <a:t>K</a:t>
            </a:r>
            <a:r>
              <a:rPr lang="en-US" sz="2000" dirty="0">
                <a:sym typeface="Symbol" pitchFamily="18" charset="2"/>
              </a:rPr>
              <a:t>,  f E(k,)</a:t>
            </a:r>
          </a:p>
          <a:p>
            <a:pPr>
              <a:lnSpc>
                <a:spcPct val="140000"/>
              </a:lnSpc>
            </a:pPr>
            <a:r>
              <a:rPr lang="en-US" sz="2000" dirty="0">
                <a:sym typeface="Symbol" pitchFamily="18" charset="2"/>
              </a:rPr>
              <a:t>b=1:   </a:t>
            </a:r>
            <a:r>
              <a:rPr lang="en-US" sz="2000" dirty="0" err="1">
                <a:sym typeface="Symbol" pitchFamily="18" charset="2"/>
              </a:rPr>
              <a:t>f</a:t>
            </a:r>
            <a:r>
              <a:rPr lang="en-US" sz="2000" dirty="0" err="1">
                <a:cs typeface="Arial" charset="0"/>
                <a:sym typeface="Symbol" pitchFamily="18" charset="2"/>
              </a:rPr>
              <a:t></a:t>
            </a:r>
            <a:r>
              <a:rPr lang="en-US" sz="2000" b="1" dirty="0" err="1">
                <a:cs typeface="Arial" charset="0"/>
                <a:sym typeface="Symbol" pitchFamily="18" charset="2"/>
              </a:rPr>
              <a:t>Perms</a:t>
            </a:r>
            <a:r>
              <a:rPr lang="en-US" sz="2000" b="1" dirty="0">
                <a:cs typeface="Arial" charset="0"/>
                <a:sym typeface="Symbol" pitchFamily="18" charset="2"/>
              </a:rPr>
              <a:t>[X]</a:t>
            </a:r>
          </a:p>
        </p:txBody>
      </p: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2362200" y="2343148"/>
            <a:ext cx="4648200" cy="369093"/>
            <a:chOff x="1776" y="1997"/>
            <a:chExt cx="2400" cy="310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3074" y="1997"/>
              <a:ext cx="4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1</a:t>
              </a:r>
              <a:r>
                <a:rPr lang="en-US" dirty="0" smtClean="0"/>
                <a:t> </a:t>
              </a:r>
              <a:r>
                <a:rPr lang="en-US" dirty="0">
                  <a:sym typeface="Symbol" pitchFamily="18" charset="2"/>
                </a:rPr>
                <a:t> X</a:t>
              </a:r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2362200" y="2925367"/>
            <a:ext cx="4724400" cy="400051"/>
            <a:chOff x="1776" y="2620"/>
            <a:chExt cx="2352" cy="336"/>
          </a:xfrm>
        </p:grpSpPr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1776" y="268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3066" y="2620"/>
              <a:ext cx="3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f(</a:t>
              </a:r>
              <a:r>
                <a:rPr lang="en-US" sz="2000" dirty="0" smtClean="0"/>
                <a:t>x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7690624" y="3326606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703324" y="3600450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b’ </a:t>
            </a:r>
            <a:r>
              <a:rPr lang="en-US" sz="2400">
                <a:sym typeface="Symbol" pitchFamily="18" charset="2"/>
              </a:rPr>
              <a:t> {0,1}</a:t>
            </a:r>
            <a:endParaRPr lang="en-US" sz="2400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762000" y="1669256"/>
            <a:ext cx="79248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0200" y="24955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562600" y="2305050"/>
            <a:ext cx="130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  …, 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q</a:t>
            </a:r>
            <a:endParaRPr lang="en-US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2927350"/>
            <a:ext cx="1637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, f(x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…, f(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08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7150"/>
            <a:ext cx="6218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X = {0,1}.  </a:t>
            </a:r>
            <a:r>
              <a:rPr lang="en-US" sz="2400" dirty="0"/>
              <a:t> </a:t>
            </a:r>
            <a:r>
              <a:rPr lang="en-US" sz="2400" dirty="0" smtClean="0"/>
              <a:t> Perms[X]  contains two functions </a:t>
            </a:r>
          </a:p>
          <a:p>
            <a:endParaRPr lang="en-US" dirty="0"/>
          </a:p>
          <a:p>
            <a:r>
              <a:rPr lang="en-US" sz="2400" dirty="0" smtClean="0"/>
              <a:t>Consider the following PRP: </a:t>
            </a:r>
            <a:br>
              <a:rPr lang="en-US" sz="2400" dirty="0" smtClean="0"/>
            </a:br>
            <a:r>
              <a:rPr lang="en-US" sz="2400" dirty="0" smtClean="0"/>
              <a:t>     key space K={0,1},   input space X = {0,1},</a:t>
            </a:r>
          </a:p>
          <a:p>
            <a:r>
              <a:rPr lang="en-US" sz="2400" dirty="0" smtClean="0"/>
              <a:t>     PRP defined as: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  <a:p>
            <a:r>
              <a:rPr lang="en-US" sz="2400" dirty="0" smtClean="0"/>
              <a:t>Is this a secure PRP?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165735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dirty="0" err="1" smtClean="0"/>
              <a:t>k,x</a:t>
            </a:r>
            <a:r>
              <a:rPr lang="en-US" sz="2400" dirty="0"/>
              <a:t>) = </a:t>
            </a:r>
            <a:r>
              <a:rPr lang="en-US" sz="2400" dirty="0" err="1"/>
              <a:t>x⨁k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1600" y="2724150"/>
            <a:ext cx="60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176885"/>
            <a:ext cx="54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638550"/>
            <a:ext cx="150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9320" y="1183680"/>
              <a:ext cx="8177040" cy="246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40" y="1172880"/>
                <a:ext cx="8200800" cy="24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0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secure PRPs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50"/>
            <a:ext cx="8686800" cy="40005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u="sng" dirty="0"/>
          </a:p>
          <a:p>
            <a:pPr>
              <a:lnSpc>
                <a:spcPct val="120000"/>
              </a:lnSpc>
            </a:pPr>
            <a:r>
              <a:rPr lang="en-US" u="sng" dirty="0" smtClean="0"/>
              <a:t>PRPs believed to be secure</a:t>
            </a:r>
            <a:r>
              <a:rPr lang="en-US" dirty="0" smtClean="0"/>
              <a:t>:      </a:t>
            </a:r>
            <a:r>
              <a:rPr lang="en-US" dirty="0"/>
              <a:t>3DES,   AES,   …</a:t>
            </a:r>
          </a:p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</a:pPr>
            <a:r>
              <a:rPr lang="en-US" baseline="30000" dirty="0"/>
              <a:t>		 </a:t>
            </a:r>
            <a:r>
              <a:rPr lang="en-US" dirty="0" smtClean="0"/>
              <a:t>AES-128:   </a:t>
            </a:r>
            <a:r>
              <a:rPr lang="en-US" dirty="0"/>
              <a:t>K </a:t>
            </a:r>
            <a:r>
              <a:rPr lang="en-US" dirty="0">
                <a:sym typeface="Symbol" pitchFamily="18" charset="2"/>
              </a:rPr>
              <a:t> X    X</a:t>
            </a:r>
            <a:r>
              <a:rPr lang="en-US" dirty="0"/>
              <a:t>        where      K = X = {0,1}</a:t>
            </a:r>
            <a:r>
              <a:rPr lang="en-US" baseline="30000" dirty="0"/>
              <a:t>128</a:t>
            </a:r>
            <a:r>
              <a:rPr lang="en-US" dirty="0"/>
              <a:t> </a:t>
            </a:r>
            <a:endParaRPr lang="en-US" baseline="30000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An example concrete assumption about AES:</a:t>
            </a:r>
            <a:endParaRPr lang="en-US" dirty="0"/>
          </a:p>
          <a:p>
            <a:pPr lvl="1">
              <a:lnSpc>
                <a:spcPct val="120000"/>
              </a:lnSpc>
              <a:spcBef>
                <a:spcPct val="60000"/>
              </a:spcBef>
              <a:buFontTx/>
              <a:buNone/>
            </a:pPr>
            <a:r>
              <a:rPr lang="en-US" dirty="0"/>
              <a:t>    All  </a:t>
            </a:r>
            <a:r>
              <a:rPr lang="en-US" dirty="0" smtClean="0"/>
              <a:t>2</a:t>
            </a:r>
            <a:r>
              <a:rPr lang="en-US" baseline="30000" dirty="0" smtClean="0"/>
              <a:t>80</a:t>
            </a:r>
            <a:r>
              <a:rPr lang="en-US" dirty="0"/>
              <a:t>–time  </a:t>
            </a:r>
            <a:r>
              <a:rPr lang="en-US" dirty="0" err="1" smtClean="0"/>
              <a:t>algs</a:t>
            </a:r>
            <a:r>
              <a:rPr lang="en-US" dirty="0" smtClean="0"/>
              <a:t>. </a:t>
            </a:r>
            <a:r>
              <a:rPr lang="en-US" dirty="0"/>
              <a:t>A have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PRP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 </a:t>
            </a:r>
            <a:r>
              <a:rPr lang="en-US" b="1" dirty="0">
                <a:solidFill>
                  <a:schemeClr val="accent2"/>
                </a:solidFill>
              </a:rPr>
              <a:t>AES</a:t>
            </a:r>
            <a:r>
              <a:rPr lang="en-US" dirty="0">
                <a:solidFill>
                  <a:schemeClr val="accent2"/>
                </a:solidFill>
              </a:rPr>
              <a:t>] &lt; 2</a:t>
            </a:r>
            <a:r>
              <a:rPr lang="en-US" baseline="50000" dirty="0">
                <a:solidFill>
                  <a:schemeClr val="accent2"/>
                </a:solidFill>
              </a:rPr>
              <a:t>-40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baseline="30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2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38150"/>
            <a:ext cx="65399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the 1-bit PRP from the previous question:</a:t>
            </a:r>
          </a:p>
          <a:p>
            <a:endParaRPr lang="en-US" sz="2400" dirty="0"/>
          </a:p>
          <a:p>
            <a:r>
              <a:rPr lang="en-US" sz="2400" dirty="0" smtClean="0"/>
              <a:t>Is it a secure PRF?</a:t>
            </a:r>
          </a:p>
          <a:p>
            <a:endParaRPr lang="en-US" sz="2400" dirty="0"/>
          </a:p>
          <a:p>
            <a:r>
              <a:rPr lang="en-US" sz="2400" dirty="0" smtClean="0"/>
              <a:t>Note that  Funs[X,X]  </a:t>
            </a:r>
            <a:r>
              <a:rPr lang="en-US" sz="2400" dirty="0"/>
              <a:t>contains </a:t>
            </a:r>
            <a:r>
              <a:rPr lang="en-US" sz="2400" dirty="0" smtClean="0"/>
              <a:t>four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51435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dirty="0" err="1" smtClean="0"/>
              <a:t>k,x</a:t>
            </a:r>
            <a:r>
              <a:rPr lang="en-US" sz="2400" dirty="0"/>
              <a:t>) = </a:t>
            </a:r>
            <a:r>
              <a:rPr lang="en-US" sz="2400" dirty="0" err="1"/>
              <a:t>x⨁k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71600" y="2724150"/>
            <a:ext cx="60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176885"/>
            <a:ext cx="54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3638550"/>
            <a:ext cx="150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3409950"/>
            <a:ext cx="4570482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Attacker A:   </a:t>
            </a:r>
          </a:p>
          <a:p>
            <a:pPr marL="457200" indent="-457200">
              <a:buAutoNum type="arabicParenBoth"/>
            </a:pPr>
            <a:r>
              <a:rPr lang="en-US" sz="2400" dirty="0"/>
              <a:t>q</a:t>
            </a:r>
            <a:r>
              <a:rPr lang="en-US" sz="2400" dirty="0" smtClean="0"/>
              <a:t>uery f(</a:t>
            </a:r>
            <a:r>
              <a:rPr lang="en-US" sz="2400" dirty="0"/>
              <a:t>⋅</a:t>
            </a:r>
            <a:r>
              <a:rPr lang="en-US" sz="2400" dirty="0" smtClean="0"/>
              <a:t>) at  x=0 and x=1</a:t>
            </a:r>
          </a:p>
          <a:p>
            <a:pPr marL="457200" indent="-457200">
              <a:buAutoNum type="arabicParenBoth"/>
            </a:pPr>
            <a:r>
              <a:rPr lang="en-US" sz="2400" dirty="0"/>
              <a:t>i</a:t>
            </a:r>
            <a:r>
              <a:rPr lang="en-US" sz="2400" dirty="0" smtClean="0"/>
              <a:t>f f(0) = f(1) output “1”, else “0”</a:t>
            </a:r>
          </a:p>
          <a:p>
            <a:r>
              <a:rPr lang="en-US" sz="2400" dirty="0" err="1" smtClean="0"/>
              <a:t>Adv</a:t>
            </a:r>
            <a:r>
              <a:rPr lang="en-US" sz="2400" baseline="-25000" dirty="0" err="1" smtClean="0"/>
              <a:t>PRF</a:t>
            </a:r>
            <a:r>
              <a:rPr lang="en-US" sz="2400" dirty="0" smtClean="0"/>
              <a:t>[A,E] = |0-½| = ½  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419600" y="340995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3680" y="1283760"/>
              <a:ext cx="8219880" cy="1865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60" y="1273320"/>
                <a:ext cx="8240040" cy="18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16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6019</TotalTime>
  <Words>523</Words>
  <Application>Microsoft Macintosh PowerPoint</Application>
  <PresentationFormat>On-screen Show (16:9)</PresentationFormat>
  <Paragraphs>136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1_Lecture</vt:lpstr>
      <vt:lpstr>2_Office Theme</vt:lpstr>
      <vt:lpstr>3_Office Theme</vt:lpstr>
      <vt:lpstr>Review: PRPs and PRFs</vt:lpstr>
      <vt:lpstr>Block ciphers:  crypto work horse</vt:lpstr>
      <vt:lpstr>Abstractly:   PRPs and PRFs</vt:lpstr>
      <vt:lpstr>Secure PRFs</vt:lpstr>
      <vt:lpstr>Secure PRF:  defintion</vt:lpstr>
      <vt:lpstr>Secure PRP   (secure block cipher)</vt:lpstr>
      <vt:lpstr>PowerPoint Presentation</vt:lpstr>
      <vt:lpstr>Example secure PRPs</vt:lpstr>
      <vt:lpstr>PowerPoint Presentation</vt:lpstr>
      <vt:lpstr>PRF Switching Lemma</vt:lpstr>
      <vt:lpstr>Final note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406</cp:revision>
  <cp:lastPrinted>2012-01-15T02:09:53Z</cp:lastPrinted>
  <dcterms:created xsi:type="dcterms:W3CDTF">2010-11-06T18:36:35Z</dcterms:created>
  <dcterms:modified xsi:type="dcterms:W3CDTF">2012-02-06T23:02:27Z</dcterms:modified>
</cp:coreProperties>
</file>