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487" r:id="rId4"/>
    <p:sldId id="474" r:id="rId5"/>
    <p:sldId id="498" r:id="rId6"/>
    <p:sldId id="475" r:id="rId7"/>
    <p:sldId id="499" r:id="rId8"/>
    <p:sldId id="504" r:id="rId9"/>
    <p:sldId id="519" r:id="rId10"/>
    <p:sldId id="511" r:id="rId11"/>
    <p:sldId id="494" r:id="rId12"/>
    <p:sldId id="507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11:28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 4063 15374,'0'19'-480,"0"-19"-1,0 0 289,-20 0-3908,20 0-6020</inkml:trace>
  <inkml:trace contextRef="#ctx0" brushRef="#br0" timeOffset="137.6954">1808 4181 14061,'0'20'160,"0"0"1794,0-20-1698,0 0-384,0 0-1345,0 0-3396</inkml:trace>
  <inkml:trace contextRef="#ctx0" brushRef="#br0" timeOffset="1430.6641">2405 3864 6342,'0'0'1217,"0"20"-417,0-20 866,0 19-801,-20 1 128,0 0 128,-1 19-417,21-19-351,-20 21-193,1-21 32,-1-1 64,20-19 33,-20 20-1,0-20 0,20 0 0,-19-20-159,19 20-33,0-19-96,0-1-128,0 0 31,0-21-95,19 22-64,1-1 32,-20 0 64,20 0 32,0 1 31,-1-1 33,1 20 0,1-20 64,-1 20 96,0 0 161,-20 0 63,19 20 64,1-20 33,-20 20-65,20 19 64,-20-19-63,0 19 127,0-19-159,0 21-33,0-2-96,0 1-32,-20-20-96,20 19 64,-20 1-32,1-20-31,-1 20-65,20-20-161,-20 20 97,-1-21 32,21 1-32,-20-20 64,1 20-32,-1-20 128,20 0-160,0 0 96,0-20-96,0 20 64,-20-20-96,20 20 32,0-19 64,20-1-96,-20 20 64,20 0 64,-20-20 0,0 20 0,19 0 0,-19 0 0,20 0 32,1 20 0,-1-20-32,-20 0-32,20 0-128,-1 20-801,-19-20-1537,0 0-1986</inkml:trace>
  <inkml:trace contextRef="#ctx0" brushRef="#br0" timeOffset="2135.7422">2722 3963 4868,'20'-20'1730,"-20"20"1889,0 0-1281,0-20-608,0 20-193,0 20-480,0-20-480,0 20 64,-20-1-33,20 22-191,-20-21-33,0 19-96,1 1-224,-1 0 0,20-1 32,-20-19-64,-1 0-64,1-1 32,20 2 65,-19-21-65,19 0 0,-20 0-65,20-21 1,-20 2 0,20-1-128,0 0 192,0 20-224,20-20 96,-20 20 32,0 0-96,20 0 95,-20 0 258,19 0-33,1 0-64,1 20 32,-1 0 160,0 0-384,-1-20 224,1 19-32,0 2-64,0-21-192,0 20-417,-20-20-1056,19 20-1250,-19-20-4003</inkml:trace>
  <inkml:trace contextRef="#ctx0" brushRef="#br0" timeOffset="2454.1016">2960 4002 12908,'0'0'-321,"0"0"1859,20 0-321,-20 21-32,20-1-128,0 0-128,-1-1-128,1 1-481,-20 0-64,20 0-256,0 0 289,0-1-450,-1-19-383,-19 20-513,21-20-833,-1 0-736,-20 0-1314</inkml:trace>
  <inkml:trace contextRef="#ctx0" brushRef="#br0" timeOffset="2636.7188">3219 4023 12908,'-20'20'96,"0"19"2466,-21-19-1377,22 0-96,-21 20-160,20-21-352,-19 1-417,19 0-256,0 0-673,20-1-1537,0-19-4100</inkml:trace>
  <inkml:trace contextRef="#ctx0" brushRef="#br0" timeOffset="3719.7266">3655 3844 3651,'0'-20'1153,"20"20"2210,-20 0-1089,0 0-608,0 0-32,0 0-33,0 0-384,0 0-352,0 0-160,0 0-257,0 0-160,0 0-31,-20 0 127,20 0-384,0 0 192,0-19-32,0 19-32,0 0-31,0 0-1,0 0 0,-20 0-64,20 19-64,0-19 128,-20 0-64,20 0-64,-20 0 32,20 20 192,0-20-288,-20 0 32,20 0 224,0 0-320,-19 20 192,19-20 64,0 0-256,0 0 64,0 0-96,0 0 127,19 0-63,-19 20 128,20-20-64,-20 0 32,0 19 32,20 1 0,-20-20 0,0 20 96,0 0 0,-20-1 1,20 1-33,-20 1 128,1-1-256,19 0 128,-20-20-32,20 19-32,0-19-96,0 0-64,0 0-161,0 0 33,0 0 32,0 20 128,0-20 64,0 0 32,0 0 64,0 20 64,0 0-32,0 0 352,0 19 33,-20-19 31,20 19 32,0-18 1,0-1-481,0 20 32,0-40 64,0 19-288,0 1 96,20 0-449,-20-20-383,20 20-482,-1-20-992,1 0-1442,0 0-8806</inkml:trace>
  <inkml:trace contextRef="#ctx0" brushRef="#br0" timeOffset="4147.461">3834 4260 9160,'0'-19'353,"-20"19"3042,20-20-1954,0 0-480,0-19 0,0 19 32,20 0-160,-20-20-321,19 21-192,-19-1 65,20 20-385,0-20 0,-20 20 0,20 0-64,-1 20 96,2 0 0,-1-1 128,-20 1-64,20 20-64,-20-20 160,-20 19 0,20-19 65,-20 0 31,-20-1-64,20-19-128,-20 21 64,21-21-256,-1 0-32,0 0-288,0 0-353,20 0-897,0-21-1857,20 21-3908</inkml:trace>
  <inkml:trace contextRef="#ctx0" brushRef="#br0" timeOffset="4445.3125">4171 4162 10698,'20'-20'896,"-20"20"2404,0 0-1571,0 0-640,0 0-288,0 20 224,0-20 128,0 39-192,-20-19 0,20 0-577,-20 20 1,20-20-353,0 0 32,0 0 32,-20-1-416,20 1-417,0-20-512,0 0-545,20 0-160,-20 0-768,20 0-2147</inkml:trace>
  <inkml:trace contextRef="#ctx0" brushRef="#br0" timeOffset="4787.1094">4449 3923 9384,'0'-20'545,"0"20"2370,0-19-769,0 19-769,0 19-704,0-19 544,0 40 224,0-20-288,0 19-64,-20 22-128,20-22-352,-20 21-1,0-21-544,20 1 129,-19 0-225,19-20 64,0 0-32,0 0-193,0-20-511,0 19-738,0-19-479,0 0-161,19-19-1634</inkml:trace>
  <inkml:trace contextRef="#ctx0" brushRef="#br0" timeOffset="5637.6954">4608 3805 1153,'0'0'3459,"0"0"-1185,0 0-64,0 0-704,0 0-129,0-20 0,0 20-256,0 0-256,0 0-288,0 0-257,0 0-32,0 0 161,0 0-97,20 0-32,-20 20 33,20-20-129,-20 0-32,19 19-32,-19 1 32,0-20-64,20 20 129,-20-20-161,0 20 160,0-1 128,0 1-31,0-20-161,-20 20 192,20 0-256,0-1 32,0-19-95,0 20 63,-19 1-256,19-1 128,0 0-65,0-20 33,0 19 32,19 1 65,-19 0-258,0 0 193,20 0 128,-20-1-128,20 1 65,-20 0-194,0 0 258,20-1-1,-20 2 128,21-1-320,-21 0 256,0 0 32,0 19-64,0-19 129,0 0-65,-21-1 64,21 1-64,-20-20-64,0 20 33,0-20-33,1 0-64,-1 0-288,0 0-417,20 0-704,-20-20-833,20 0-1121,0 1-4869</inkml:trace>
  <inkml:trace contextRef="#ctx0" brushRef="#br0" timeOffset="6087.8907">4846 3765 5829,'20'-20'6855,"-20"-1"-4229,0 21 161,0 0-1282,0 0-640,0 0-257,0 0-63,0 21 224,-20-1-257,20 0-127,-19 19-257,19-19-128,0 20 128,-20-21-192,20-19 0,0 0-193,0 0-191,0 0 256,0-19 192,20 19 32,-1-40-64,1 20 0,-20 1 32,20-1-32,0 20-96,-20-20 128,19 20 96,-19 0 128,0 20 96,0 0 97,0 19-97,0-19 32,0 19-320,0-19 96,0 20-640,0-21-1570,20-19-2594</inkml:trace>
  <inkml:trace contextRef="#ctx0" brushRef="#br0" timeOffset="7009.7657">5284 4162 7623,'-20'0'3875,"20"0"-1216,0-20-225,0 20-1601,0 0-288,20 0 223,-1-20 257,21 20-96,-1 0-160,1 0-417,-1 0 33,22 0-129,-22 0 0,1 0-64,0 0-64,-1 0 129,1 0-257,-21 0 192,1-20-64,0 20 64,-20 0-64,21 0 192,-21 0 225,0 0-161,-21-20-352,21 20-32,-20-19-32,0 19-64,1 0 64,-1-20 128,0 20-160,20 0 96,0 0-160,0 0 128,0 0-128,0 0-288,0 0 63,0 0 161,20 0 0,0 0 192,-1 20-128,1-1 128,0 1 96,1 0 32,-1 0-192,-20 0 128,19-20 192,-19 19-64,-19 1 65,-1 0 31,20-20-128,-21 20 32,1-20-128,0 0-96,1 19-256,19-19-417,-20 0-736,20-19-929,0 19-2371,0-20-8391</inkml:trace>
  <inkml:trace contextRef="#ctx0" brushRef="#br0" timeOffset="7794.9219">6256 3864 1473,'0'0'4452,"0"-20"-2658,0 20 800,0 0-1152,0 0-1,0 0 257,0 0-257,0-20-352,0 20-256,0 0-129,0 0 1,0 0 64,0 0-353,0 0 33,0 0-1,0 0-128,0 0-159,0 0 127,0 0-64,0 0-96,0 0-96,0 0 64,0 0-32,0 0-32,0 0 32,0 0-32,0 0 65,-20 0-129,20 0 32,-20 0-33,20 0 1,-20 20 32,20-20 0,-19 0 65,19 20-162,-20-20 65,20 0-32,0 0 32,0 20-192,0-20 224,0 0-256,20 19 352,-20-19-256,19 20 256,-19-20-256,20 20 192,-20 0 32,0-1-32,0 1-96,0 21 192,-20-21-64,20-1-32,-19 1 192,-1 0-320,20 0 160,-20-20 64,20 20-224,0-20 64,-20 0-32,20 19 0,0-19-64,0 0 96,0 20 0,0-20 0,0 20 96,0 0-96,0-1 192,0 22 192,0-21-224,-20 19 161,20-19 95,0 20-288,0-21-128,0 1-64,20 0 96,-20-20-32,20 0-609,20 20-448,-21-40-1025,21 20-1409,19-20-4773</inkml:trace>
  <inkml:trace contextRef="#ctx0" brushRef="#br0" timeOffset="8122.0704">6454 4301 11659,'-19'-20'608,"19"-1"2179,0 2-1698,0-21-288,19 20-257,1-19 33,0-1-129,0 1-192,19 19 33,-18 0-33,-1-1 128,0 21-192,0 0 1,-1 0 95,-19 21 352,0-1-223,-19 19 95,19 1 33,-20 0-129,-20-21-128,19 21-63,2-20 31,-1-1-128,0 2-32,0-21-224,0 0-577,1 20-256,19-20-928,0 0-610,0-20-1697,19 20-6502</inkml:trace>
  <inkml:trace contextRef="#ctx0" brushRef="#br0" timeOffset="8332.0313">6693 4162 6085,'39'0'4324,"-39"0"-1601,0 0-353,0 19-544,0-19-257,0 20-127,0 0-97,-19 0-640,19-1-289,0 2-320,-20-1 0,20-20-192,0 20-256,0 0-481,0-20-800,0 0-514,0 0-799,20-20-1891</inkml:trace>
  <inkml:trace contextRef="#ctx0" brushRef="#br0" timeOffset="8586.9141">6990 3943 4932,'0'0'9097,"0"0"-8104,0 0 961,0 0-897,0 20-385,0-1 609,0 1 161,-19 21-481,-1-2-64,20-19-577,-20 20 128,20-1-448,-20-19 224,20 0-256,0 0-128,0-20-224,0 0-705,0 0-449,0 0-287,0 0-193,20 0-1506,-20-20-8615</inkml:trace>
  <inkml:trace contextRef="#ctx0" brushRef="#br0" timeOffset="9436.5235">7130 3805 1473,'-20'0'3587,"20"-20"-1345,0 20 609,0 0-801,0 0-224,0 0 0,0 0-161,0-20-416,0 20-192,0 0-128,0 0-288,0 0-65,0 0-95,0 0-321,0 0 96,0 0-128,0 0 0,0 0 1,0 0-1,0 0 32,0 0 32,0 0 32,0 0-96,0 0 97,0 0-65,0 0 64,0 0-96,0 0-32,0 0 0,0 0 64,0 0-256,0 0 96,0 0-32,0 0 160,0 0-288,20 0 160,-20 0 0,0 0 160,20 0-352,-20 0 224,20 0 0,-20 20 0,19-20-64,-19 0 0,0 0 64,20 0-96,-20 20 128,0-20-96,0 0 160,0 19-128,0-19 32,0 20 32,-20-20 65,20 20-65,0-20-257,0 20 161,0-20 128,0 19-224,0-19 64,0 20 64,0-20-32,0 20 64,20 0-32,-20-1 0,0 1 32,0 1 32,0-1-64,0 0-32,0-1 32,20 1 0,-20 20 64,0-20-96,20-1 160,-20 1-224,0 20 32,0-21 96,0 2 96,0-1-256,0 20 128,0-40 64,0 19 33,-20 1-1,0 0-64,20 0 192,-20-1-224,1-19 224,19 20-320,-20-20 288,0 0-160,20 0-448,-20 0-65,20 0-672,-21 0-897,2-20-1601,19 1-7207</inkml:trace>
  <inkml:trace contextRef="#ctx0" brushRef="#br0" timeOffset="10002.9297">7368 3705 10570,'0'-40'800,"0"40"2724,20-20-1378,-20 20-449,0 0-255,0 0-353,0 20-160,-20 0-33,20 0-191,-21-1-128,21 22-193,-19-21-256,19 19-32,-20-39 0,20 20 96,0-20-288,0 0 64,0 0 32,20 0 160,-1-20-95,2 1-65,-1-21 96,20 20-289,-21-1 193,1 2-128,-20 19 224,20-20-192,-20 20 0,0 0 128,0 20 64,20-1 0,-20 2 225,0-1-321,0 0 32,0 0 128,0-1-224,20-19-288,-20 20-802,19-20-1024,1 0-2786</inkml:trace>
  <inkml:trace contextRef="#ctx0" brushRef="#br0" timeOffset="12192.3829">19578 3903 10505,'0'0'1570,"0"0"-321,20 0 1538,0 0-801,0 0-417,19 0-544,1 0-96,20-19-288,0 19-417,-1 0-192,0 0 96,-19 0-352,0 0-193,0 0-768,-20 0-416,0 0-738,-1 0-1728,-19 0-5831</inkml:trace>
  <inkml:trace contextRef="#ctx0" brushRef="#br0" timeOffset="12373.0469">19916 3982 7527,'-40'41'1281,"20"-41"224,20 20 321,-19 0-993,-1-1-321,0 21-416,20-20-64,-20 0-800,1-1-642,19 1-383,-21 0-1571,1 0-639</inkml:trace>
  <inkml:trace contextRef="#ctx0" brushRef="#br0" timeOffset="12561.5235">19618 4301 640,'-40'20'3780,"21"-20"-449,19 0-801,0 0-63,0 0-385,19 0-33,1 0-319,0-20-801,20 20 128,-1 0-288,1-20-289,0 20-544,0 0 96,-20 0 0,19 0-160,-19 20-833,0-20-416,-20 0-897,19 0-1314,-19 0-5348</inkml:trace>
  <inkml:trace contextRef="#ctx0" brushRef="#br0" timeOffset="12904.2969">20233 4002 12587,'20'0'193,"-20"0"1472,0 0-480,0 21 321,0-1-545,0 0-257,0-1 33,0 21-257,0-20-127,0 0-193,0-1 192,0-19-160,0 0 257,20 0 159,1 0 97,-2-19-224,1 19-193,20-40-288,-21 20 288,21 0-352,-20-19 160,19 19-32,-19-1-448,0 1-129,1 1-736,-2 19-512,1 0-514,-20 0-1504,20 0-7015</inkml:trace>
  <inkml:trace contextRef="#ctx0" brushRef="#br0" timeOffset="14706.0547">21583 3923 2882,'0'0'2082,"0"0"513,0-20 31,0 20-768,0 0-545,0 0 32,0 0-127,0 0-193,0 0-225,0 0-31,0 0-192,0 0-161,0 0-32,0 0-63,0 0-65,0 0-32,0 0 0,0 0-256,0 0 32,-20 0 160,20 0-256,-19 0 128,19 0 32,-20 0-32,0 0 33,20 20-33,-20-20 64,20 0-192,0 0-1,0 0-95,0 20 96,0-20-128,0 0 224,0 0 224,0 20-352,0-20 160,20 19-128,-20-19 64,20 20 32,-20-20-128,0 21 256,0-21-288,0 20 160,0-20 0,0 20 32,-20-20 0,20 19 192,0-19-416,-20 20 224,20-20-64,0 20 0,0-20 64,-20 20-64,20-20 256,-19 20-448,19-1 320,-20-19-192,20 20 352,-20 0-96,20 0 97,-20-1 127,1 2 128,19-1-191,-20 0-1,20 0-128,0-1-192,0 1 32,0 0 64,0-20 0,0 20-128,20-1-352,-1 1-385,1-20-480,0 20-352,0-20-1250,-1 0-1986</inkml:trace>
  <inkml:trace contextRef="#ctx0" brushRef="#br0" timeOffset="15090.8204">21723 4341 6213,'-20'0'5285,"20"-20"-3587,0 0 480,0 0-737,20-1-352,-1 2-480,1-1-225,0-20 129,19 21-449,1-1 160,1 0 32,-2 0 33,1 20-65,-21 0-96,1 0-256,0 0 128,-20 20-64,0 20 224,0-21 160,-20 1-352,20 20 160,-20-21 129,-19 2-225,19-1 320,-19 0-320,19-20 64,-21 0 32,21 0-160,1 0-288,-1 0-641,20 0-673,0 0-832,0 0-4452</inkml:trace>
  <inkml:trace contextRef="#ctx0" brushRef="#br0" timeOffset="15576.1719">22199 4341 8936,'20'0'1089,"-20"0"1537,0 0-544,0 0-320,0 0-641,0 19-128,0-19-32,0 20-256,-20 0-1,1 0-351,-1-1-129,0 1-64,20-20-32,-21 20-96,21-20-256,-20 0-385,20 0-576,0 0-769,0 0-1857,0 0-5702</inkml:trace>
  <inkml:trace contextRef="#ctx0" brushRef="#br0" timeOffset="15932.6172">22457 4162 11883,'0'-20'704,"20"20"962,-20 0-321,0 0-31,-20 20-33,20-1-160,0 1-32,-19 0-224,19 0-33,-20-1-447,20 22-1,-20-21-416,20 0 320,-21-1-288,21 1-32,0-20-320,0 20-449,0-20-672,0 0-257,21 0-640,-21 0-961,0-20-7271</inkml:trace>
  <inkml:trace contextRef="#ctx0" brushRef="#br0" timeOffset="16623.0469">22596 3963 3715,'-20'0'3235,"20"0"-897,0 0-480,0 0 192,0 0-320,0 0-481,0 0-288,0 0-257,0 0-479,0 0-97,0 0 128,20 0 160,-20 0-95,20 0 95,-20 0-96,19 0-63,-19 19-65,20-19 96,-20 20-128,0-20-96,0 21 32,0-21 0,0 20 225,0-20-321,0 20 128,0-20-96,-20 19 96,20-19-64,0 20-128,0-20 96,0 20 0,0-20-32,0 20 128,0-20-256,0 20 128,20-1 32,-20 1 0,0 0 32,0 0 96,21-1-192,-21 2 257,0 19-193,-21-20 128,21-1-32,0 21 128,-20-20-32,20-1 33,-19 1 31,19 0-64,-20 0 0,0-1-64,20-19 1,-20 0-33,1 21 64,-1-21-160,20 0-288,-20 0-353,0-21-576,20 21-673,0-19-864,0-1-2115</inkml:trace>
  <inkml:trace contextRef="#ctx0" brushRef="#br0" timeOffset="17371.0938">22755 3884 4067,'0'-40'3011,"20"40"-224,-20-20-385,0 20-256,20 0-480,-20-19-321,0 19-256,0 0-480,-20 0-129,20 19 193,0 1 320,0 0-417,-20 0 33,20-1-129,-20 1-192,20 0-255,-19 0 63,19-1 32,0-19-96,0 0 64,0 0 0,0 0 96,0 0 32,0 0 1,0 0-193,19-19-64,1-1-33,0 0-127,19 0 0,-19 1 64,0 19 64,0-20-96,-1 20 64,1-20 32,-20 20 96,0 0 0,21 20 64,-21-20 160,0 20-32,20-1 65,-20 1-1,0 0-96,0 0 0,0-20-192,0 19 96,20-19-192,-20 20-512,0-20-1058,0 21-1473,19-21-2723</inkml:trace>
  <inkml:trace contextRef="#ctx0" brushRef="#br0" timeOffset="24952.1485">974 3982 224,'0'0'1281,"0"0"160,0 0 193,0-19-385,0 19 256,0 0-95,0-20-225,0 20-64,0 0-128,0-20-96,0 20 64,0-20 0,0 20-33,0 0 226,0 0-354,0 0-351,0 0-321,0 0 288,0 0 353,0 20 0,0 20-257,-19-21 65,19 42-161,-20-22-64,20 21-63,0-1-65,-20-19 128,20 20-352,-20-20 96,20-1 97,0-19-258,0 0 258,0-1-289,0 1-481,-19-20-608,19 0-513,0 0-31,19 0-2275</inkml:trace>
  <inkml:trace contextRef="#ctx0" brushRef="#br0" timeOffset="25410.1563">974 3982 6342,'-19'0'704,"19"20"2371,0-20-448,0 0-1538,0 0 288,0 0 128,19-20-288,1 20-256,20 0-64,0-19-128,0-1-160,-1 0-257,21 20-160,-1-20-96,2 1-64,-2 19 0,0-20-352,-19 20-705,-1-20-160,-19 20-641,21 0-864,-41 0-962,19 0-4388</inkml:trace>
  <inkml:trace contextRef="#ctx0" brushRef="#br0" timeOffset="25751.9532">1074 4241 2594,'-40'19'1249,"40"-19"2755,0 0-1602,-20 0-384,20 0 160,0 0-352,0 0-961,0 0 0,20 0-33,-20-19-63,40 19-96,-20-20 31,20 20-319,19-20-129,-19 0-32,19 20-256,-18-19 192,-2-1-256,1 20-416,-1-20-705,-19 20-449,0 0-896,-1 0-1282,-19 0-6214</inkml:trace>
  <inkml:trace contextRef="#ctx0" brushRef="#br0" timeOffset="26159.1797">955 4559 6374,'-20'0'992,"0"20"2884,20-20-2370,0 0-610,0 0 386,0 0 415,20 0-63,0 0-385,19 0 32,1-20-320,20 0-256,-20 20-289,19-21 449,-19 21-417,-1-19-416,2 19 32,-2-20-64,-19 20-416,20 0-705,-21 0-1249,1 0-1346,20 0-10858</inkml:trace>
  <inkml:trace contextRef="#ctx0" brushRef="#br0" timeOffset="35045.8985">21047 4063 2274,'0'0'1697,"0"-20"674,0 20 223,20 0-736,-20 0-481,0 0-160,0 0-128,0 0-192,0 0-128,0 0-129,0 0-63,0 0-97,0 0-127,0 0-97,-20 0 0,20 0-64,0 0 33,0 0-161,-20 0 32,20 0-32,0 0 64,-20 0 0,20 0 128,-19 0-256,19 0 128,-20 0-64,20 0 129,-20 0-257,20 0 96,-20 0-32,1 0 96,19 0-128,-20 0 64,20 20 32,-20-20 96,20 0-128,-20 0 128,1 19-96,19-19 0,-21 0 0,21 0 64,-20 20 65,20-20-289,-20 20 160,20-20-64,0 20 96,-20-20-32,20 20 32,-19-20 64,19 19-224,-20 1 128,20-20-32,-20 20 64,20 0 96,0-20-288,-20 19 160,20 2 0,0-21 0,-19 20-64,19-20 32,0 20 0,0-20-32,0 20 129,0-20-290,0 19 129,0-19 32,0 0 32,19 20 129,1-20-258,-20 0 162,20 20 63,0-20-192,19 0 256,-19 20-320,0-20 256,20 0 128,-20 0-256,0 0 160,0 0-128,-1 0 32,-19 0-32,20 0 96,-20 0-256,0 0-929,20 0-768,-20-20-546,0 20-1889</inkml:trace>
  <inkml:trace contextRef="#ctx0" brushRef="#br0" timeOffset="35570.3125">20651 4301 2818,'0'0'2402,"0"0"-31,0 0 479,0 0-704,0 0-512,0 0-641,0 0-96,19 0 224,1 0-224,0 0-129,0 0 161,19 0-96,1 0-320,-19 0-193,18 0 128,-19-20-480,0 20 256,-1 0-512,1 0-609,-20 0-1281,20 0-2530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13:06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22099 5789 2594,'0'0'224,"0"0"641,0 0 704,0 0 225,0 0-128,20 0-321,-20 0-256,0 0-96,0 0-192,0 0-193,0 0-63,0 0-1,0 0-127,0 0-33,0 0-64,0 20 33,0-20-65,21 0-32,-21 20-32,0 0-31,20-20-33,-20 21 0,20-2-32,-20-19 32,0 20 0,19 0-31,-19 0-33,0-1 32,20 1-96,-20 20 64,20-21-32,-20 1-32,20 20 32,-20-19 0,19-2 96,1 21-128,-20-20 64,20 19 0,0 1 161,-20-20-289,19 19 192,-19 2 0,20-2-128,1 1 0,-21-1 32,20 1 64,-20 0-160,20-1 32,-20 2 128,19-2-160,1 21 0,-20-21 256,20-19-320,0 19 96,-20 22 0,20-22 64,-20 1-32,19-1 65,-19 1-97,20 19 0,-20-18 96,20-1-96,-20 19 0,20-20 96,-1 21 0,-19-21-96,20 22 96,-20-2 32,21-19-256,-21-1 128,20 20 32,-20-18 32,0 18-64,0-19 96,20 19-192,-20 0 96,0-18 0,0 18 32,19 1-64,-19-21 32,0 21 32,0 0 32,20-1-64,-20 1 32,0-21 96,0 21-256,0 0 128,0-20 96,0 19-192,0 0 96,0-19 32,0 20-96,0-20 64,0 19 0,20 0 0,-20-19-96,20 0 256,-20 20-320,19-21 320,-19 21-160,20-21-192,0 1 192,-20 20-64,20-20 96,-20-1 0,19 1 128,-19-1-352,0 1 224,20 0 0,-20 0-32,0 0 32,21-1-32,-21 1 0,0-1 64,0 1-32,20 0-64,-20 0 64,0-1-32,20 1 0,-20 0 32,0-1-32,-20 2 128,20-2-256,0 1 96,20-1 64,-20 1-32,0-1 160,0-19-288,0 21 128,0-2 64,0 1-128,0-1 96,0 1 0,0 0-32,-20-1-32,20 2 32,-20-2 64,20 1-32,0-1-32,-21 1-32,21-1 64,-20 1 32,20 1-160,-19 18 128,19-19-32,0-1 96,-20 1-192,0-1 96,0-18 0,1 19 0,19-1 0,-20 1 32,0-1-32,0 1 0,1-21-32,-1 22 96,0-1-96,-1-1 0,21-19 32,-20 20 32,-19-1 96,19 1-192,0-1-32,1-18 160,-1 19-128,0-1 64,0 1 0,0-21-64,-19 21 96,19-20-64,-1 19 128,-18-18-448,-1 19 576,1-1-224,19-19 0,-20 20 96,1-1-64,-2-19-160,2 19 288,-1 2-160,0-21-160,21 19 224,-21 1 64,1-20-128,19-1-192,-1 1 192,-19 0 32,21 0 128,-21 0-288,20 20 160,-19-20-64,-1 0 0,1 19 32,19-19-32,-21 0 32,22 0 0,-21-1 160,20 1-320,0 0 224,1 0-128,-1-20 192,0 19-288,20 2 96,-20-21 64,20 20-128,0-20 0,0 0 160,0 0-224,0 0 128,0 0 128,0 0-192,20-20 96,-20 20 0,0-21-1,20 2-31,-20-1 64,20 0-192,-20 20 160,19-20 96,1 1-384,0-21 256,0 20-64,0 1 32,-20-1-96,19 0 95,1 0 97,1-1-32,-21 2 32,20-1-32,-20 0 0,0 20 0,0-20 64,0 20-160,0-20-64,-20 20 192,20 0-160,-21 20 32,21-20 96,-20 20-32,-19 0 0,19 0 32,0-1 32,-19 22 0,19-21 0,0 19-32,-19-19 32,19 20 0,-1-21-32,21 1-1,-20-20 1,20 20 32,0-20-32,0 20 32,20-20 32,-20 0 0,21 0 1,-1 0-1,19 0 0,1-20 160,-1 0 0,1 0 0,19 20-32,-18-19 0,-2-1-288,-19 20 288,20 0-352,-21 0-128,1 0-160,-20 0-1,20 0-576,-20 0-1794,0 0-8423</inkml:trace>
  <inkml:trace contextRef="#ctx0" brushRef="#br0" timeOffset="1317.3828">21484 12302 224,'0'0'640,"0"-20"481,20 20 673,-20 0-449,0 0 65,0 0 31,20-20-288,-20 20-160,0 0-384,0 0 159,0 20 33,-20 0-288,20 0-65,-20-1 0,20 1 65,-20 0-225,1 20-64,-1-21-127,0 22 127,0-1-32,20-21 64,-19 1-128,19 0-32,0 0-96,0-1 64,0-19 1,0 0-1,0 0 64,19-19-128,1 19 32,0-20-32,0 20 0,19-20-32,-19 20 32,0-20 32,19 20 32,-19 0 224,21-19 385,-2 19-321,1 0 0,-1 0-31,1-20-161,-1 20-64,-19 0-64,0 0 32,21-20-32,-41 20 0,19 0 32,1 0-64,-20 0 0,0 0 0,0 0 0,0 0-288,0 0-289,0 0-384,0 0-288,-20 0-1153,20 0-5093</inkml:trace>
  <inkml:trace contextRef="#ctx0" brushRef="#br0" timeOffset="3156.25">19916 4082 4548,'-20'-19'2498,"20"19"-672,-20-20 672,20 0-896,0-1-161,0 1-352,20 1-256,-20-21-353,20 20-159,-1 1-65,1 19-224,0-20-32,0 20-32,-20-20 0,20 40 0,0-20 0,-20 20 64,20 19 0,-20 1 32,0-1-160,0 2 96,0-21 32,-20-1 32,0 1 64,0 0 128,0-20 33,0 0-1,0 0-192,1 0-64,19-20-32,-20 20-224,20-20-449,0 1-480,20 19-961,-1-20-1153,1 20-5830</inkml:trace>
  <inkml:trace contextRef="#ctx0" brushRef="#br0" timeOffset="3518.5547">20412 3665 9384,'0'0'-64,"-20"20"545,1-20 672,-1 39 32,0-18-192,0 19 192,1-1-192,-22 21-256,21-21-161,0 20-127,1-18-257,19-1-160,0-21-64,0 21 0,19-20-385,1-20-672,0 20-672,0-20-834,1 0-1697</inkml:trace>
  <inkml:trace contextRef="#ctx0" brushRef="#br0" timeOffset="3678.711">20194 4043 7847,'-40'-20'512,"40"20"1186,0-21-128,0 21-674,0 0-383,20 0-257,0-20-32,-1 20-160,1 0-64,0 0-800,0 20-1571,1-20-3618</inkml:trace>
  <inkml:trace contextRef="#ctx0" brushRef="#br0" timeOffset="4122.0703">20611 3645 12748,'0'-20'96,"0"20"1761,0 0-415,0 20-577,0 0-225,0 20-31,-20-21-161,20 22-192,-20 18-256,1-19 257,-2-1-385,21 21-1,-20-41-31,20 1 96,0 1 0,0-21 64,0 0 64,0-21-128,0 1 0,20 1 64,1-1-96,-2 0 0,1 0-64,-20 1-64,20-1 31,0 20 1,-20-20 64,20 40 64,-20-20 96,0 20 96,0 19 64,0-19 1,0 19-1,-20-19-128,20 21 0,0-21-64,0-1-128,0-19-449,0 20-992,0-20-1378,20 0-3491</inkml:trace>
  <inkml:trace contextRef="#ctx0" brushRef="#br0" timeOffset="4542.9688">20749 4002 10826,'0'21'96,"0"-21"32,20 20 384,-20-20-31,0 0-257,20 0-64,0 0 0,1 0-288,-2-20-352,1 20-193,0-21-96,0 1 257,-1 1 288,-19-1 128,20 0 96,-20 0 64,0 1 256,0-1 417,-20 0 416,20 0 224,0 1 289,0 19-97,-19 0-320,19 0-608,-20 19-225,0 1 449,-19 0-32,18 19 128,1 1-192,0-1-353,0 2-352,20-1-128,0-21 0,0 1 64,0 0 64,20-20-512,0 20-289,0-20-736,1 0-1,-2 20-832,1-20-1089,0-20-4901</inkml:trace>
  <inkml:trace contextRef="#ctx0" brushRef="#br0" timeOffset="4869.1406">21107 3884 11370,'0'0'993,"0"0"-576,0 19 960,0 1 192,0 0-864,0 0-64,0-1-161,0 22-288,-19-1-32,19-21-63,0 1-65,0 0 64,0-20 0,0 0 160,19 0 321,-19-20-321,0 0 32,0 1-384,0-21 192,0 19-192,20 1 160,0-19-128,-20 19-128,20 0 160,19 1 64,-19 19-192,0-20 192,0 20-321,-1 0-575,1 0-834,0 20-736,1-20-2755</inkml:trace>
  <inkml:trace contextRef="#ctx0" brushRef="#br0" timeOffset="5342.7735">21544 3805 8103,'0'0'5766,"0"0"-5830,0 0 640,-20 19 994,20 1-321,-20 0-641,20 19-255,-20-19-193,20 20-64,-20-1 0,20 2-384,0-21-513,-19 19-128,19-39 321,19 0 383,-19 0 418,0-20-65,20 1-32,0-1 0,-20-21-64,20 21-64,0 20 0,-20-19 64,19 19 160,-19 0 160,0 0 257,0 19 64,0 1-97,0 21 33,0-21-129,0-1-256,20 1-160,-20 0 97,21-20 63,-1 0 352,0-20-127,-1 0-321,1 1 0,0-1-224,19-21 32,-19 21-128,0 1-385,19-21-608,-19 20-385,0 20-1248,1-19-1730</inkml:trace>
  <inkml:trace contextRef="#ctx0" brushRef="#br0" timeOffset="5539.0625">21902 3963 5445,'0'39'9769,"0"-39"-9769,-20 21 1153,20 19-160,0-21-609,0 1-384,0 0-416,20 0-1346,19-20-1857</inkml:trace>
  <inkml:trace contextRef="#ctx0" brushRef="#br0" timeOffset="5690.4297">22099 3785 10922,'0'-20'3908,"-19"0"-2819,19 20-64,-20 0-1025,20 0-257,0 20-127,0 0-993,0 0-2115</inkml:trace>
  <inkml:trace contextRef="#ctx0" brushRef="#br0" timeOffset="5996.0938">22219 3844 14669,'0'0'353,"0"20"672,-20-20-289,20 20 97,-19-1-513,19 1-127,0 0-97,0 0 0,0 19-32,19-18 0,-19-1 0,0 0-32,0-1 32,0 1 641,0 0 512,-19-20-224,-1 20-192,0-20-193,-1 0-159,1 0-225,20 0-64,-19 0-160,19 0-705,0 0-704,0 0-897,0-20-1538,19 20-6758</inkml:trace>
  <inkml:trace contextRef="#ctx0" brushRef="#br0" timeOffset="6388.6719">22298 4082 12075,'20'0'737,"-20"0"159,20-19-191,-1 19 512,1-20-576,21 20-353,-41-20-96,20 20 1,-1-21-65,1 1 0,-20 1-32,20-1-32,-20 0 0,0 0-64,0 1 64,0-1 160,0 20 641,0-20 160,-20 20-352,0 0 159,1 20-95,-1 0 224,0-1 96,-21 1 64,22 20-608,-21-1-129,20 2-128,20-2-352,0-19 64,0 0 96,0 0-416,0 0-481,20-1-672,20-19-802,-21 20-1248,1-20-7784</inkml:trace>
  <inkml:trace contextRef="#ctx0" brushRef="#br0" timeOffset="6562.5">22576 4221 2178,'-20'39'14701,"1"2"-13644,-1-21 513,0 0 320,0-1-481,0 1-736,1 0-545,-1 0-128,0-1-609,20-19-2017,-21 20-3332</inkml:trace>
  <inkml:trace contextRef="#ctx0" brushRef="#br0" timeOffset="7941.4063">23053 3963 11562,'0'-20'193,"0"0"1921,0 0-545,0 20 129,0 0-705,0 0-449,0 20 129,0 0 160,0 0-129,0 19-287,0 2 191,-20-2-319,20 1-97,0 0-64,-20-21-32,20 1 224,0 0-128,0-20 161,0 0-129,0 0 192,20-20-31,0 0-161,-20 1-32,20-1-288,-1 0 128,1-20-32,0 21-64,19-21-128,-18 19-32,-1 21 63,-20-20 1,20 20 32,-20 0 64,0 0 96,20 20 0,-20-20 96,0 21 0,0 19-64,0-21-32,0 21-32,0-20-64,0 0-576,0-1-898,0 1-896,19 0-1249,-19 0-7752</inkml:trace>
  <inkml:trace contextRef="#ctx0" brushRef="#br0" timeOffset="8232.4219">23410 4260 5413,'0'0'10185,"0"-19"-10633,0-1 736,20 20 129,0-20 543,20-19-191,0 19 32,-1 0-321,1 20-159,-1-20-129,1 20 32,-21 20 0,2-20 129,-21 20 159,0 0-63,0-1-33,-21 1-32,2 0 33,-21 0-129,1-1-128,-21-19-128,21 0-416,-1 0-962,0 0-1376,0 0-5061</inkml:trace>
  <inkml:trace contextRef="#ctx0" brushRef="#br0" timeOffset="21122.0703">20095 4817 9801,'20'-19'224,"-40"19"961,20-21 833,-20 21-384,20 0-385,-20 0-128,-20 0 64,20 21-320,-20-2-97,1 21 65,19-20-128,-20 19-193,21 1-223,-1-1-161,20-19-128,20 0 128,-1-1-256,21-19 128,19 21-449,-19-21-864,20 0 0,-20 0-1217,19 0-1250,-19 0-5765</inkml:trace>
  <inkml:trace contextRef="#ctx0" brushRef="#br0" timeOffset="21630.8594">20333 4896 6053,'0'-19'3075,"0"19"-1762,0 0 865,0 19-1153,-20-19 64,20 40 129,0-20-65,-19 19-321,19-19-159,-21 19-128,21-18-193,-20-1-384,20 0 544,0 0-415,0-20 31,0 0 192,0 0 417,0-20-545,0 20 96,20-40-288,-20 19 0,21-18 128,-21-1-544,19-19 832,1 20-480,0-1-96,19-20-32,-19 40 0,0-20-33,19 21 129,-19 19-64,0 0 64,-20 0-32,20 19 96,-20 1 0,0 0 288,0 21-448,0-2 320,0 1-96,-20-21 0,0 21 128,0-20 97,1-20-65,-21 19 0,20-19 0,-19 0-224,19 0 0,0 0-224,20-19-577,0 19-576,0 0-1314,0 0-1473</inkml:trace>
  <inkml:trace contextRef="#ctx0" brushRef="#br0" timeOffset="22095.7031">20749 4817 11851,'0'20'704,"0"-20"-543,-19 20 1600,-1 19-95,0-19-385,20 20-288,-20-1-192,1 1-513,-1-21-128,0 22-288,20-21 192,0-20-32,0 0 128,0 0 321,0 0 255,0-20-736,0 0 32,20-1-64,0-18 128,-1-1-512,1 1 800,0-1-480,19-19-96,1 20-192,1 18 384,-22-19-160,1 40 96,0 0 96,-20 0 64,20 0 192,-20 40 289,-20 0-385,20 0 224,-20 19 33,-19 0-353,18 1-160,1-20 32,20 0-289,0-20-415,-20-1-161,20-19-545,0 0-800,0 0-224,0-19-3716</inkml:trace>
  <inkml:trace contextRef="#ctx0" brushRef="#br0" timeOffset="22234.375">20670 5015 14573,'-19'0'865,"19"0"-192,0 20 192,19-20 704,1 0-864,20 0-801,-1 0 640,1 0-672,20 0-1698,-1 0-3939</inkml:trace>
  <inkml:trace contextRef="#ctx0" brushRef="#br0" timeOffset="23011.7188">21782 4837 10730,'20'-20'1633,"-20"20"-384,0-19 1314,0 19-1378,-20 0-641,0 19-127,0 1 159,-19 0-63,19 0-65,-19-1-191,19 1-161,20 0-32,0 0-160,0-1 160,0 1-289,20-20 322,-1 20-226,1 0 129,20-1-192,-21 2 96,1-21 0,-20 20 160,0 0 0,-20 0 192,1-20 193,-1 19-33,-20-19 97,21 0-1,-21 0-224,19 0-223,1 0-226,20 0 354,-19 0-674,19 0-864,19 0-289,1-19-1056,1 19-2691</inkml:trace>
  <inkml:trace contextRef="#ctx0" brushRef="#br0" timeOffset="23461.9141">21841 5035 6982,'20'0'4388,"1"0"-3074,-1-20 832,-1 20-673,1 0-512,0-20-609,0 20-128,-1-20-95,21 20-65,-20-19 32,0 19-96,-20-20 0,19 20-96,-19-20 96,20 20-97,-20-20-31,-20 20-64,20-19-32,-19 19 64,-1 0 128,0 0 128,0 0 96,0 19 192,-19-19 129,19 20-1,-19 0 97,19 19-32,-1-19-1,1 20-384,0-21 193,20 2-353,0-1-160,0-20 160,40 20 32,-19-20-64,18 20-737,1-20-160,-1 0-769,1 0-672,0 0-1089,-1 0-5830</inkml:trace>
  <inkml:trace contextRef="#ctx0" brushRef="#br0" timeOffset="23766.6016">22438 4975 8872,'-20'-19'1185,"20"19"1698,-20 0-1186,20 0 1,-21 0-417,1 19 0,1-19-288,-1 20 0,0 0-416,0 19 288,1-18-481,-1-1 128,0 0-544,20 0 129,0-1-290,20-19 1,-20 20-352,20 0-321,-1-20-577,-19 0 1,40 0-1378,-20 0-2337</inkml:trace>
  <inkml:trace contextRef="#ctx0" brushRef="#br0" timeOffset="24042.9688">22556 4975 12587,'-19'20'97,"-1"0"2177,20 0-224,-20-1-577,20 2-768,0-1-97,0 0-512,0 0 32,20-1 33,-20-19 31,39 0 0,-19 0-64,0-19-128,0-1-160,-1 0 128,1 0-64,1-1-128,-1 2-193,-20-1-832,0 20-1281,20-20-1442</inkml:trace>
  <inkml:trace contextRef="#ctx0" brushRef="#br0" timeOffset="24420.8985">22893 4975 9513,'0'40'256,"0"-20"1826,0-1-481,0 2 289,-19-1-993,19 20-417,0-21-287,0 21-226,-20-20-63,20-20 96,0 20 32,0-20 193,0 0 447,0-20-287,20 20 31,-20-20 32,0 0 65,19 0-161,1-19-95,1 39-33,-1-20-128,0 0 64,-1 20 32,1 0-192,0-21 32,0 21-384,0 21-481,-20-21-448,19 0-1185,-19 20-1250,20-20-8422</inkml:trace>
  <inkml:trace contextRef="#ctx0" brushRef="#br0" timeOffset="24654.2969">23311 4975 14349,'-20'0'160,"20"20"1474,-20 0-129,1 19 353,-1 2-609,20-1-1249,-20-1-384,20-19-673,20-20-545,0 0-2145,-20 20-8937</inkml:trace>
  <inkml:trace contextRef="#ctx0" brushRef="#br0" timeOffset="24791.9922">23430 5015 3138,'0'-40'11275,"-20"21"-11051,20-1 994,-20 20-802,20 0-352,0 0-961,0 0-1409,0 0-6663</inkml:trace>
  <inkml:trace contextRef="#ctx0" brushRef="#br0" timeOffset="25111.3281">23748 4737 14253,'20'-20'577,"-20"20"1857,0-19-672,0 19-513,0 19-224,-20 1 32,0 0-128,-1 0-257,-18 20-223,-1 0-97,21 19-224,-21 0-128,20-19-256,1 20 288,19-20-320,0-20-289,0 19-320,19-19-416,1-20-641,20 20-897,-21-20-2690</inkml:trace>
  <inkml:trace contextRef="#ctx0" brushRef="#br0" timeOffset="25307.6172">23589 5015 12107,'-40'-20'2146,"21"0"769,19 20-705,-20 0-545,20 0-768,0 0-640,0 0-33,0 0-224,20 20 0,-1-20-160,1 20-865,0 0-865,19-1-2114,-19 2-10826</inkml:trace>
  <inkml:trace contextRef="#ctx0" brushRef="#br0" timeOffset="25496.0938">23788 5035 4356,'19'-20'8328,"-19"20"-7560,0 20 610,0-20 447,20 0-1056,-20 19-577,20 2-96,0-1-160,-1-20-1153,1 20-2274,0 0-6951</inkml:trace>
  <inkml:trace contextRef="#ctx0" brushRef="#br0" timeOffset="25707.0313">24284 5035 18065,'-39'0'961,"-22"19"1793,2 22-191,0-1-193,-21-1-865,-20 21-640,2-1-609,17 1-192,22 0-288,0-21-416,39 1-706,20-21-672,0-19-1441,20 0-5061</inkml:trace>
  <inkml:trace contextRef="#ctx0" brushRef="#br0" timeOffset="29715.8203">19439 3446 6149,'39'0'1314,"-18"0"-930,-1 0 545,0 0-609,0 0-224,19 0-32,1 0-128,-1-19 64,1 19-256,1 0 192,-2 0 64,1 0 32,19 0-64,-20 0 256,21 0 160,-20 0 161,20-20-33,-1 20-95,-19 0-225,19 0-64,1 0 64,19 0-160,-19 0 32,-1 0-64,21 0 0,-20 0 0,19 0 0,-20 0 0,21 0 65,-21 0-33,20 0 0,-19 0 0,20-20 32,-21 20 96,20 0-96,-18 0 0,18 0-32,0 0-32,-20 0 32,22 0 0,-2 0-32,0 0 0,1-20 32,-21 20 0,20 0-32,-19 0 0,20 0 128,-21 0 96,0 0 1,1 0-97,0-19-64,-1 19-32,-19 0-32,19 0 64,-19 0-64,40-20 0,-21 20 0,1 0 32,19 0-32,-19 0 0,-1-20 32,1 20-32,-1 0 0,0 0 0,-18 0 0,-1 0 32,-1-20-32,-19 20 0,19 0-32,1 0 64,20 0-32,0 0 0,-1 0 0,-19 0 0,19 0 0,1 0 0,-20 0 0,19 0 0,-19 0 0,-1 0 0,21 0 0,-20 0 0,0 0 32,19 0-32,-19 0-32,19 0 64,-18 0-32,-2 0 0,1 0 0,-1 0 0,-19 0 32,20 20-32,-21-20-32,1 0 32,0 0-32,-20 0 32,20 0-32,-20 0 64,0 20 96,21-20 96,-21 0 33,0 20 63,0-20-224,0 19-64,0 1 0,0 0-32,0 0 32,0-1-32,0 1 32,0 1 0,0-1-32,0 0 32,0 19 0,0-19 160,0 0-31,0 19 63,0 1 64,0-1-96,0-18-64,19 19-32,-19-1-96,0 1 32,20-1-32,-20 1-64,0-1 64,0-19 32,0 21-32,0-2 0,0 1 32,0 0 32,20-1-64,-20-19 0,0 19 33,0 2-66,0-1 66,0-21-1,0 21-32,0-1 0,20-19-32,-20 20 64,0 0 0,0-20-32,0 20 0,0-1 64,0-19 0,0 20-64,0-1 32,0-19 32,0 21-64,0-2 32,0-19 32,0 19-64,-20-19 32,20 20-64,0-21 96,0 21-160,0-20 96,0 20 0,0-20 32,0 0-32,0 19 64,0-19-32,0 20 0,0-20-64,0 19 96,0-19-32,0 0 0,0 1-32,0 18 64,0-19-64,0 19 64,0-19-32,-20 20-64,20-21 32,0 21-32,20-20 32,-20 1-32,0-2 64,0 1-64,0-20 32,20 20-32,-20 0 64,0-20 0,0 0 0,0 20 0,0-20-32,0 19 0,0-19 32,0 0-64,0 20 32,0-20 0,0 0 0,0 0 0,0 20 32,0-20 32,0 0 32,0 0 33,0 0-33,0 0-96,-20 0 0,20 0 0,-20 0-32,0 0 64,20-20-32,-19 20 32,-22 0-32,21 0-32,0 0 128,-19 0-96,-1 0 96,1 0 96,-21 0-96,20 0 96,0 0-64,-19 0-96,19 0-32,1 0 64,-21 0-31,20 0-33,-20 0 32,21 0-32,-1 0 32,-19 0 64,18 0 32,2 0 32,-20 0-64,19 0 64,1 0-160,-1 0 64,0 0-64,-20 0 64,20 0 32,1 0-128,-1 0 64,1 0 161,-22 0-257,22 0-65,-20 0 193,19 20 97,0-20-161,21 0 32,-21 0 0,-1 0 0,2 0-64,-1 0 64,1 0-32,-1 20 96,1-20-96,-2 0-64,2 0 32,-1 0 32,20 0 32,-19 0 96,19 0-192,0 0 64,0 0 0,1 0-32,-1 19 64,0-19-32,-21 0 64,22 0 64,-1 0-320,0 0 224,0 0-32,-19 0 128,19 0-96,0 0-160,1 0 128,-1 0-32,-21 0 96,21 0 64,1 0-256,-1 0 192,-20 0-128,20 0 224,1 0-192,-21 0 64,20 0-192,-19 0 160,-2 0 32,2 0-64,-1 0 96,1 0 64,-1 0-224,1 0 96,19 0 32,-21 0-32,2 0 64,-1 0-96,0 0 0,1 0 64,-1 0-64,-20 0 64,20 0 96,1 0-288,-20 0 224,19 0-64,-19 0 0,18 0 0,-18 0 0,-1 0 0,1 0 32,-1 0 0,0 0 0,1 0 32,0 0-128,-1 0 96,0 0-64,1 0 32,19 0 128,-19 0-256,0 0 160,-2 0-64,2 20 32,19-20 96,-19 0-128,19 0 64,-20 0-32,1 0 64,-1 0-96,1 0 64,-1 0 96,20 0-256,-19 20 128,19-20 0,-19 0 32,19 0-64,-20 0 32,20 0-64,1 0 96,-1 20-64,1-20 0,-1 0 128,0 0-192,20 0 128,0 21-32,-19-21 160,39 0-320,-20 0 160,20 0 128,0-21-192,-20 21-64,20 0 0,20-20 64,-20 0 32,0 0 0,20 1 64,-20-1 0,19 0-96,1 0 160,-20-19 0,20 19-224,-20-20 160,0 21-32,20-22 0,-20 1 0,19 1-32,-19-1 32,21 1 32,-21-20 96,0 18-288,20 1 0,-20-19 384,0 19-224,0-19-192,0 18 384,20 2-160,-20-1-192,0-19 448,0 20-256,0-21-64,0 20 64,0-20-32,0 21 32,0-21 0,0 21 96,0-22-224,0 22 96,0-1-32,0 1 32,0-1 32,0 1-32,0-1 32,0 19-64,20-18 32,-20-1 0,0 1-32,19 19 64,-19-20 0,0 21 64,0-21-128,0 19 161,0-18-161,20 19-33,-20-20 97,20 21 65,-20-1-65,0 0-193,0 0 258,0 1-97,0-1 160,0 0-160,0 20 32,20-20 64,-20-1-32,0 2 128,0-1-320,0 0 160,0 0-32,0 0 160,19 1-224,-19 19 64,0-20 0,0 20-641,0-20-768,20 20-1858,0-20-4644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3/17/12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</a:t>
            </a:r>
            <a:r>
              <a:rPr lang="en-US" baseline="0" dirty="0" smtClean="0"/>
              <a:t> ECB, same block in different positions gets mapped to different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9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 means non-random, but</a:t>
            </a:r>
            <a:r>
              <a:rPr lang="en-US" baseline="0" dirty="0" smtClean="0"/>
              <a:t> unique.    Note that setting   IV = E(</a:t>
            </a:r>
            <a:r>
              <a:rPr lang="en-US" baseline="0" dirty="0" err="1" smtClean="0"/>
              <a:t>k,nonce</a:t>
            </a:r>
            <a:r>
              <a:rPr lang="en-US" baseline="0" dirty="0" smtClean="0"/>
              <a:t>)   is insecure.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5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   </a:t>
            </a:r>
            <a:r>
              <a:rPr lang="en-US" dirty="0" err="1" smtClean="0"/>
              <a:t>ciphertext</a:t>
            </a:r>
            <a:r>
              <a:rPr lang="en-US" baseline="0" dirty="0" smtClean="0"/>
              <a:t> stealing, but not discussed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ustomXml" Target="../ink/ink1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8150"/>
            <a:ext cx="3153410" cy="36385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Modes of operation: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time key (CBC)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67150"/>
            <a:ext cx="8534400" cy="131445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ct val="50000"/>
              </a:spcBef>
            </a:pPr>
            <a:r>
              <a:rPr lang="en-US" u="sng" dirty="0">
                <a:solidFill>
                  <a:srgbClr val="000090"/>
                </a:solidFill>
              </a:rPr>
              <a:t>Example applications</a:t>
            </a:r>
            <a:r>
              <a:rPr lang="en-US" dirty="0">
                <a:solidFill>
                  <a:srgbClr val="000090"/>
                </a:solidFill>
              </a:rPr>
              <a:t>:   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0090"/>
                </a:solidFill>
              </a:rPr>
              <a:t>1.  File systems:    Same AES key used to encrypt many files.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0090"/>
                </a:solidFill>
              </a:rPr>
              <a:t>2.  </a:t>
            </a:r>
            <a:r>
              <a:rPr lang="en-US" dirty="0" err="1">
                <a:solidFill>
                  <a:srgbClr val="000090"/>
                </a:solidFill>
              </a:rPr>
              <a:t>IPsec</a:t>
            </a:r>
            <a:r>
              <a:rPr lang="en-US" dirty="0">
                <a:solidFill>
                  <a:srgbClr val="000090"/>
                </a:solidFill>
              </a:rPr>
              <a:t>:   Same AES key used to encrypt many packets.</a:t>
            </a:r>
          </a:p>
        </p:txBody>
      </p:sp>
    </p:spTree>
    <p:extLst>
      <p:ext uri="{BB962C8B-B14F-4D97-AF65-F5344CB8AC3E}">
        <p14:creationId xmlns:p14="http://schemas.microsoft.com/office/powerpoint/2010/main" val="236237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57200" y="3981450"/>
            <a:ext cx="7924800" cy="4000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/>
          <a:lstStyle/>
          <a:p>
            <a:r>
              <a:rPr lang="en-US" sz="3200" dirty="0"/>
              <a:t>Construction 1:   </a:t>
            </a:r>
            <a:r>
              <a:rPr lang="en-US" sz="3200" dirty="0" smtClean="0"/>
              <a:t>CBC with random IV</a:t>
            </a:r>
            <a:endParaRPr lang="en-US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8915400" cy="4229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(E,D) be a PRP.          E</a:t>
            </a:r>
            <a:r>
              <a:rPr lang="en-US" baseline="-25000" dirty="0" smtClean="0"/>
              <a:t>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):    choose </a:t>
            </a:r>
            <a:r>
              <a:rPr lang="en-US" b="1" u="sng" dirty="0" smtClean="0"/>
              <a:t>random</a:t>
            </a:r>
            <a:r>
              <a:rPr lang="en-US" dirty="0" smtClean="0"/>
              <a:t> IV∈X and do:</a:t>
            </a:r>
            <a:endParaRPr lang="en-US" sz="2000" dirty="0"/>
          </a:p>
          <a:p>
            <a:pPr lvl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33600" y="29527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E(k,</a:t>
            </a:r>
            <a:r>
              <a:rPr lang="en-US" sz="2400">
                <a:sym typeface="Symbol" pitchFamily="18" charset="2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10000" y="29527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E(k,</a:t>
            </a:r>
            <a:r>
              <a:rPr lang="en-US" sz="2400">
                <a:sym typeface="Symbol" pitchFamily="18" charset="2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010400" y="29527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E(k,</a:t>
            </a:r>
            <a:r>
              <a:rPr lang="en-US" sz="2400">
                <a:sym typeface="Symbol" pitchFamily="18" charset="2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828800" y="18669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352800" y="18669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029200" y="18669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629400" y="18669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85800" y="1866900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322514" y="22536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239000" y="22536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038600" y="22536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559050" y="2152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267200" y="21764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467600" y="2152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267200" y="26670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7467600" y="26670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514600" y="26670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1066800" y="2152650"/>
            <a:ext cx="1371600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514600" y="35814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2514600" y="255270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267200" y="35814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5486400" y="29527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E(k,</a:t>
            </a:r>
            <a:r>
              <a:rPr lang="en-US" sz="2400">
                <a:sym typeface="Symbol" pitchFamily="18" charset="2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4267200" y="255270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943600" y="2552700"/>
            <a:ext cx="13716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751514" y="22536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5980113" y="21764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5980113" y="26670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5943600" y="35814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7466014" y="358140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1828800" y="40386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c[0]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352800" y="4038600"/>
            <a:ext cx="1676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c[1]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029200" y="4038600"/>
            <a:ext cx="1600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6629400" y="40386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685800" y="4038600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IV</a:t>
            </a:r>
          </a:p>
        </p:txBody>
      </p:sp>
      <p:sp>
        <p:nvSpPr>
          <p:cNvPr id="16433" name="AutoShape 49"/>
          <p:cNvSpPr>
            <a:spLocks/>
          </p:cNvSpPr>
          <p:nvPr/>
        </p:nvSpPr>
        <p:spPr bwMode="auto">
          <a:xfrm rot="16200000" flipV="1">
            <a:off x="4305300" y="704850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3778250" y="4463756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ciphertext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5360" y="1312200"/>
              <a:ext cx="7962480" cy="33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" y="1300680"/>
                <a:ext cx="798264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0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circuit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04800" y="2114550"/>
            <a:ext cx="7924800" cy="2514600"/>
            <a:chOff x="304800" y="2114550"/>
            <a:chExt cx="7924800" cy="2514600"/>
          </a:xfrm>
        </p:grpSpPr>
        <p:sp>
          <p:nvSpPr>
            <p:cNvPr id="4" name="Rectangle 51"/>
            <p:cNvSpPr>
              <a:spLocks noChangeArrowheads="1"/>
            </p:cNvSpPr>
            <p:nvPr/>
          </p:nvSpPr>
          <p:spPr bwMode="auto">
            <a:xfrm flipV="1">
              <a:off x="304800" y="2114550"/>
              <a:ext cx="7924800" cy="40005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812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D</a:t>
              </a:r>
              <a:r>
                <a:rPr lang="en-US" sz="2400" dirty="0" smtClean="0"/>
                <a:t>(</a:t>
              </a:r>
              <a:r>
                <a:rPr lang="en-US" sz="2400" dirty="0"/>
                <a:t>k,</a:t>
              </a:r>
              <a:r>
                <a:rPr lang="en-US" sz="2400" dirty="0">
                  <a:sym typeface="Symbol" pitchFamily="18" charset="2"/>
                </a:rPr>
                <a:t>)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576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D</a:t>
              </a:r>
              <a:r>
                <a:rPr lang="en-US" sz="2400" dirty="0" smtClean="0"/>
                <a:t>(</a:t>
              </a:r>
              <a:r>
                <a:rPr lang="en-US" sz="2400" dirty="0"/>
                <a:t>k,</a:t>
              </a:r>
              <a:r>
                <a:rPr lang="en-US" sz="2400" dirty="0">
                  <a:sym typeface="Symbol" pitchFamily="18" charset="2"/>
                </a:rPr>
                <a:t>)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8580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D</a:t>
              </a:r>
              <a:r>
                <a:rPr lang="en-US" sz="2400" dirty="0" smtClean="0"/>
                <a:t>(</a:t>
              </a:r>
              <a:r>
                <a:rPr lang="en-US" sz="2400" dirty="0"/>
                <a:t>k,</a:t>
              </a:r>
              <a:r>
                <a:rPr lang="en-US" sz="2400" dirty="0">
                  <a:sym typeface="Symbol" pitchFamily="18" charset="2"/>
                </a:rPr>
                <a:t>)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676400" y="434340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m[0]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200400" y="434340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m[1]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876800" y="434340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[2]</a:t>
              </a:r>
              <a:endParaRPr lang="en-US" dirty="0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477000" y="434340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[3]</a:t>
              </a:r>
              <a:endParaRPr lang="en-US" dirty="0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 flipV="1">
              <a:off x="2170114" y="3657600"/>
              <a:ext cx="49985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 flipV="1">
              <a:off x="7086600" y="3657600"/>
              <a:ext cx="49985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 flipV="1">
              <a:off x="3886200" y="3657600"/>
              <a:ext cx="49985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406650" y="40576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114800" y="4033837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315200" y="40576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114800" y="35433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7315200" y="35433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362200" y="35433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914400" y="2438400"/>
              <a:ext cx="1371600" cy="1466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864" y="336"/>
                </a:cxn>
              </a:cxnLst>
              <a:rect l="0" t="0" r="r" b="b"/>
              <a:pathLst>
                <a:path w="864" h="336">
                  <a:moveTo>
                    <a:pt x="0" y="0"/>
                  </a:move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362200" y="24574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 flipV="1">
              <a:off x="2362200" y="2686050"/>
              <a:ext cx="1600200" cy="1257300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576" y="1056"/>
                </a:cxn>
                <a:cxn ang="0">
                  <a:pos x="576" y="0"/>
                </a:cxn>
                <a:cxn ang="0">
                  <a:pos x="1008" y="0"/>
                </a:cxn>
              </a:cxnLst>
              <a:rect l="0" t="0" r="r" b="b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114800" y="24574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5334000" y="2914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D</a:t>
              </a:r>
              <a:r>
                <a:rPr lang="en-US" sz="2400" dirty="0" smtClean="0"/>
                <a:t>(</a:t>
              </a:r>
              <a:r>
                <a:rPr lang="en-US" sz="2400" dirty="0"/>
                <a:t>k,</a:t>
              </a:r>
              <a:r>
                <a:rPr lang="en-US" sz="2400" dirty="0">
                  <a:sym typeface="Symbol" pitchFamily="18" charset="2"/>
                </a:rPr>
                <a:t>)</a:t>
              </a: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 flipV="1">
              <a:off x="4114800" y="2686050"/>
              <a:ext cx="1600200" cy="1257300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576" y="1056"/>
                </a:cxn>
                <a:cxn ang="0">
                  <a:pos x="576" y="0"/>
                </a:cxn>
                <a:cxn ang="0">
                  <a:pos x="1008" y="0"/>
                </a:cxn>
              </a:cxnLst>
              <a:rect l="0" t="0" r="r" b="b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flipV="1">
              <a:off x="5791200" y="2686050"/>
              <a:ext cx="1371600" cy="1257300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576" y="1056"/>
                </a:cxn>
                <a:cxn ang="0">
                  <a:pos x="576" y="0"/>
                </a:cxn>
                <a:cxn ang="0">
                  <a:pos x="1008" y="0"/>
                </a:cxn>
              </a:cxnLst>
              <a:rect l="0" t="0" r="r" b="b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 flipV="1">
              <a:off x="5599114" y="3657600"/>
              <a:ext cx="49985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5827713" y="4033837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5827713" y="35433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5791200" y="24574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7313614" y="24574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1676400" y="2171700"/>
              <a:ext cx="15240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c[0]</a:t>
              </a: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3200400" y="2171700"/>
              <a:ext cx="16764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c[1]</a:t>
              </a: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4876800" y="2171700"/>
              <a:ext cx="16002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[2]</a:t>
              </a:r>
              <a:endParaRPr lang="en-US" dirty="0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6477000" y="2171700"/>
              <a:ext cx="15240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[3]</a:t>
              </a:r>
              <a:endParaRPr lang="en-US" dirty="0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533400" y="2171700"/>
              <a:ext cx="8382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IV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600" y="1047750"/>
            <a:ext cx="83792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symbols:    c[0] = E</a:t>
            </a:r>
            <a:r>
              <a:rPr lang="en-US" sz="3200" dirty="0" smtClean="0"/>
              <a:t>(</a:t>
            </a:r>
            <a:r>
              <a:rPr lang="en-US" sz="2400" dirty="0" smtClean="0"/>
              <a:t>k, </a:t>
            </a:r>
            <a:r>
              <a:rPr lang="en-US" sz="2400" dirty="0" err="1" smtClean="0"/>
              <a:t>IV⨁m</a:t>
            </a:r>
            <a:r>
              <a:rPr lang="en-US" sz="2400" dirty="0" smtClean="0"/>
              <a:t>[0] </a:t>
            </a:r>
            <a:r>
              <a:rPr lang="en-US" sz="3200" dirty="0" smtClean="0"/>
              <a:t>)</a:t>
            </a:r>
            <a:r>
              <a:rPr lang="en-US" sz="2800" dirty="0" smtClean="0"/>
              <a:t> </a:t>
            </a:r>
            <a:r>
              <a:rPr lang="en-US" sz="2400" dirty="0" smtClean="0"/>
              <a:t>    ⇒       m[0] = D</a:t>
            </a:r>
            <a:r>
              <a:rPr lang="en-US" sz="3200" dirty="0" smtClean="0"/>
              <a:t>(</a:t>
            </a:r>
            <a:r>
              <a:rPr lang="en-US" sz="2400" dirty="0" smtClean="0"/>
              <a:t>k, c[0]</a:t>
            </a:r>
            <a:r>
              <a:rPr lang="en-US" sz="3200" dirty="0" smtClean="0"/>
              <a:t>)</a:t>
            </a:r>
            <a:r>
              <a:rPr lang="en-US" sz="2400" dirty="0" smtClean="0"/>
              <a:t> ⨁ IV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6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52600" y="3562350"/>
            <a:ext cx="7010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CBC:    CPA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686800" cy="44005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/>
              <a:t>CBC 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If E is a secure PRP over (K,X) then </a:t>
            </a:r>
            <a:br>
              <a:rPr lang="en-US" dirty="0"/>
            </a:br>
            <a:r>
              <a:rPr lang="en-US" dirty="0"/>
              <a:t>	E</a:t>
            </a:r>
            <a:r>
              <a:rPr lang="en-US" baseline="-25000" dirty="0"/>
              <a:t>CBC</a:t>
            </a:r>
            <a:r>
              <a:rPr lang="en-US" dirty="0"/>
              <a:t> is a sem. sec. under CPA over (K, X</a:t>
            </a:r>
            <a:r>
              <a:rPr lang="en-US" baseline="30000" dirty="0"/>
              <a:t>L</a:t>
            </a:r>
            <a:r>
              <a:rPr lang="en-US" dirty="0"/>
              <a:t>, X</a:t>
            </a:r>
            <a:r>
              <a:rPr lang="en-US" baseline="30000" dirty="0"/>
              <a:t>L+1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Tx/>
              <a:buNone/>
              <a:tabLst>
                <a:tab pos="685800" algn="l"/>
              </a:tabLst>
            </a:pPr>
            <a:r>
              <a:rPr lang="en-US" dirty="0"/>
              <a:t>		In particular,  for a q-query adversary A attacking E</a:t>
            </a:r>
            <a:r>
              <a:rPr lang="en-US" baseline="-25000" dirty="0"/>
              <a:t>CBC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a PRP adversary B  </a:t>
            </a:r>
            <a:r>
              <a:rPr lang="en-US" dirty="0" err="1"/>
              <a:t>s.t</a:t>
            </a:r>
            <a:r>
              <a:rPr lang="en-US" dirty="0"/>
              <a:t>.: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smtClean="0"/>
              <a:t>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 [</a:t>
            </a:r>
            <a:r>
              <a:rPr lang="en-US" dirty="0"/>
              <a:t>A, E</a:t>
            </a:r>
            <a:r>
              <a:rPr lang="en-US" baseline="-25000" dirty="0"/>
              <a:t>CBC</a:t>
            </a:r>
            <a:r>
              <a:rPr lang="en-US" dirty="0"/>
              <a:t>]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 2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Adv</a:t>
            </a:r>
            <a:r>
              <a:rPr lang="en-US" baseline="-25000" dirty="0" smtClean="0"/>
              <a:t>PRP</a:t>
            </a:r>
            <a:r>
              <a:rPr lang="en-US" dirty="0" smtClean="0"/>
              <a:t>[</a:t>
            </a:r>
            <a:r>
              <a:rPr lang="en-US" dirty="0"/>
              <a:t>B, E]  +  </a:t>
            </a:r>
            <a:r>
              <a:rPr lang="en-US" b="1" dirty="0">
                <a:solidFill>
                  <a:srgbClr val="FF0000"/>
                </a:solidFill>
              </a:rPr>
              <a:t>2 q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L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/ |X|</a:t>
            </a:r>
          </a:p>
          <a:p>
            <a:pPr marL="0" indent="0">
              <a:lnSpc>
                <a:spcPct val="150000"/>
              </a:lnSpc>
              <a:spcBef>
                <a:spcPts val="3480"/>
              </a:spcBef>
              <a:buNone/>
              <a:tabLst>
                <a:tab pos="685800" algn="l"/>
              </a:tabLst>
            </a:pPr>
            <a:r>
              <a:rPr lang="en-US" dirty="0"/>
              <a:t>Note:    CBC is only secure as long as   </a:t>
            </a:r>
            <a:r>
              <a:rPr lang="en-US" b="1" dirty="0"/>
              <a:t>q</a:t>
            </a:r>
            <a:r>
              <a:rPr lang="en-US" b="1" baseline="30000" dirty="0"/>
              <a:t>2</a:t>
            </a:r>
            <a:r>
              <a:rPr lang="en-US" b="1" dirty="0"/>
              <a:t>L</a:t>
            </a:r>
            <a:r>
              <a:rPr lang="en-US" b="1" baseline="30000" dirty="0"/>
              <a:t>2</a:t>
            </a:r>
            <a:r>
              <a:rPr lang="en-US" b="1" dirty="0"/>
              <a:t>  &lt;&lt;  |X|</a:t>
            </a:r>
            <a:endParaRPr lang="en-US" b="1" baseline="30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4552950"/>
            <a:ext cx="91440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190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35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 = # messages encrypted with k  ,    L = length of max message</a:t>
            </a:r>
            <a:endParaRPr lang="en-US" dirty="0"/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/>
              <a:t>Suppose we want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 </a:t>
            </a:r>
            <a:r>
              <a:rPr lang="en-US" dirty="0"/>
              <a:t>[A, E</a:t>
            </a:r>
            <a:r>
              <a:rPr lang="en-US" baseline="-25000" dirty="0"/>
              <a:t>CBC</a:t>
            </a:r>
            <a:r>
              <a:rPr lang="en-US" dirty="0"/>
              <a:t>] </a:t>
            </a:r>
            <a:r>
              <a:rPr lang="en-US" dirty="0" smtClean="0"/>
              <a:t>≤  1/2</a:t>
            </a:r>
            <a:r>
              <a:rPr lang="en-US" baseline="30000" dirty="0" smtClean="0"/>
              <a:t>32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aseline="30000" dirty="0" smtClean="0"/>
              <a:t>  </a:t>
            </a:r>
            <a:r>
              <a:rPr lang="en-US" dirty="0" smtClean="0"/>
              <a:t>    ⇐    q</a:t>
            </a:r>
            <a:r>
              <a:rPr lang="en-US" baseline="30000" dirty="0" smtClean="0"/>
              <a:t>2</a:t>
            </a:r>
            <a:r>
              <a:rPr lang="en-US" dirty="0" smtClean="0"/>
              <a:t> L</a:t>
            </a:r>
            <a:r>
              <a:rPr lang="en-US" baseline="30000" dirty="0" smtClean="0"/>
              <a:t>2</a:t>
            </a:r>
            <a:r>
              <a:rPr lang="en-US" dirty="0" smtClean="0"/>
              <a:t> /|X| &lt; 1/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>
              <a:spcBef>
                <a:spcPts val="1776"/>
              </a:spcBef>
            </a:pPr>
            <a:r>
              <a:rPr lang="en-US" dirty="0" smtClean="0"/>
              <a:t>AES:     |X| = 2</a:t>
            </a:r>
            <a:r>
              <a:rPr lang="en-US" baseline="30000" dirty="0" smtClean="0"/>
              <a:t>128</a:t>
            </a:r>
            <a:r>
              <a:rPr lang="en-US" dirty="0" smtClean="0"/>
              <a:t>    ⇒   q L &lt; 2</a:t>
            </a:r>
            <a:r>
              <a:rPr lang="en-US" baseline="30000" dirty="0" smtClean="0"/>
              <a:t>48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So, after  2</a:t>
            </a:r>
            <a:r>
              <a:rPr lang="en-US" baseline="30000" dirty="0" smtClean="0"/>
              <a:t>48</a:t>
            </a:r>
            <a:r>
              <a:rPr lang="en-US" dirty="0" smtClean="0"/>
              <a:t>  AES blocks, must change 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3DES</a:t>
            </a:r>
            <a:r>
              <a:rPr lang="en-US" dirty="0"/>
              <a:t>:  </a:t>
            </a:r>
            <a:r>
              <a:rPr lang="en-US" dirty="0" smtClean="0"/>
              <a:t>  |</a:t>
            </a:r>
            <a:r>
              <a:rPr lang="en-US" dirty="0"/>
              <a:t>X| = 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   </a:t>
            </a:r>
            <a:r>
              <a:rPr lang="en-US" dirty="0"/>
              <a:t>⇒   q L &lt; 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971550"/>
            <a:ext cx="632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Adv</a:t>
            </a:r>
            <a:r>
              <a:rPr lang="en-US" sz="2400" baseline="-25000" dirty="0" err="1"/>
              <a:t>CPA</a:t>
            </a:r>
            <a:r>
              <a:rPr lang="en-US" sz="2400" dirty="0"/>
              <a:t> [A, E</a:t>
            </a:r>
            <a:r>
              <a:rPr lang="en-US" sz="2400" baseline="-25000" dirty="0"/>
              <a:t>CBC</a:t>
            </a:r>
            <a:r>
              <a:rPr lang="en-US" sz="2400" dirty="0"/>
              <a:t>]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 2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PRP </a:t>
            </a:r>
            <a:r>
              <a:rPr lang="en-US" sz="2400" dirty="0" err="1"/>
              <a:t>Adv</a:t>
            </a:r>
            <a:r>
              <a:rPr lang="en-US" sz="2400" dirty="0"/>
              <a:t>[B, E]  +  </a:t>
            </a:r>
            <a:r>
              <a:rPr lang="en-US" sz="2400" b="1" dirty="0">
                <a:solidFill>
                  <a:srgbClr val="FF0000"/>
                </a:solidFill>
              </a:rPr>
              <a:t>2 q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L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/ |X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47800" y="895350"/>
            <a:ext cx="65532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839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Warning:   an attack on CBC with rand.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CBC </a:t>
            </a:r>
            <a:r>
              <a:rPr lang="en-US" dirty="0"/>
              <a:t>where attacker can </a:t>
            </a:r>
            <a:r>
              <a:rPr lang="en-US" u="sng" dirty="0"/>
              <a:t>predict</a:t>
            </a:r>
            <a:r>
              <a:rPr lang="en-US" dirty="0"/>
              <a:t> the IV is not CPA-</a:t>
            </a:r>
            <a:r>
              <a:rPr lang="en-US" dirty="0" smtClean="0"/>
              <a:t>secure</a:t>
            </a:r>
            <a:r>
              <a:rPr lang="en-US" dirty="0"/>
              <a:t> </a:t>
            </a:r>
            <a:r>
              <a:rPr lang="en-US" dirty="0" smtClean="0"/>
              <a:t>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Suppose  given  c ⟵ E</a:t>
            </a:r>
            <a:r>
              <a:rPr lang="en-US" baseline="-25000" dirty="0" smtClean="0"/>
              <a:t>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   can predict IV for next message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655668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9800" y="2655668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43001" y="3040618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209800" y="3615312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121970" y="3288287"/>
            <a:ext cx="2507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=IV</a:t>
            </a:r>
            <a:r>
              <a:rPr lang="en-US" sz="2000" dirty="0">
                <a:sym typeface="Symbol"/>
              </a:rPr>
              <a:t>⨁</a:t>
            </a:r>
            <a:r>
              <a:rPr lang="en-US" sz="2000" dirty="0" smtClean="0">
                <a:sym typeface="Symbol"/>
              </a:rPr>
              <a:t>IV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, </a:t>
            </a:r>
            <a:r>
              <a:rPr lang="en-US" sz="2000" dirty="0" smtClean="0"/>
              <a:t>  m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 pitchFamily="18" charset="2"/>
              </a:rPr>
              <a:t> ≠ </a:t>
            </a:r>
            <a:r>
              <a:rPr lang="en-US" sz="2000" dirty="0"/>
              <a:t>m</a:t>
            </a:r>
            <a:r>
              <a:rPr lang="en-US" sz="2000" baseline="-25000" dirty="0"/>
              <a:t>0</a:t>
            </a:r>
            <a:endParaRPr lang="en-US" sz="2000" dirty="0">
              <a:sym typeface="Symbol" pitchFamily="18" charset="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09800" y="3645692"/>
            <a:ext cx="3733800" cy="461665"/>
            <a:chOff x="2209800" y="3645692"/>
            <a:chExt cx="3733800" cy="461665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6862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dirty="0">
                  <a:sym typeface="Symbol"/>
                </a:rPr>
                <a:t>[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IV,  </a:t>
              </a:r>
              <a:r>
                <a:rPr lang="en-US" sz="2000" b="1" dirty="0">
                  <a:solidFill>
                    <a:srgbClr val="FF0000"/>
                  </a:solidFill>
                  <a:sym typeface="Symbol"/>
                </a:rPr>
                <a:t>E(k,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IV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) </a:t>
              </a:r>
              <a:r>
                <a:rPr lang="en-US" sz="2400" dirty="0" smtClean="0">
                  <a:sym typeface="Symbol"/>
                </a:rPr>
                <a:t>]   or</a:t>
              </a:r>
              <a:endParaRPr lang="en-US" sz="2000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09800" y="2419349"/>
            <a:ext cx="3810000" cy="400049"/>
            <a:chOff x="1776" y="2014"/>
            <a:chExt cx="2400" cy="336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88" y="2014"/>
              <a:ext cx="47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0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 </a:t>
              </a:r>
              <a:r>
                <a:rPr lang="en-US" sz="2000" dirty="0" smtClean="0">
                  <a:sym typeface="Symbol" pitchFamily="18" charset="2"/>
                </a:rPr>
                <a:t>X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33600" y="2697961"/>
            <a:ext cx="3733800" cy="461963"/>
            <a:chOff x="1776" y="2352"/>
            <a:chExt cx="2352" cy="388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323" y="2352"/>
              <a:ext cx="178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ym typeface="Symbol"/>
                </a:rPr>
                <a:t>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400" dirty="0" smtClean="0">
                  <a:sym typeface="Symbol"/>
                </a:rPr>
                <a:t>[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IV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,  E(k, </a:t>
              </a:r>
              <a:r>
                <a:rPr lang="en-US" sz="2000" b="1" dirty="0">
                  <a:solidFill>
                    <a:srgbClr val="FF0000"/>
                  </a:solidFill>
                  <a:sym typeface="Symbol"/>
                </a:rPr>
                <a:t>0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⨁IV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)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400" dirty="0" smtClean="0">
                  <a:sym typeface="Symbol"/>
                </a:rPr>
                <a:t>]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90512" y="3601819"/>
            <a:ext cx="136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 0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f c[1] = c</a:t>
            </a:r>
            <a:r>
              <a:rPr lang="en-US" baseline="-25000" dirty="0"/>
              <a:t>1</a:t>
            </a:r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315200" y="39421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58651" y="302895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redict IV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" y="4629150"/>
            <a:ext cx="843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ug in SSL/TLS 1.0:  IV for record #</a:t>
            </a:r>
            <a:r>
              <a:rPr lang="en-US" sz="2400" dirty="0" err="1" smtClean="0"/>
              <a:t>i</a:t>
            </a:r>
            <a:r>
              <a:rPr lang="en-US" sz="2400" dirty="0" smtClean="0"/>
              <a:t> is last CT block of record #(i-1)</a:t>
            </a:r>
            <a:endParaRPr lang="en-US" sz="2400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971800" y="4041961"/>
            <a:ext cx="26470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400" dirty="0">
                <a:sym typeface="Symbol"/>
              </a:rPr>
              <a:t>[</a:t>
            </a:r>
            <a:r>
              <a:rPr lang="en-US" sz="2000" dirty="0">
                <a:sym typeface="Symbo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IV, 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E(k, </a:t>
            </a:r>
            <a:r>
              <a:rPr lang="en-US" sz="2000" b="1" dirty="0" smtClean="0">
                <a:solidFill>
                  <a:srgbClr val="FF0000"/>
                </a:solidFill>
              </a:rPr>
              <a:t>m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⨁IV) </a:t>
            </a:r>
            <a:r>
              <a:rPr lang="en-US" sz="2400" dirty="0" smtClean="0">
                <a:sym typeface="Symbol"/>
              </a:rPr>
              <a:t>]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3714750"/>
            <a:ext cx="1371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0" grpId="0"/>
      <p:bldP spid="21" grpId="0"/>
      <p:bldP spid="22" grpId="0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/>
          <a:lstStyle/>
          <a:p>
            <a:r>
              <a:rPr lang="en-US" sz="3200" dirty="0"/>
              <a:t>Construction </a:t>
            </a:r>
            <a:r>
              <a:rPr lang="en-US" sz="3200" dirty="0" smtClean="0"/>
              <a:t>1’:   nonce-based CBC</a:t>
            </a:r>
            <a:endParaRPr lang="en-US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8763000" cy="914400"/>
          </a:xfrm>
        </p:spPr>
        <p:txBody>
          <a:bodyPr/>
          <a:lstStyle/>
          <a:p>
            <a:r>
              <a:rPr lang="en-US" dirty="0"/>
              <a:t>Cipher block chaining with </a:t>
            </a:r>
            <a:r>
              <a:rPr lang="en-US" u="sng" dirty="0" smtClean="0"/>
              <a:t>unique</a:t>
            </a:r>
            <a:r>
              <a:rPr lang="en-US" dirty="0" smtClean="0"/>
              <a:t> nonce:   key = (k,k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33400" y="3986212"/>
            <a:ext cx="8153400" cy="538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362200" y="3026569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4038600" y="3026569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7239000" y="3026569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2057400" y="1940719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581400" y="1940719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257800" y="1940719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m[2]</a:t>
            </a:r>
            <a:endParaRPr lang="en-US" sz="1800" dirty="0">
              <a:latin typeface="Arial" charset="0"/>
            </a:endParaRP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58000" y="1940719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m[3]</a:t>
            </a:r>
            <a:endParaRPr lang="en-US" sz="1800" dirty="0">
              <a:latin typeface="Arial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2551114" y="22917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7467600" y="22917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4267200" y="22917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2787650" y="222646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4495800" y="2250281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7696200" y="222646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495800" y="274081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696200" y="274081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2743200" y="274081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2743200" y="3655219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23"/>
          <p:cNvSpPr>
            <a:spLocks/>
          </p:cNvSpPr>
          <p:nvPr/>
        </p:nvSpPr>
        <p:spPr bwMode="auto">
          <a:xfrm>
            <a:off x="2743200" y="2626519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>
            <a:off x="4495800" y="3655219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5715000" y="3026569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>
            <a:off x="4495800" y="2626519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27"/>
          <p:cNvSpPr>
            <a:spLocks/>
          </p:cNvSpPr>
          <p:nvPr/>
        </p:nvSpPr>
        <p:spPr bwMode="auto">
          <a:xfrm>
            <a:off x="6172200" y="2626519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5980114" y="2291774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>
            <a:off x="6208713" y="2250281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6208713" y="274081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>
            <a:off x="6172200" y="3655219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7694614" y="3655219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057400" y="4112419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3581400" y="4112419"/>
            <a:ext cx="1676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>
            <a:off x="5257800" y="4112419"/>
            <a:ext cx="1600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c[2]</a:t>
            </a:r>
            <a:endParaRPr lang="en-US" sz="1800" dirty="0">
              <a:latin typeface="Arial" charset="0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858000" y="4112419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c[3]</a:t>
            </a:r>
            <a:endParaRPr lang="en-US" sz="1800" dirty="0">
              <a:latin typeface="Arial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914400" y="4112419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nonce</a:t>
            </a:r>
            <a:endParaRPr lang="en-US" sz="1800" dirty="0">
              <a:latin typeface="Arial" charset="0"/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6951662" y="4514850"/>
            <a:ext cx="1185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charset="0"/>
              </a:rPr>
              <a:t>ciphertext</a:t>
            </a:r>
            <a:endParaRPr lang="en-US" dirty="0">
              <a:latin typeface="Arial" charset="0"/>
            </a:endParaRP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914712" y="1940719"/>
            <a:ext cx="838044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nonce</a:t>
            </a:r>
            <a:endParaRPr lang="en-US" sz="1800" dirty="0">
              <a:latin typeface="Arial" charset="0"/>
            </a:endParaRPr>
          </a:p>
        </p:txBody>
      </p:sp>
      <p:cxnSp>
        <p:nvCxnSpPr>
          <p:cNvPr id="81" name="Straight Connector 47"/>
          <p:cNvCxnSpPr>
            <a:cxnSpLocks noChangeShapeType="1"/>
          </p:cNvCxnSpPr>
          <p:nvPr/>
        </p:nvCxnSpPr>
        <p:spPr bwMode="auto">
          <a:xfrm rot="5400000">
            <a:off x="1180985" y="3768685"/>
            <a:ext cx="232172" cy="28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4" name="Group 83"/>
          <p:cNvGrpSpPr/>
          <p:nvPr/>
        </p:nvGrpSpPr>
        <p:grpSpPr>
          <a:xfrm>
            <a:off x="884238" y="2226469"/>
            <a:ext cx="1706562" cy="1659731"/>
            <a:chOff x="884238" y="2968624"/>
            <a:chExt cx="1706562" cy="2212975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884238" y="4038599"/>
              <a:ext cx="91423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E(</a:t>
              </a:r>
              <a:r>
                <a:rPr lang="en-US" dirty="0" smtClean="0">
                  <a:latin typeface="Arial" charset="0"/>
                </a:rPr>
                <a:t>k</a:t>
              </a:r>
              <a:r>
                <a:rPr lang="en-US" baseline="-25000" dirty="0" smtClean="0">
                  <a:latin typeface="Arial" charset="0"/>
                </a:rPr>
                <a:t>1</a:t>
              </a:r>
              <a:r>
                <a:rPr lang="en-US" dirty="0" smtClean="0">
                  <a:latin typeface="Arial" charset="0"/>
                </a:rPr>
                <a:t>,</a:t>
              </a:r>
              <a:r>
                <a:rPr lang="en-US" dirty="0">
                  <a:latin typeface="Arial" charset="0"/>
                  <a:sym typeface="Symbol" pitchFamily="18" charset="2"/>
                </a:rPr>
                <a:t>)</a:t>
              </a: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1295641" y="3505200"/>
              <a:ext cx="1295159" cy="1676399"/>
            </a:xfrm>
            <a:custGeom>
              <a:avLst/>
              <a:gdLst>
                <a:gd name="T0" fmla="*/ 0 w 912"/>
                <a:gd name="T1" fmla="*/ 2147483647 h 1056"/>
                <a:gd name="T2" fmla="*/ 2147483647 w 912"/>
                <a:gd name="T3" fmla="*/ 2147483647 h 1056"/>
                <a:gd name="T4" fmla="*/ 2147483647 w 912"/>
                <a:gd name="T5" fmla="*/ 0 h 1056"/>
                <a:gd name="T6" fmla="*/ 2147483647 w 912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056"/>
                <a:gd name="T14" fmla="*/ 912 w 912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056">
                  <a:moveTo>
                    <a:pt x="0" y="1056"/>
                  </a:moveTo>
                  <a:lnTo>
                    <a:pt x="480" y="1056"/>
                  </a:lnTo>
                  <a:lnTo>
                    <a:pt x="480" y="0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0" name="Straight Arrow Connector 45"/>
            <p:cNvCxnSpPr>
              <a:cxnSpLocks noChangeShapeType="1"/>
              <a:stCxn id="77" idx="2"/>
              <a:endCxn id="78" idx="0"/>
            </p:cNvCxnSpPr>
            <p:nvPr/>
          </p:nvCxnSpPr>
          <p:spPr bwMode="auto">
            <a:xfrm rot="16200000" flipH="1">
              <a:off x="802557" y="3499802"/>
              <a:ext cx="1069975" cy="761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" name="TextBox 81"/>
            <p:cNvSpPr txBox="1"/>
            <p:nvPr/>
          </p:nvSpPr>
          <p:spPr bwMode="auto">
            <a:xfrm>
              <a:off x="2011363" y="3022599"/>
              <a:ext cx="377026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latin typeface="+mn-lt"/>
                </a:rPr>
                <a:t>IV</a:t>
              </a:r>
              <a:endParaRPr lang="en-US" sz="2390" b="1" dirty="0">
                <a:latin typeface="+mn-lt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05000" y="1257300"/>
            <a:ext cx="6890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</a:t>
            </a:r>
            <a:r>
              <a:rPr lang="en-US" sz="2000" dirty="0" smtClean="0">
                <a:latin typeface="+mn-lt"/>
              </a:rPr>
              <a:t>nique </a:t>
            </a:r>
            <a:r>
              <a:rPr lang="en-US" sz="2000" dirty="0" smtClean="0"/>
              <a:t>nonce</a:t>
            </a:r>
            <a:r>
              <a:rPr lang="en-US" sz="2000" dirty="0" smtClean="0">
                <a:latin typeface="+mn-lt"/>
              </a:rPr>
              <a:t> means:   (key, </a:t>
            </a:r>
            <a:r>
              <a:rPr lang="en-US" sz="2000" dirty="0" smtClean="0"/>
              <a:t>n</a:t>
            </a:r>
            <a:r>
              <a:rPr lang="en-US" sz="2000" dirty="0" smtClean="0">
                <a:latin typeface="+mn-lt"/>
              </a:rPr>
              <a:t>)  pair is used for only one message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295401" y="4411979"/>
            <a:ext cx="4553937" cy="774398"/>
            <a:chOff x="1295400" y="5882640"/>
            <a:chExt cx="4553937" cy="1032531"/>
          </a:xfrm>
        </p:grpSpPr>
        <p:sp>
          <p:nvSpPr>
            <p:cNvPr id="85" name="TextBox 84"/>
            <p:cNvSpPr txBox="1"/>
            <p:nvPr/>
          </p:nvSpPr>
          <p:spPr>
            <a:xfrm>
              <a:off x="1676400" y="6381691"/>
              <a:ext cx="4172937" cy="53348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included only if unknown to </a:t>
              </a:r>
              <a:r>
                <a:rPr lang="en-US" sz="2000" dirty="0" err="1" smtClean="0"/>
                <a:t>decryptor</a:t>
              </a:r>
              <a:endParaRPr lang="en-US" sz="2000" dirty="0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1295400" y="5882640"/>
              <a:ext cx="396240" cy="716280"/>
            </a:xfrm>
            <a:custGeom>
              <a:avLst/>
              <a:gdLst>
                <a:gd name="connsiteX0" fmla="*/ 396240 w 396240"/>
                <a:gd name="connsiteY0" fmla="*/ 716280 h 716280"/>
                <a:gd name="connsiteX1" fmla="*/ 137160 w 396240"/>
                <a:gd name="connsiteY1" fmla="*/ 563880 h 716280"/>
                <a:gd name="connsiteX2" fmla="*/ 0 w 396240"/>
                <a:gd name="connsiteY2" fmla="*/ 0 h 71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716280">
                  <a:moveTo>
                    <a:pt x="396240" y="716280"/>
                  </a:moveTo>
                  <a:cubicBezTo>
                    <a:pt x="299720" y="699770"/>
                    <a:pt x="203200" y="683260"/>
                    <a:pt x="137160" y="563880"/>
                  </a:cubicBezTo>
                  <a:cubicBezTo>
                    <a:pt x="71120" y="444500"/>
                    <a:pt x="35560" y="222250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14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Crypto API    (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AES_cbc_encrypt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unsigned char *in,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*out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/>
              <a:t>length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AES_KEY *key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unsigned </a:t>
            </a:r>
            <a:r>
              <a:rPr lang="en-US" b="1" dirty="0">
                <a:solidFill>
                  <a:srgbClr val="FF0000"/>
                </a:solidFill>
              </a:rPr>
              <a:t>char *</a:t>
            </a:r>
            <a:r>
              <a:rPr lang="en-US" b="1" dirty="0" err="1">
                <a:solidFill>
                  <a:srgbClr val="FF0000"/>
                </a:solidFill>
              </a:rPr>
              <a:t>ivec</a:t>
            </a:r>
            <a:r>
              <a:rPr lang="en-US" b="1" dirty="0" smtClean="0">
                <a:solidFill>
                  <a:srgbClr val="FF0000"/>
                </a:solidFill>
              </a:rPr>
              <a:t>,		⟵   user supplies IV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AES_ENCRYPT or AES_DECRYPT)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548485"/>
            <a:ext cx="728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nonce is non random need to encrypt it before use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869520" y="1183680"/>
              <a:ext cx="1987560" cy="3402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360" y="1175400"/>
                <a:ext cx="2008440" cy="34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CBC technicality:  padding</a:t>
            </a:r>
            <a:endParaRPr lang="en-US" dirty="0"/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304800" y="3245643"/>
            <a:ext cx="8153400" cy="538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860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0" y="22860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10400" y="22860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8800" y="120015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52800" y="120015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29200" y="120015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m[2]</a:t>
            </a:r>
            <a:endParaRPr lang="en-US" sz="1800" dirty="0"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29400" y="120015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m[3]  </a:t>
            </a:r>
            <a:r>
              <a:rPr lang="en-US" sz="1800" dirty="0" err="1" smtClean="0">
                <a:latin typeface="Arial" charset="0"/>
              </a:rPr>
              <a:t>ll</a:t>
            </a:r>
            <a:r>
              <a:rPr lang="en-US" sz="1800" dirty="0" smtClean="0">
                <a:latin typeface="Arial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pad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22514" y="1551205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239000" y="1551205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38600" y="1551205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559050" y="1485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267200" y="150971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467600" y="1485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267200" y="2000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467600" y="2000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514600" y="2000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514600" y="29146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2514600" y="18859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267200" y="29146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486400" y="22860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4267200" y="18859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5943600" y="1885950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751514" y="1551205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980113" y="150971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980113" y="2000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943600" y="29146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466014" y="291465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828800" y="337185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352800" y="3371850"/>
            <a:ext cx="1676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029200" y="3371850"/>
            <a:ext cx="1600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c[2]</a:t>
            </a:r>
            <a:endParaRPr lang="en-US" sz="1800" dirty="0">
              <a:latin typeface="Arial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629400" y="337185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c[3]</a:t>
            </a:r>
            <a:endParaRPr lang="en-US" sz="1800" dirty="0">
              <a:latin typeface="Arial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685800" y="3371850"/>
            <a:ext cx="838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latin typeface="Arial" charset="0"/>
              </a:rPr>
              <a:t>IV</a:t>
            </a:r>
            <a:endParaRPr lang="en-US" sz="1800" dirty="0">
              <a:latin typeface="Arial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86112" y="1200150"/>
            <a:ext cx="838044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cxnSp>
        <p:nvCxnSpPr>
          <p:cNvPr id="38" name="Straight Connector 47"/>
          <p:cNvCxnSpPr>
            <a:cxnSpLocks noChangeShapeType="1"/>
          </p:cNvCxnSpPr>
          <p:nvPr/>
        </p:nvCxnSpPr>
        <p:spPr bwMode="auto">
          <a:xfrm rot="5400000">
            <a:off x="952385" y="3028116"/>
            <a:ext cx="232172" cy="28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9" name="Group 38"/>
          <p:cNvGrpSpPr/>
          <p:nvPr/>
        </p:nvGrpSpPr>
        <p:grpSpPr>
          <a:xfrm>
            <a:off x="655638" y="1409700"/>
            <a:ext cx="1706562" cy="1735932"/>
            <a:chOff x="884238" y="2867023"/>
            <a:chExt cx="1706562" cy="2314576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884238" y="4038599"/>
              <a:ext cx="91423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E(</a:t>
              </a:r>
              <a:r>
                <a:rPr lang="en-US" dirty="0" smtClean="0">
                  <a:latin typeface="Arial" charset="0"/>
                </a:rPr>
                <a:t>k</a:t>
              </a:r>
              <a:r>
                <a:rPr lang="en-US" baseline="-25000" dirty="0" smtClean="0">
                  <a:latin typeface="Arial" charset="0"/>
                </a:rPr>
                <a:t>1</a:t>
              </a:r>
              <a:r>
                <a:rPr lang="en-US" dirty="0" smtClean="0">
                  <a:latin typeface="Arial" charset="0"/>
                </a:rPr>
                <a:t>,</a:t>
              </a:r>
              <a:r>
                <a:rPr lang="en-US" dirty="0">
                  <a:latin typeface="Arial" charset="0"/>
                  <a:sym typeface="Symbol" pitchFamily="18" charset="2"/>
                </a:rPr>
                <a:t>)</a:t>
              </a: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1295641" y="3505200"/>
              <a:ext cx="1295159" cy="1676399"/>
            </a:xfrm>
            <a:custGeom>
              <a:avLst/>
              <a:gdLst>
                <a:gd name="T0" fmla="*/ 0 w 912"/>
                <a:gd name="T1" fmla="*/ 2147483647 h 1056"/>
                <a:gd name="T2" fmla="*/ 2147483647 w 912"/>
                <a:gd name="T3" fmla="*/ 2147483647 h 1056"/>
                <a:gd name="T4" fmla="*/ 2147483647 w 912"/>
                <a:gd name="T5" fmla="*/ 0 h 1056"/>
                <a:gd name="T6" fmla="*/ 2147483647 w 912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056"/>
                <a:gd name="T14" fmla="*/ 912 w 912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056">
                  <a:moveTo>
                    <a:pt x="0" y="1056"/>
                  </a:moveTo>
                  <a:lnTo>
                    <a:pt x="480" y="1056"/>
                  </a:lnTo>
                  <a:lnTo>
                    <a:pt x="480" y="0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2" name="Straight Arrow Connector 45"/>
            <p:cNvCxnSpPr>
              <a:cxnSpLocks noChangeShapeType="1"/>
              <a:stCxn id="37" idx="2"/>
              <a:endCxn id="40" idx="0"/>
            </p:cNvCxnSpPr>
            <p:nvPr/>
          </p:nvCxnSpPr>
          <p:spPr bwMode="auto">
            <a:xfrm>
              <a:off x="1333734" y="2867023"/>
              <a:ext cx="7619" cy="11715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" name="TextBox 42"/>
            <p:cNvSpPr txBox="1"/>
            <p:nvPr/>
          </p:nvSpPr>
          <p:spPr bwMode="auto">
            <a:xfrm>
              <a:off x="2011363" y="3022599"/>
              <a:ext cx="441146" cy="6135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</a:rPr>
                <a:t>IV</a:t>
              </a:r>
              <a:r>
                <a:rPr lang="en-US" sz="2390" b="1" dirty="0">
                  <a:latin typeface="+mn-lt"/>
                </a:rPr>
                <a:t>′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4800" y="4095750"/>
            <a:ext cx="570932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TLS:    for n&gt;0,   n byte pad is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       if no pad needed, add a dummy block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91000" y="4171950"/>
            <a:ext cx="1524000" cy="304800"/>
            <a:chOff x="4267200" y="4286250"/>
            <a:chExt cx="152400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267200" y="4286250"/>
              <a:ext cx="304800" cy="3048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n</a:t>
              </a:r>
              <a:r>
                <a:rPr lang="en-US" dirty="0" smtClean="0">
                  <a:latin typeface="Arial" charset="0"/>
                </a:rPr>
                <a:t> 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572000" y="4286250"/>
              <a:ext cx="304800" cy="3048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n</a:t>
              </a:r>
              <a:r>
                <a:rPr lang="en-US" dirty="0" smtClean="0">
                  <a:latin typeface="Arial" charset="0"/>
                </a:rPr>
                <a:t> 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181600" y="4286250"/>
              <a:ext cx="304800" cy="3048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Arial" charset="0"/>
                </a:rPr>
                <a:t>⋯</a:t>
              </a:r>
              <a:endParaRPr lang="en-US" sz="1800" b="1" dirty="0">
                <a:latin typeface="Arial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876800" y="4286250"/>
              <a:ext cx="304800" cy="3048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n</a:t>
              </a:r>
              <a:r>
                <a:rPr lang="en-US" dirty="0" smtClean="0">
                  <a:latin typeface="Arial" charset="0"/>
                </a:rPr>
                <a:t> 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4286250"/>
              <a:ext cx="304800" cy="3048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n</a:t>
              </a:r>
              <a:r>
                <a:rPr lang="en-US" dirty="0" smtClean="0">
                  <a:latin typeface="Arial" charset="0"/>
                </a:rPr>
                <a:t> </a:t>
              </a:r>
              <a:endParaRPr lang="en-US" sz="1800" dirty="0">
                <a:latin typeface="Arial" charset="0"/>
              </a:endParaRPr>
            </a:p>
          </p:txBody>
        </p:sp>
      </p:grpSp>
      <p:cxnSp>
        <p:nvCxnSpPr>
          <p:cNvPr id="53" name="Curved Connector 52"/>
          <p:cNvCxnSpPr/>
          <p:nvPr/>
        </p:nvCxnSpPr>
        <p:spPr>
          <a:xfrm rot="16200000" flipV="1">
            <a:off x="7200903" y="2381252"/>
            <a:ext cx="2590798" cy="533397"/>
          </a:xfrm>
          <a:prstGeom prst="curvedConnector3">
            <a:avLst>
              <a:gd name="adj1" fmla="val 104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19152" y="3943350"/>
            <a:ext cx="119624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emoved</a:t>
            </a:r>
          </a:p>
          <a:p>
            <a:r>
              <a:rPr lang="en-US" dirty="0"/>
              <a:t>d</a:t>
            </a:r>
            <a:r>
              <a:rPr lang="en-US" dirty="0" smtClean="0"/>
              <a:t>uring</a:t>
            </a:r>
          </a:p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6045</TotalTime>
  <Words>759</Words>
  <Application>Microsoft Macintosh PowerPoint</Application>
  <PresentationFormat>On-screen Show (16:9)</PresentationFormat>
  <Paragraphs>149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Modes of operation: many time key (CBC)</vt:lpstr>
      <vt:lpstr>Construction 1:   CBC with random IV</vt:lpstr>
      <vt:lpstr>Decryption circuit</vt:lpstr>
      <vt:lpstr>CBC:    CPA Analysis</vt:lpstr>
      <vt:lpstr>An example</vt:lpstr>
      <vt:lpstr>Warning:   an attack on CBC with rand. IV</vt:lpstr>
      <vt:lpstr>Construction 1’:   nonce-based CBC</vt:lpstr>
      <vt:lpstr>An example Crypto API    (OpenSSL)</vt:lpstr>
      <vt:lpstr>A CBC technicality:  padding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414</cp:revision>
  <cp:lastPrinted>2012-03-17T19:57:08Z</cp:lastPrinted>
  <dcterms:created xsi:type="dcterms:W3CDTF">2010-11-06T18:36:35Z</dcterms:created>
  <dcterms:modified xsi:type="dcterms:W3CDTF">2012-03-17T20:14:10Z</dcterms:modified>
</cp:coreProperties>
</file>