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7"/>
  </p:notesMasterIdLst>
  <p:handoutMasterIdLst>
    <p:handoutMasterId r:id="rId18"/>
  </p:handoutMasterIdLst>
  <p:sldIdLst>
    <p:sldId id="329" r:id="rId4"/>
    <p:sldId id="330" r:id="rId5"/>
    <p:sldId id="307" r:id="rId6"/>
    <p:sldId id="331" r:id="rId7"/>
    <p:sldId id="337" r:id="rId8"/>
    <p:sldId id="336" r:id="rId9"/>
    <p:sldId id="308" r:id="rId10"/>
    <p:sldId id="340" r:id="rId11"/>
    <p:sldId id="332" r:id="rId12"/>
    <p:sldId id="335" r:id="rId13"/>
    <p:sldId id="341" r:id="rId14"/>
    <p:sldId id="338" r:id="rId15"/>
    <p:sldId id="343" r:id="rId16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7:07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19684 9216 6598,'-22'-20'480,"22"20"2275,0 0-1,0 0-928,0 0-961,0 0-128,22 20 416,-3-1-64,0 1-192,20 20-65,2 0 65,-3-1-416,3 1-97,-2 0-192,2 18 0,-3-17-95,3-2-1,-2 2 0,-18-22 0,-1 22-32,-1-23-64,0 3-449,3-21-640,-3 0-256,-19 20-449,0-20-1184,0 0-3300</inkml:trace>
  <inkml:trace contextRef="#ctx0" brushRef="#br0" timeOffset="519.0297">20238 9216 5957,'0'-20'1313,"0"-1"705,0 21 865,0 0-1025,-20 0-705,1 21-288,0-1-193,-22 19 321,2 1 128,-21 21-320,-19-3 0,-1 3-129,1-3-223,19 1 127,2-18-415,17-2-33,21-18-128,1-21-224,-2 18-609,21-18-577,0 0-1152,21-18-1250</inkml:trace>
  <inkml:trace contextRef="#ctx0" brushRef="#br0" timeOffset="1212.0693">20517 8758 8327,'19'-40'2819,"1"40"-481,-20 0-608,0-19-417,0 19-256,0 0-224,0 0-417,-20 19-95,1 2 127,-3-2 129,-16 2-193,-3-2 0,2 1-159,1 0 159,16 0-96,3-20-96,19 20 1,0-20-129,0 0 32,0 20 192,19-20-96,3 0 32,-3 0-63,0 19-226,20-19 258,-18 0-289,-1 20 64,-1-20-193,0 0-447,3 20-481,-22-20-33,19 0-287,-19 0-1057,20 20-1923</inkml:trace>
  <inkml:trace contextRef="#ctx0" brushRef="#br0" timeOffset="1441.0824">20278 9036 11915,'0'0'1249,"0"0"929,0 0-32,0-19-865,20 19-352,-1 0-384,3 0-257,-3 0 0,0 0-320,20 0 32,-18 0-128,-1 0-481,18 0-832,-16 0-1025,-22 19-3236</inkml:trace>
  <inkml:trace contextRef="#ctx0" brushRef="#br0" timeOffset="1895.1084">20775 8718 6470,'19'-39'2146,"-19"39"-225,0 0 1058,0 0-769,0-19-800,0 38-1250,0-19 160,-19 20 321,19-1-65,-20 21-127,-1 0-65,1 0-96,1-20-31,0 20 95,-3-21 0,3 21-95,19-20 63,-19-20-32,19 20 0,19-20 321,0 20-225,3-20-63,-3 0-1,20 0-64,-18 0-320,18 0-128,-20-20-513,22 20-864,-22 0-353,-19 0-1345</inkml:trace>
  <inkml:trace contextRef="#ctx0" brushRef="#br0" timeOffset="2419.1384">20914 9356 12940,'19'0'1473,"1"0"1346,-20 0-1122,19 0-479,3 0-578,-3 0 193,20 0 32,-18 0-641,18 0-64,-20 0-64,1 0-96,1 0-320,-2 0-961,1 0-417,-20 0-992,0 0-2884</inkml:trace>
  <inkml:trace contextRef="#ctx0" brushRef="#br0" timeOffset="2601.1488">20893 9475 13708,'0'0'609,"21"0"2114,-2 18-353,20-18-993,-17 0-192,16 0-576,3 0-33,-2-18-383,0 18-161,-18 0-545,18 0-1473,-39 0-1281</inkml:trace>
  <inkml:trace contextRef="#ctx0" brushRef="#br0" timeOffset="4838.2767">21569 9076 6790,'0'-20'352,"0"20"929,0-20 1314,0 20-833,0 0-321,0 0-576,0 0-513,0 0 0,-21 20-31,21 0 255,-20 20 193,1-20-32,19 40-225,-19-21 1,-3 21-1,22 1-320,-19-24 97,19 24-129,-19-22 32,19 21-192,19-21 96,0 2-64,3-2 0,-3-18 0,20 18 96,-18-19-160,18 0 96,2-20-224,-3 0 192,-18 0-256,20 0 128,-1-20 96,-18 0 160,18-1-224,-19-18 160,-1 0 128,22-20-128,-22 18 129,22-17 31,-22-3-64,20 21 0,-18-19 0,-1-1-256,-1 21 128,0-22-32,3 22 32,-22-1-160,0 20-96,0 0-352,0 1-609,0-1-769,-22 20-2691</inkml:trace>
  <inkml:trace contextRef="#ctx0" brushRef="#br0" timeOffset="5389.3082">21350 10110 7943,'0'0'4612,"-19"0"-3587,19 0 1025,0 0-192,0 20-609,-22-2-544,22 3 32,0 18-481,-19-18-128,19-1 96,19-20-544,-19 18-353,22-18-1024,-3 0-1667</inkml:trace>
  <inkml:trace contextRef="#ctx0" brushRef="#br0" timeOffset="5544.3171">21468 9990 11370,'-19'-20'1314,"19"1"-482,0 19 1539,0-21-1635,0 21-672,0 0-416,0 21-993,0-21-1154,0 0-4451</inkml:trace>
  <inkml:trace contextRef="#ctx0" brushRef="#br0" timeOffset="5820.3329">21490 10089 11594,'0'0'2435,"19"0"-1346,0-19 865,1 19-1186,1 0-287,-2 0-353,1-21-128,-1 21-128,22 0-673,-22 0-704,1 0-1218,-20 0-2402</inkml:trace>
  <inkml:trace contextRef="#ctx0" brushRef="#br0" timeOffset="6011.3438">21509 10169 11562,'0'0'161,"0"0"2593,0 0-704,19 0-833,1 0-672,20 0-385,-20 0-96,21 0-128,-22 0-545,0 0-896,22 0-1346,-22 0-2658</inkml:trace>
  <inkml:trace contextRef="#ctx0" brushRef="#br0" timeOffset="6255.3578">22025 9951 13805,'0'0'320,"0"19"1217,-20 1 737,1 1-1056,-3 17-225,3-17 64,19 19-225,-19-2-543,-1-17-161,20-1-160,0-1-737,0 2-416,0-21-449,20 0-1344,-20-21-5350</inkml:trace>
  <inkml:trace contextRef="#ctx0" brushRef="#br0" timeOffset="6891.3942">21846 8619 7847,'0'-20'2883,"0"1"-577,20-1-320,-20 20-289,0-20-255,0 20-513,0 0-321,0 20-448,-20 0 225,1-1 159,-22 1 1,2 21 95,20-2-448,-2-20 33,1 21 31,1-19-32,19-21-96,0 19 96,0-19 33,19 0 63,1 0 64,1 20-63,18-20-97,1 0-128,-1 0-32,0 0-64,2 0-512,-22 20-866,22-20-896,-2 20-769,1-20-7559</inkml:trace>
  <inkml:trace contextRef="#ctx0" brushRef="#br0" timeOffset="7522.4302">22402 9295 10505,'0'0'993,"20"0"2114,-20 0-1697,0 0-97,19 20-224,2 0-224,-21 19-64,20-20-129,-1 22 97,-19 0-449,20-4-128,1 4-64,-21-2-31,19 2-97,1-2-161,-20-18-351,19 18-289,-19-39-736,19 20-385,-19-20-961,0 0-2017</inkml:trace>
  <inkml:trace contextRef="#ctx0" brushRef="#br0" timeOffset="7788.4455">22838 9335 12235,'-19'-20'1570,"0"20"-642,-3 20 706,-16 1-193,18-3-320,-40 1-128,19 22 0,3-21 0,-22 19-288,21-20-417,-2 2-32,22-1-127,-1 1-226,1-21-31,19 0-608,0 18-898,0-18-320,0 0-1665,0 0-5798</inkml:trace>
  <inkml:trace contextRef="#ctx0" brushRef="#br0" timeOffset="9130.5222">22482 9493 6758,'0'0'1922,"0"0"-641,0 0-320,0-18-192,19 18 63,-19 0-159,0 0-96,-19 0 31,19 0-127,0 0-129,0 18-32,0-18 1,0 0 63,-20 0-64,20 19 33,0-19-65,-21 0-32,21 21 128,-19-21-127,19 0-65,-20 20 0,1-20-32,-2 0-96,21 21 257,-20-21-321,1 18 256,19-18-352,0 0 288,-19 0-160,19 20 32,-22-20-32,22 0-160,0 0 160,-19 21 160,19-21-352,0 0 320,-19 0-256,19 19 288,0-19-384,0 0 192,-20 0 96,20 0-96,0 20-128,0-20 288,0 0-192,0 0-128,0 0 128,0 0 32,0 0 128,0 0-288,0 0 224,0 0-96,0 0 224,0 0-384,0 0 384,20 0-192,-20-20 0,0 20-96,19 0 256,-19-19-160,19 19-64,3-21 0,-3 21 224,0-20-128,1 2-160,1 18 128,-2-21 0,20 1 128,-18-1-256,-1 2 128,-1 1 64,22-3 64,-22-19-160,20 19 64,-20 2-32,3 19 0,-3-18 32,1-3-160,-20 21 224,0 0-288,0 0-288,0 0-770,0 0-1344,0 0-4004</inkml:trace>
  <inkml:trace contextRef="#ctx0" brushRef="#br0" timeOffset="10039.5742">22422 9374 5797,'0'0'1794,"0"0"-289,0 0-480,0 0-224,0 0-129,0 0 1,0 0 128,0-18 32,0 18-1,0 0-127,0-21-64,0 21-97,0 0-31,0-20-193,0 20-32,0-20 33,0-1 31,0 21-160,0-19 225,-20 19-97,20-20-64,0 20-192,0-19 256,-19 19-320,19 0 225,0-20-161,0 20-96,0 0 96,0 0 128,0 0-320,0 0 224,0 0 64,0 0-160,0 0-224,0 0 160,0 0 192,0 20-288,0-20 192,19 19 96,-19 1-32,20-1 0,-20 2 128,19-1-128,-19 21 225,21-23-97,-21 22-160,20-20 224,-1 21-192,-19-4 64,0-16-63,20-1-65,-20 19 64,0-19 192,0 1-416,21-2 384,-21-19-160,19 0 0,-19 20-256,0-20-288,0 0-481,0 0-64,0 0-641,0 0-736,0 0-6246</inkml:trace>
  <inkml:trace contextRef="#ctx0" brushRef="#br0" timeOffset="10713.6128">23017 9056 7302,'0'-20'2819,"0"20"-513,0 0-320,0 0-480,0-19-33,0 19-224,0 0-192,0 0-640,0 19-129,0-19 192,-20 20 193,20 0 32,-19 1-417,19 18-32,-19-20-64,19 1-160,0-20-256,0 21 192,0-21-384,19 20-834,-19-20-63,19 0-865,1 19-2146</inkml:trace>
  <inkml:trace contextRef="#ctx0" brushRef="#br0" timeOffset="11125.6363">23057 8898 6918,'0'-20'1762,"0"0"1249,0 20 224,0 0-1089,0 0-321,0 0-639,0-20 159,0 20-256,0 0-417,0 0-575,0 0 95,0 20 192,0-20-288,0 0 192,0 0 225,0 0-65,0 0 97,0-20 128,0 20-417,0 0-160,0 0 32,-19-20-96,19 20 64,0 0-160,0-20-961,0 20-1633,0 0-3236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7:48.719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3405 12930 7142,'-19'-40'1538,"19"20"1473,-20 20-1218,-1-20-63,-18 20-417,0 0-256,-1 0-32,1 20-32,-2 0 160,-19 20-416,2-1-65,-2 1-159,0 20-65,21 19 1,-2-20-33,3 1-480,16-1 224,3-18-320,19 18 160,19-19 64,3-20 32,-3 19-224,41-19-160,-21-20-673,40 0-576,-19 0-930,20 0-1056</inkml:trace>
  <inkml:trace contextRef="#ctx0" brushRef="#br0" timeOffset="1715.0981">3723 13207 6694,'-20'-59'3363,"20"40"-1281,-19-2-96,-2 1-481,21 20-544,-20-19-96,1 19-192,0 0-97,-3 0 65,3 19-33,-1 22-95,-20-22-193,20 21-32,1 0-95,0-1-1,19 1-160,-22 0 32,22-20 128,0-1-288,22 1 320,-22 0-352,19-20 128,0 0-224,22 0-96,-22-20-97,1 0-95,21 1 63,-22-22 33,0 2 64,1 0 127,20-2-63,-40 2 160,20 0 96,-1 18 32,-19 1 32,0 1 32,0 19 32,0 0 96,0 19 97,-19 22 31,-1-2-32,20 0 129,-19 21-65,-2-20 160,21 20-319,-20-21-290,20 0 290,0 2-386,0-2-127,0-19-513,20-20-448,1 0-577,-2 0-2145</inkml:trace>
  <inkml:trace contextRef="#ctx0" brushRef="#br0" timeOffset="2098.12">4101 13129 7334,'0'-41'1025,"0"22"2050,0 19-801,-22 0-544,3 0-128,0 19-545,-1 1-257,-21 1-287,22 18-97,-20-19-192,18 20-159,21-20-33,-19-1 0,38 1-32,-19 0 128,41-20-256,-22 19 32,20 2 31,2-21 33,-22 20 32,0-1 0,3 1 32,-3 0 225,-19-1-193,-19 2-32,-3-1 288,3 1-128,-20-3 0,-2-18-192,22 20-192,-20-20 0,18 0-801,2 0-769,19 0-1088,0 0-2980</inkml:trace>
  <inkml:trace contextRef="#ctx0" brushRef="#br0" timeOffset="2390.1367">4418 13069 9384,'0'-20'2531,"0"0"319,0 20-1120,-21 0 96,2 20-737,-20 0-224,18 19-129,-18 1 1,20 0-32,-3 0-193,-17 19-288,20-20-127,19 21-1,-21-20-96,21 0-353,21-20-287,-2 1-706,1-21-383,21 0-385,-3 0-1666,3 0-3715</inkml:trace>
  <inkml:trace contextRef="#ctx0" brushRef="#br0" timeOffset="2823.1615">4835 13088 10121,'-21'0'1281,"-18"20"1378,20 1-801,-3-2 95,-16 21-896,-1 0-96,-2-1-128,22 20-160,-22-18-353,22 18-352,-1-19 96,20-20 64,0 1-32,20-3-320,-1-18 0,2-18-257,-1 18-287,19-21 159,-18-20-224,18 22 257,-1-21-1,-16 1 1,16-1 127,-18 20 321,1-19 64,-21 19 128,0-1 64,0 21 161,0 0-1,0 21 128,-21-1-31,1 19-97,1-19 0,0 20-224,19-1-32,-22 1 96,22 0-448,0-20-769,0 1-1217,22-3-4356</inkml:trace>
  <inkml:trace contextRef="#ctx0" brushRef="#br0" timeOffset="3284.1879">5192 13148 9224,'0'-19'577,"-20"19"2209,1 0-575,-2 19-642,1 1 0,-19 19-383,-1 2-322,20 18 65,-20 1-384,20-21-449,1 21 0,0-19-96,19-3 0,0-17 32,0-21 32,19 0-64,20 0-320,-18-21 64,18-17 31,21-3 33,-21 1-96,1-19 0,20-1 256,-21 1-193,2-1-31,-2-20 64,-20 1-96,22 19 192,-22-19 96,0 39 128,1 1-128,1-2 320,-21 22-160,0 19 128,-21 19 65,1 2 159,1 18-95,0 21-33,-1 19 0,-20-19 1,1 19-417,-2 1 64,2-1-32,18 1-160,2-21-353,19-20-416,0 2-993,0-20-1345</inkml:trace>
  <inkml:trace contextRef="#ctx0" brushRef="#br0" timeOffset="3794.2171">5490 13347 13100,'0'20'1025,"0"-20"672,0 0 289,0 0-512,20 0-385,-20 0-481,19 0-415,0 0-33,3 0-32,-3 0-96,20-20 32,-18-1 0,18 21-224,2-19-32,-22-21-97,0 21 129,1-1 64,1-1-128,-21 2-32,19-1 160,-19 0 64,-19 1 128,19 19-192,-21-21 192,1 21-224,-18 0 288,16 21-224,-17 18 256,-1-19-192,1 40 640,-2-21 1,3 21 32,18-21-257,20 20 193,-21-18-193,42-2-256,-1-19 0,-1-20-96,22 21 161,-3-21-1058,22-21-224,1 1-865,-3 2-1025,2-3-1921</inkml:trace>
  <inkml:trace contextRef="#ctx0" brushRef="#br0" timeOffset="4090.234">6403 12731 13676,'0'-40'1218,"0"40"735,0 0-159,-19 0 256,-3 20-512,3 20-193,-20 20-192,-2 19 224,3 0-672,-3 1-193,-17 19-223,36 1 95,-16-1-448,18-20 32,20-19-64,0-1-577,20-19-224,-1 1-352,22-3-2819,-2-17 1154,21-21-8874</inkml:trace>
  <inkml:trace contextRef="#ctx0" brushRef="#br0" timeOffset="5877.3362">6521 13029 12267,'0'-20'320,"0"0"866,0 0 671,0 20-319,0 0-673,0 0 192,0 20-353,0 20 33,0-20-128,21 39-417,-21-19 224,0 19-320,0 1-192,0-20 192,0 0-96,0-1-256,0-19-545,0 0-736,0-1-225,20-19-1025,-20 0-2818</inkml:trace>
  <inkml:trace contextRef="#ctx0" brushRef="#br0" timeOffset="6128.3506">6839 13009 8071,'41'-59'2402,"-41"39"-608,0 0 160,0 20-737,-22 0 224,3 20-480,0 19-288,-20-19 32,-2 20 256,2 0-129,18-1-287,-18 1-97,39-20-159,-19 0-33,19-20 96,19 19-64,1-19-191,-1 0 191,22 0-320,-3 21-513,-16-21-736,17 0-545,-1 0-352,-16 0-1826</inkml:trace>
  <inkml:trace contextRef="#ctx0" brushRef="#br0" timeOffset="6312.3611">7039 13267 12267,'0'40'224,"0"-21"1026,0 22 703,-22-22-191,3 21-321,-1-21-736,1 22-321,-2-20-255,1-3 127,1 2-352,0 1-289,-3-21-576,3 19-640,19-19-2115</inkml:trace>
  <inkml:trace contextRef="#ctx0" brushRef="#br0" timeOffset="6913.3955">7356 13049 12363,'20'-40'417,"-20"20"2017,0 0-224,0 20-224,0 0-641,0 0-160,0 20-128,-20 0-320,20 20 0,-21-1-545,2 21-32,-1-20-32,1 20 128,19-21-192,-21 0-192,21 2 320,0-22-384,0 1 256,0-20-96,0 0-288,21-20 160,-21 1 64,19-22-225,20 2-287,-18 0 224,-1-2 127,19 2 129,1 19 96,-20 1 32,-1-2 32,-19 21 224,21 0 161,-21 21-129,0-2 32,-21 21-31,2 0-65,19-1-128,-20 1-64,20-21 128,0 2-192,0-1-32,0-20 96,20 0 96,-1 0-448,22-20 128,-22-1 64,20-18 96,-18 19-161,18 1 161,-20-1 128,3 20-160,-3 0-32,-19 20 224,19-20-64,-19 19-64,0 1 33,0 19-258,0-18-832,-19-21-1089,19 20-801,0-1-3971</inkml:trace>
  <inkml:trace contextRef="#ctx0" brushRef="#br0" timeOffset="7166.4099">7932 12612 17072,'58'-60'736,"-17"40"802,-2 20-321,1 20 352,-20 0 97,-1 20-577,2 20-416,-21 19-225,0 20-352,-21 20-96,-18 0 192,-1 0-448,1-19-96,-2-1-513,2-19-961,-1 0-1185,1-41-3459</inkml:trace>
  <inkml:trace contextRef="#ctx0" brushRef="#br0" timeOffset="7660.4382">8765 13168 14029,'0'0'1121,"0"0"1089,20 0-737,-1 0-95,2 0-97,37-20-448,-17 20-353,39 0 33,-22 0-385,21 0-64,1-19 0,-1 19-32,-19-21-256,0 21-225,-21 0-640,2 0-672,-22 0-65,0 0-288,-19 0-2210</inkml:trace>
  <inkml:trace contextRef="#ctx0" brushRef="#br0" timeOffset="7891.4514">8785 13248 14093,'-60'19'640,"60"1"1314,0-20-288,0 0-225,40 0 97,-1 0-834,2 0-95,19 0-225,19 0-224,-1 0 33,1 0-1,1 0-384,-1-20-193,-19 20-480,0 0-576,0-19-481,-21 19-1121,-20 0-3939</inkml:trace>
  <inkml:trace contextRef="#ctx0" brushRef="#br0" timeOffset="8195.4688">9380 12791 13420,'-20'0'1922,"20"0"-2178,0 0 928,0 0 674,20 0 191,1 20-192,18-1-640,1 1-32,18 0-97,-17 20 33,19 0-385,-21-1 32,0 21-31,1 20 223,-20-21-160,-1 1-128,-19-21 65,0 21 31,0-21-64,-39 1 64,20 0-256,-22-20-96,3 19-897,-22-19-96,21 1-1377,-2 18-929</inkml:trace>
  <inkml:trace contextRef="#ctx0" brushRef="#br0" timeOffset="10032.5739">10909 13029 11242,'0'0'-32,"0"-20"256,-20 20 1410,1 0 63,-2 0 33,1 0-513,1 20-512,-22 0 32,2 0-1,20 19 129,-22 1-160,22 0 32,-22 0-449,41-20-352,-19 19 128,19-19 64,0 20-224,19-20 0,2-1-897,-1-19-577,19 20-127,1-20-1346,-1 0-2787</inkml:trace>
  <inkml:trace contextRef="#ctx0" brushRef="#br0" timeOffset="10566.6044">11345 13088 7847,'0'-19'2466,"0"-1"-576,0 20-288,-20 0-385,1-20-224,-1 20 32,-1 20 32,2 0-289,-20-1 193,-2 1-96,3 20-416,-3-20 63,21 19-224,-18 2-31,16-2-386,22-19 129,0-1 161,0 2-161,22-1-32,-3-20 32,0 0-353,22 0 65,-2-20 32,0-1-417,1 2 321,-1-1-257,2 0 129,-22-19 63,22 18 161,-22 2 0,1-21 160,-1 21 64,-19-2 64,0 1 128,0 20 192,0-19 97,0 19-129,0 0 224,-19 19 33,19 1-33,-20 1-31,1 18-289,19-19 96,-21 20-416,1-20 225,20 19-97,0-19-481,0-1-576,0 2-416,0-1-449,20-20-2178</inkml:trace>
  <inkml:trace contextRef="#ctx0" brushRef="#br0" timeOffset="10947.6262">11783 13069 9801,'38'-40'2370,"-16"20"-1313,-22 20 1441,0-20-1312,-22 20 351,3 0-416,0 20-288,-22-20-161,2 20-191,20 20-97,-22-21-320,2 1 0,18 1-32,21 18-64,0-19 193,0-1-161,21 2 32,-1 18-225,-1-19 354,0 0-354,22 20 161,-21-20-128,-20-1 545,19-19-289,-19 20 96,0-20-160,-19 0-192,-1 20 576,1-20-512,-22 0 96,22 0-192,-22 0-321,22-20-544,-1 20-192,20 0-833,0 0-1217,0-20-2434</inkml:trace>
  <inkml:trace contextRef="#ctx0" brushRef="#br0" timeOffset="11241.643">12139 13088 9961,'41'-39'897,"-41"19"1761,-21 20-1152,1 0 319,1 0-319,-22 0-449,22 20 0,-20 0-96,-2-1 32,2 22-417,18-2 1,-18 0-161,39-18-256,-19 18-32,19-19-160,0 19 64,19-18-192,1-21-929,20 20-256,-1-20-769,2 19-320,-2-19-2499</inkml:trace>
  <inkml:trace contextRef="#ctx0" brushRef="#br0" timeOffset="11646.6662">12517 13129 12491,'19'-41'929,"-19"41"961,-19 0-481,19 0 161,-19 20-161,-22 1-160,22 18-384,-22 0 128,2 2-384,-2-2-417,22 0 160,0-18-480,-1 18 288,20-39-256,0 20 192,20-20-608,-1 0-257,22 0 0,-22-20-384,20 1 481,2-1 287,-3-20-159,-16 20 63,16 0 481,-18-19 0,-1 18 0,-19 2 224,0-1 97,0 20 31,0 0 257,0 20-193,-19-1 353,-1 2-321,-18 18 129,16-19-481,3 19-256,19 2 0,0-22-865,-19 21-321,38-40-1056,-19 19-4292</inkml:trace>
  <inkml:trace contextRef="#ctx0" brushRef="#br0" timeOffset="12339.7058">12874 13148 7879,'0'0'5349,"0"0"-5125,-20 20 1986,1 0-512,-22-1 192,22 22-353,-22-2-832,22-19-353,-20 20-288,18-1-224,21-19 160,0 0 192,0-1 32,0-19-159,21 0-290,-2-19 161,1-1-192,20 0 128,-1-19-224,2-1 320,-2 0-353,1-20-95,-1 1 63,2-20-31,-2 19-193,21-19 449,-22-1 96,3 0 96,-2 21 96,2 20 128,-22-1 449,-19 20 384,0 20-641,0 0-223,-19 39 351,-1 1 33,-21 0-33,-19 20-95,22 19 63,-22 1-384,-1-1 32,23 0 65,-3 1-225,22-20-129,19-21 129,0 0 0,0 2 96,19-22-576,2-19-417,18 0 673,2 0-1249,17 0 832,2-19-320,0-1-128,0-20 865,-21 20-865,0-19 448,1-2 385,-1 22 192,-18-21 160,-1 0 256,-20 20 193,0 1 256,0 19-321,-20 0 33,-1 0 255,2 19 129,-1 1 192,-20 20-96,1 0 32,0 20-448,18-21-33,1 0-416,1 2-192,19-22 64,0 1 192,19 0-736,1-1-1058,21-19-1697,-3 0-1409</inkml:trace>
  <inkml:trace contextRef="#ctx0" brushRef="#br0" timeOffset="12835.7342">14124 12592 9416,'21'-40'1858,"-21"20"1281,0 1-1345,0 19-65,-21 0-351,-18 19-33,19 21-192,-40 20-64,22-1 96,-3 41-416,-19-1 96,2 0-481,17 20-256,2-20 97,-1 1-578,20-1 674,20-39-898,0-1-224,20-18-1153,20-2-1793,-1-18-3236</inkml:trace>
  <inkml:trace contextRef="#ctx0" brushRef="#br0" timeOffset="13807.7898">14244 13088 11050,'0'-19'416,"0"-1"866,0 0 703,0 20-191,0-20-417,0 20-640,19 0 128,-19 20 288,0 0-544,0 19-33,0 2 129,0-2-449,-19 21-64,19-21-256,0 1 128,-20 20-32,20-21 160,0-19-127,0-1-866,0 2-160,0-21-416,0 20 416,20-20-1249,-1-20-1474,1-1-2081</inkml:trace>
  <inkml:trace contextRef="#ctx0" brushRef="#br0" timeOffset="14095.8063">14542 12989 13356,'39'-59'737,"-20"39"384,-19 20 1185,0 0-961,0 0-160,-19 0-63,0 20-354,-1 0-95,-1 19 96,-18-19 31,20 40-95,-22-21 128,22 1-545,-1-20-32,-1 19 1,2-18-257,19-1 96,0-1 128,19 1-160,2 0-64,-1-20-160,-1 19-289,22-19-255,-3 0-417,3 0 160,-21 0-865,18 0-544,-16 0-545,-3 0-3907</inkml:trace>
  <inkml:trace contextRef="#ctx0" brushRef="#br0" timeOffset="14380.8226">14858 13367 14029,'21'0'704,"-21"0"1186,0 0 160,0 19 160,0 1-672,0 0-545,-21 20 224,2-20-769,-20 19 1,-2 2-321,2-22-96,18 22-320,-18-23-834,20 2-1152,0-20-1121,19 21-6502</inkml:trace>
  <inkml:trace contextRef="#ctx0" brushRef="#br0" timeOffset="16341.9347">15375 13129 7527,'0'-41'608,"0"22"1282,-19 19 1089,19-20-929,0 0-481,0 0-576,0 20-352,0 0-417,0 20 833,0 0-128,0 0-321,0-1 161,-21 22-577,21-2 417,-20 0-513,20 2 417,-19 18-674,19-19 386,0-20-354,-19 19 194,19-19 383,0-20-352,0 19-96,0-19 0,0 0 160,0 0 128,0-19-191,19-1-65,-19 0-513,19-19 417,1 18-384,1-38 31,-2 20-31,1-1 352,-1 0 224,1 21-352,1-2 224,-21 1 64,19 20 96,-19 0 448,0 0-351,0 20-161,0 20 224,0-20-544,0 19 576,0 2-512,-19-2 192,19-19-32,0 20 352,0-20-672,0-20 640,0 0-352,0 0 96,0 0-224,19 0 0,1-20-32,20-20 192,-20 20-224,-1 0 128,22-19 0,-22 18-161,1 2 33,20 19 384,-40-20-32,20 40 65,-20-20-33,19 19 96,-19 2-544,0-1 640,0 19-672,0-19 160,-19-1-513,19 2-224,0-1-1025,19-1 0,-19 1-1761</inkml:trace>
  <inkml:trace contextRef="#ctx0" brushRef="#br0" timeOffset="16710.9558">16011 12632 14477,'20'-20'160,"-20"0"97,0 20 1088,0 20 641,0 0-705,0 20-64,-20 19 96,20 1-928,-21 19 63,1 1 97,1 19-513,0 0-128,-3 20 128,-16-19-128,18-1 128,-1-20-737,2-19 577,19-1-577,-20-19 481,20 0-865,0-40 64,0 0 64,20 0 64,-20 0-768,19-40-834,2 21-2273</inkml:trace>
  <inkml:trace contextRef="#ctx0" brushRef="#br0" timeOffset="16998.9723">16228 12572 15054,'20'-20'128,"-20"0"641,0 40 1120,0 0 65,0 20-416,-20-1-802,20 41 385,-19 0-800,-1-1 191,-1 20-159,2 20-321,-1 1-64,-18-22 96,16 2-32,3-1 0,0-39 352,-1-1-512,20-18-256,0-22-385,0 2-416,0-2-449,0-19 65,0 0-353,20-19-2082</inkml:trace>
  <inkml:trace contextRef="#ctx0" brushRef="#br0" timeOffset="17532.0028">16308 13148 12587,'19'-60'929,"-19"41"961,0-1-352,0 0 95,21 0-63,-21 20-449,0 0-160,0 0-289,0 20 225,0 20-641,0-21 449,-21 22-737,21-2 512,0-19-704,0 20 673,0-1-770,-19 1 417,19-21-480,0 2-417,0-1 97,0-1 479,19-19 33,-19 0-192,21 0 576,-21-19-448,20-1-33,-20-1-223,0-18 736,19 19-640,-19 1 608,0 19-160,0 0 128,0 0 289,0 19-129,0 1-320,0 0 160,0-1 128,19 2-352,-19-1 224,22-20 289,-3 0-289,1-20-320,20-1 256,-20-18-384,-1 0 160,22 19-321,-22-20 33,0 20-1122,-19-19 33,20 18-1090,1 1-2594</inkml:trace>
  <inkml:trace contextRef="#ctx0" brushRef="#br0" timeOffset="17890.0233">16924 12513 16335,'39'0'192,"1"0"1217,-20 0 577,18 19-384,-16 1 31,-3 20-576,-19 19 32,20 1-128,-20 20-608,-20-1 95,1 20-640,-3 1 608,-36-1-576,18 20-256,-20-39 160,21-2-449,0 2-288,-2-20-673,3-19 321,-3-23-897,22 23-1826</inkml:trace>
  <inkml:trace contextRef="#ctx0" brushRef="#br0" timeOffset="19953.1413">19007 12731 12908,'20'-20'-224,"1"20"-65,-21 0 1314,-21-20 32,1 20 96,1 0-576,-20 0-257,18 0 32,-18 0-63,20 0-65,-22 0 0,22 0-32,-22 0-160,21-19 32,-18 19-32,16 0-32,3 0 0,19 0 0,-19 0 33,-1 0-1,20 19 192,0-19 64,0 40 64,0-20 1,0 20 191,0-1-31,0 21-321,0 0 416,0 19-704,0-20 449,0 1-193,0 20-96,0-41-32,0 20-352,0-18 480,0-22-897,0-19-352,0 20-224,20-20-961,-20-20-1890</inkml:trace>
  <inkml:trace contextRef="#ctx0" brushRef="#br0" timeOffset="20104.1499">18552 13228 6726,'-60'-21'2370,"40"2"193,20 19 191,0-20-1280,0 20-642,20-20-415,-1 20-225,0 0-128,22 0-64,-2 0-160,21 0-833,-19 0-1121,17 0-1986</inkml:trace>
  <inkml:trace contextRef="#ctx0" brushRef="#br0" timeOffset="20385.166">18949 13207 8776,'0'-39'0,"0"19"384,-21 1 865,42-22-64,-21 22 321,19-1-353,-19 0-256,20 20-96,-1-20-129,1 40-63,-20-20 63,21 20-95,-21 19-32,0-19-449,0 20 288,0-20 225,-21 0-866,1-1 674,1 2-706,-1-21 482,1 0-802,19 0-448,-21 0 0,21-21-1185,0 21-1698</inkml:trace>
  <inkml:trace contextRef="#ctx0" brushRef="#br0" timeOffset="20673.1825">19106 12969 11370,'41'20'321,"-41"0"1248,0 0-416,0 0 289,0 0-321,19 19-577,-19 1-128,0-20-127,0 19-1,0-18 0,0-1-192,0-1 353,0-19-481,0 0 320,-19 0-320,19-19 416,0-1-288,0-20-224,19 20 545,-19-19-481,19 18-64,-19 1-65,22-19 322,17 19-194,-20 0-159,2 20-769,18 0-576,2 0-1442,-22 0-3011</inkml:trace>
  <inkml:trace contextRef="#ctx0" brushRef="#br0" timeOffset="21544.2323">20259 13049 12267,'58'-40'1666,"-36"0"-1506,-22 21 1473,0-1-63,0 20-65,-22-20-512,3 20 64,-1 20-128,-20 0-128,20-1 320,-18 21-288,-3 0-97,2-1-447,-2 2-321,22-2 192,19-19-288,0-1 192,0 2-32,0-21 192,19 0-512,22 0-193,-21 0 289,18-21-64,3 2-225,-2-21 97,-18 21 160,18-22-129,-20 22 193,22-21-256,-22 0 480,1 1-256,-1 19 384,-19 0-192,21 20 96,-21-20 256,0 20-223,-21 20 447,21 0-256,-19 0 193,-1 19-65,-18 1-63,16 0-161,3-1-192,-1 1 192,20 0-224,0-21 32,0 2-96,0-21 0,0 20 192,20-20-416,-1-20-32,3-1 320,-3 2-385,0-1 225,1 0 160,-1 1-384,2-22 352,-1 22-289,-1-21 257,0 20 160,3 0-288,-22 20 192,0 0 128,0 0 97,0 20-33,0 0 224,-22 0-256,22 19 161,-19-19-385,19 1 64,-19 18 0,19-19 128,0-20-256,0 19 128,0-19-33,19 0-95,0 0 0,3-19-224,-3-1 416,1 0-448,-1 20 288,2-19 224,-1-2-385,-1 21 353,0-20-288,-19 20 352,22 0 193,-22 20-65,0 1-96,0-2-160,0 1 128,0 19-512,0-18-449,0-1-608,0-20-1025,19 19-385,-19-19-3683</inkml:trace>
  <inkml:trace contextRef="#ctx0" brushRef="#br0" timeOffset="21744.2437">20835 13009 11659,'19'-20'896,"0"20"290,-19 0 799,20 0-447,-20 20-289,21 0-384,-21 0-321,19 0-448,1 19-31,-20-18-322,19 18-1024,3-19-705,-3-1-6854</inkml:trace>
  <inkml:trace contextRef="#ctx0" brushRef="#br0" timeOffset="21957.2559">21271 13049 14189,'-20'0'3139,"-1"20"-2242,-18-1 1377,-1 22 160,1-2-576,-21 21-321,2-1-1024,-22-20-129,20 21-288,0-20-224,21 0 32,-2 1-512,3-23-834,16 23-1312,22-41-1282</inkml:trace>
  <inkml:trace contextRef="#ctx0" brushRef="#br0" timeOffset="22763.302">22025 13088 7559,'0'-39'897,"0"19"1569,0 0 160,19 0-448,-19 0-224,0 1-705,0 19-288,21 0-192,-21 0 224,0 0-160,0 19-64,0 1-97,0 0-63,0 20-417,0-20 0,-21 19 64,21 1-256,0 0-32,-19 0 64,19-1-288,0 1-385,0-21 289,0 2 128,19-21-289,2 0 289,-1-21-128,-1 2 32,0-1 31,3 0-95,-3-19 192,0 18-64,1 2 288,-20-1-161,21 0 226,-21 20 287,0 0 96,0 20 65,0 0-33,0 20 97,0-20-385,0-1-32,20 1-288,-20 0 192,0-1 64,19-19 65,0 0-65,-19 0-32,22-19-96,-3-1 0,0 0-64,22-19 224,-2-1-224,-20 0 32,22 0-288,-22-19-289,22 19-736,-22 0-609,1 1-1217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the notation   X^{&lt;L}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both MACs use a final encryption step.    The internal PRFs are only secure for prefix free messages --- simply say fixed length messages. </a:t>
            </a:r>
          </a:p>
          <a:p>
            <a:r>
              <a:rPr lang="en-US" baseline="0" dirty="0" smtClean="0"/>
              <a:t>Cascade is a generalization of GGM.   Is the basis of HMAC.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forgery</a:t>
            </a:r>
            <a:r>
              <a:rPr lang="en-US" baseline="0" dirty="0" smtClean="0"/>
              <a:t> is an extension of query.   </a:t>
            </a:r>
            <a:r>
              <a:rPr lang="en-US" baseline="0" dirty="0" err="1" smtClean="0"/>
              <a:t>rawCBC</a:t>
            </a:r>
            <a:r>
              <a:rPr lang="en-US" baseline="0" dirty="0" smtClean="0"/>
              <a:t> is a secure PRF if no message is a prefix of another (e.g. if all messages are same length).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3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Actually,</a:t>
            </a:r>
            <a:r>
              <a:rPr lang="en-US" baseline="0" dirty="0" smtClean="0"/>
              <a:t> don’t need to assume F is a PRP.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output  r  so tag</a:t>
            </a:r>
            <a:r>
              <a:rPr lang="en-US" baseline="0" dirty="0" smtClean="0"/>
              <a:t> can be verified.</a:t>
            </a:r>
            <a:endParaRPr lang="en-US" dirty="0" smtClean="0"/>
          </a:p>
          <a:p>
            <a:r>
              <a:rPr lang="en-US" dirty="0" smtClean="0"/>
              <a:t>Main point:  attacker doesn’t know when collision happened on first </a:t>
            </a:r>
            <a:r>
              <a:rPr lang="en-US" dirty="0" err="1" smtClean="0"/>
              <a:t>rawCBC</a:t>
            </a:r>
            <a:r>
              <a:rPr lang="en-US" dirty="0" smtClean="0"/>
              <a:t>.    So previous attack doesn’t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6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ustomXml" Target="../ink/ink3.xml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CBC-MAC and NMAC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security bounds are tight:  an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90550"/>
            <a:ext cx="8839200" cy="4552950"/>
          </a:xfrm>
        </p:spPr>
        <p:txBody>
          <a:bodyPr rIns="0"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Let 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BIG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K × X ⟶ </a:t>
            </a:r>
            <a:r>
              <a:rPr lang="en-US" b="1" dirty="0" smtClean="0">
                <a:solidFill>
                  <a:srgbClr val="FF0000"/>
                </a:solidFill>
              </a:rPr>
              <a:t>Y   </a:t>
            </a:r>
            <a:r>
              <a:rPr lang="en-US" dirty="0"/>
              <a:t>be a PRF </a:t>
            </a:r>
            <a:r>
              <a:rPr lang="en-US" dirty="0" smtClean="0"/>
              <a:t>that has the extension property</a:t>
            </a:r>
            <a:endParaRPr lang="en-US" dirty="0"/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 smtClean="0"/>
              <a:t>	F</a:t>
            </a:r>
            <a:r>
              <a:rPr lang="en-US" baseline="-25000" dirty="0" smtClean="0"/>
              <a:t>BIG</a:t>
            </a:r>
            <a:r>
              <a:rPr lang="en-US" dirty="0" smtClean="0"/>
              <a:t>(k, x) = F</a:t>
            </a:r>
            <a:r>
              <a:rPr lang="en-US" baseline="-25000" dirty="0" smtClean="0"/>
              <a:t>BIG</a:t>
            </a:r>
            <a:r>
              <a:rPr lang="en-US" dirty="0" smtClean="0"/>
              <a:t>(k, y)     ⇒    F</a:t>
            </a:r>
            <a:r>
              <a:rPr lang="en-US" baseline="-25000" dirty="0" smtClean="0"/>
              <a:t>BIG</a:t>
            </a:r>
            <a:r>
              <a:rPr lang="en-US" dirty="0" smtClean="0"/>
              <a:t>(k,  </a:t>
            </a:r>
            <a:r>
              <a:rPr lang="en-US" sz="2800" b="1" dirty="0" err="1" smtClean="0"/>
              <a:t>xllw</a:t>
            </a:r>
            <a:r>
              <a:rPr lang="en-US" dirty="0" smtClean="0"/>
              <a:t>) = F</a:t>
            </a:r>
            <a:r>
              <a:rPr lang="en-US" baseline="-25000" dirty="0" smtClean="0"/>
              <a:t>BIG</a:t>
            </a:r>
            <a:r>
              <a:rPr lang="en-US" dirty="0" smtClean="0"/>
              <a:t>(k, </a:t>
            </a:r>
            <a:r>
              <a:rPr lang="en-US" sz="2800" b="1" dirty="0" err="1" smtClean="0"/>
              <a:t>yllw</a:t>
            </a:r>
            <a:r>
              <a:rPr lang="en-US" dirty="0" smtClean="0"/>
              <a:t>)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 smtClean="0"/>
              <a:t>Generic attack on the derived MAC: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1:   issue  |Y|</a:t>
            </a:r>
            <a:r>
              <a:rPr lang="en-US" baseline="30000" dirty="0"/>
              <a:t>1/</a:t>
            </a:r>
            <a:r>
              <a:rPr lang="en-US" baseline="30000" dirty="0" smtClean="0"/>
              <a:t>2 </a:t>
            </a:r>
            <a:r>
              <a:rPr lang="en-US" dirty="0" smtClean="0"/>
              <a:t> message queries for rand. messages in X.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obtain   ( m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)      for  </a:t>
            </a:r>
            <a:r>
              <a:rPr lang="en-US" dirty="0" err="1" smtClean="0"/>
              <a:t>i</a:t>
            </a:r>
            <a:r>
              <a:rPr lang="en-US" dirty="0" smtClean="0"/>
              <a:t> = 1 ,…,</a:t>
            </a:r>
            <a:r>
              <a:rPr lang="en-US" dirty="0"/>
              <a:t> |Y|</a:t>
            </a:r>
            <a:r>
              <a:rPr lang="en-US" baseline="30000" dirty="0"/>
              <a:t>1/</a:t>
            </a:r>
            <a:r>
              <a:rPr lang="en-US" baseline="30000" dirty="0" smtClean="0"/>
              <a:t>2  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2:   find a collision   </a:t>
            </a:r>
            <a:r>
              <a:rPr lang="en-US" dirty="0" err="1" smtClean="0"/>
              <a:t>t</a:t>
            </a:r>
            <a:r>
              <a:rPr lang="en-US" baseline="-25000" dirty="0" err="1"/>
              <a:t>u</a:t>
            </a:r>
            <a:r>
              <a:rPr lang="en-US" dirty="0" smtClean="0"/>
              <a:t> = </a:t>
            </a:r>
            <a:r>
              <a:rPr lang="en-US" dirty="0" err="1" smtClean="0"/>
              <a:t>t</a:t>
            </a:r>
            <a:r>
              <a:rPr lang="en-US" baseline="-25000" dirty="0" err="1"/>
              <a:t>v</a:t>
            </a:r>
            <a:r>
              <a:rPr lang="en-US" dirty="0" smtClean="0"/>
              <a:t>   for </a:t>
            </a:r>
            <a:r>
              <a:rPr lang="en-US" dirty="0" err="1"/>
              <a:t>u</a:t>
            </a:r>
            <a:r>
              <a:rPr lang="en-US" dirty="0" err="1" smtClean="0"/>
              <a:t>≠v</a:t>
            </a:r>
            <a:r>
              <a:rPr lang="en-US" dirty="0" smtClean="0"/>
              <a:t>   </a:t>
            </a:r>
            <a:r>
              <a:rPr lang="en-US" sz="2000" dirty="0" smtClean="0"/>
              <a:t>(one exists </a:t>
            </a:r>
            <a:r>
              <a:rPr lang="en-US" sz="2000" dirty="0" err="1" smtClean="0"/>
              <a:t>w.h.p</a:t>
            </a:r>
            <a:r>
              <a:rPr lang="en-US" sz="2000" dirty="0" smtClean="0"/>
              <a:t> by b-day paradox)</a:t>
            </a:r>
          </a:p>
          <a:p>
            <a:pPr marL="0" indent="0">
              <a:spcBef>
                <a:spcPts val="12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3:   choose some w and query for   t := F</a:t>
            </a:r>
            <a:r>
              <a:rPr lang="en-US" baseline="-25000" dirty="0" smtClean="0"/>
              <a:t>BIG</a:t>
            </a:r>
            <a:r>
              <a:rPr lang="en-US" dirty="0" smtClean="0"/>
              <a:t>(k, </a:t>
            </a:r>
            <a:r>
              <a:rPr lang="en-US" sz="2800" b="1" dirty="0" err="1" smtClean="0"/>
              <a:t>m</a:t>
            </a:r>
            <a:r>
              <a:rPr lang="en-US" sz="2800" b="1" baseline="-25000" dirty="0" err="1" smtClean="0"/>
              <a:t>u</a:t>
            </a:r>
            <a:r>
              <a:rPr lang="en-US" sz="2800" b="1" dirty="0" err="1" smtClean="0"/>
              <a:t>llw</a:t>
            </a:r>
            <a:r>
              <a:rPr lang="en-US" dirty="0" smtClean="0"/>
              <a:t>)</a:t>
            </a:r>
          </a:p>
          <a:p>
            <a:pPr marL="0" indent="0">
              <a:spcBef>
                <a:spcPts val="12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4:   output forgery  </a:t>
            </a:r>
            <a:r>
              <a:rPr lang="en-US" b="1" dirty="0" smtClean="0"/>
              <a:t>(</a:t>
            </a:r>
            <a:r>
              <a:rPr lang="en-US" b="1" dirty="0" err="1" smtClean="0"/>
              <a:t>m</a:t>
            </a:r>
            <a:r>
              <a:rPr lang="en-US" b="1" baseline="-25000" dirty="0" err="1" smtClean="0"/>
              <a:t>v</a:t>
            </a:r>
            <a:r>
              <a:rPr lang="en-US" b="1" dirty="0" err="1"/>
              <a:t>llw</a:t>
            </a:r>
            <a:r>
              <a:rPr lang="en-US" b="1" dirty="0" smtClean="0"/>
              <a:t>,  t)</a:t>
            </a:r>
            <a:r>
              <a:rPr lang="en-US" dirty="0" smtClean="0"/>
              <a:t>.     Indeed    t </a:t>
            </a:r>
            <a:r>
              <a:rPr lang="en-US" dirty="0"/>
              <a:t>:= </a:t>
            </a:r>
            <a:r>
              <a:rPr lang="en-US" dirty="0" smtClean="0"/>
              <a:t>F</a:t>
            </a:r>
            <a:r>
              <a:rPr lang="en-US" baseline="-25000" dirty="0" smtClean="0"/>
              <a:t>BIG</a:t>
            </a:r>
            <a:r>
              <a:rPr lang="en-US" dirty="0" smtClean="0"/>
              <a:t>(</a:t>
            </a:r>
            <a:r>
              <a:rPr lang="en-US" dirty="0"/>
              <a:t>k, </a:t>
            </a:r>
            <a:r>
              <a:rPr lang="en-US" sz="2800" b="1" dirty="0" err="1" smtClean="0"/>
              <a:t>m</a:t>
            </a:r>
            <a:r>
              <a:rPr lang="en-US" sz="2800" b="1" baseline="-25000" dirty="0" err="1" smtClean="0"/>
              <a:t>v</a:t>
            </a:r>
            <a:r>
              <a:rPr lang="en-US" sz="2800" b="1" dirty="0" err="1" smtClean="0"/>
              <a:t>llw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305050"/>
            <a:ext cx="8915400" cy="2667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etter security:   a rand.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57550"/>
            <a:ext cx="8229600" cy="188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 </a:t>
            </a:r>
            <a:r>
              <a:rPr lang="en-US" b="1" dirty="0">
                <a:solidFill>
                  <a:srgbClr val="FF0000"/>
                </a:solidFill>
              </a:rPr>
              <a:t>F: K × X ⟶ </a:t>
            </a:r>
            <a:r>
              <a:rPr lang="en-US" b="1" dirty="0" smtClean="0">
                <a:solidFill>
                  <a:srgbClr val="FF0000"/>
                </a:solidFill>
              </a:rPr>
              <a:t>X   </a:t>
            </a:r>
            <a:r>
              <a:rPr lang="en-US" dirty="0"/>
              <a:t>be a </a:t>
            </a:r>
            <a:r>
              <a:rPr lang="en-US" dirty="0" smtClean="0"/>
              <a:t>PRF.      Result:  MAC with tags in X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Security:        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MAC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I</a:t>
            </a:r>
            <a:r>
              <a:rPr lang="en-US" baseline="-25000" dirty="0" smtClean="0">
                <a:solidFill>
                  <a:srgbClr val="FF0000"/>
                </a:solidFill>
              </a:rPr>
              <a:t>RCBC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Adv</a:t>
            </a:r>
            <a:r>
              <a:rPr lang="en-US" baseline="-25000" dirty="0" err="1">
                <a:solidFill>
                  <a:srgbClr val="FF0000"/>
                </a:solidFill>
              </a:rPr>
              <a:t>PRP</a:t>
            </a:r>
            <a:r>
              <a:rPr lang="en-US" dirty="0">
                <a:solidFill>
                  <a:srgbClr val="FF0000"/>
                </a:solidFill>
              </a:rPr>
              <a:t>[B, F] </a:t>
            </a:r>
            <a:r>
              <a:rPr lang="en-US" dirty="0" smtClean="0">
                <a:solidFill>
                  <a:srgbClr val="FF0000"/>
                </a:solidFill>
              </a:rPr>
              <a:t>⋅ (1 +  </a:t>
            </a:r>
            <a:r>
              <a:rPr lang="en-US" dirty="0">
                <a:solidFill>
                  <a:srgbClr val="FF0000"/>
                </a:solidFill>
              </a:rPr>
              <a:t>2 q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smtClean="0">
                <a:solidFill>
                  <a:srgbClr val="FF0000"/>
                </a:solidFill>
              </a:rPr>
              <a:t>|X| 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⇒   For 3DES:    can sign  </a:t>
            </a:r>
            <a:r>
              <a:rPr lang="en-US" b="1" dirty="0" smtClean="0">
                <a:solidFill>
                  <a:srgbClr val="FF0000"/>
                </a:solidFill>
              </a:rPr>
              <a:t>q=2</a:t>
            </a:r>
            <a:r>
              <a:rPr lang="en-US" b="1" baseline="30000" dirty="0" smtClean="0">
                <a:solidFill>
                  <a:srgbClr val="FF0000"/>
                </a:solidFill>
              </a:rPr>
              <a:t>32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msgs</a:t>
            </a:r>
            <a:r>
              <a:rPr lang="en-US" dirty="0" smtClean="0">
                <a:solidFill>
                  <a:srgbClr val="000000"/>
                </a:solidFill>
              </a:rPr>
              <a:t> with one key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1047750"/>
            <a:ext cx="4038600" cy="304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28" idx="0"/>
          </p:cNvCxnSpPr>
          <p:nvPr/>
        </p:nvCxnSpPr>
        <p:spPr>
          <a:xfrm>
            <a:off x="2476500" y="1352550"/>
            <a:ext cx="798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11200" y="1657350"/>
            <a:ext cx="2535282" cy="685800"/>
            <a:chOff x="1198518" y="1657350"/>
            <a:chExt cx="2535282" cy="685800"/>
          </a:xfrm>
        </p:grpSpPr>
        <p:sp>
          <p:nvSpPr>
            <p:cNvPr id="28" name="Rectangle 27"/>
            <p:cNvSpPr/>
            <p:nvPr/>
          </p:nvSpPr>
          <p:spPr>
            <a:xfrm>
              <a:off x="2209800" y="1657350"/>
              <a:ext cx="15240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rawCBC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363618" y="2055515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100218" y="18396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&gt;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518" y="1657350"/>
              <a:ext cx="332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</a:t>
              </a:r>
              <a:endParaRPr lang="en-US" sz="2400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3276600" y="203835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76800" y="1657350"/>
            <a:ext cx="3810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76800" y="2343150"/>
            <a:ext cx="3810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8200" y="2724150"/>
            <a:ext cx="403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9300" y="2567285"/>
            <a:ext cx="158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and. r in X 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6053182" y="1962150"/>
            <a:ext cx="152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rawCBC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6664025" y="1825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257800" y="23431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7543800" y="2343150"/>
            <a:ext cx="838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 rot="5400000">
            <a:off x="8686866" y="2323974"/>
            <a:ext cx="514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tag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895350"/>
            <a:ext cx="942648" cy="415498"/>
          </a:xfrm>
          <a:prstGeom prst="rect">
            <a:avLst/>
          </a:prstGeom>
          <a:noFill/>
        </p:spPr>
        <p:txBody>
          <a:bodyPr wrap="none" lIns="91440" bIns="91440" rtlCol="0">
            <a:spAutoFit/>
          </a:bodyPr>
          <a:lstStyle/>
          <a:p>
            <a:r>
              <a:rPr lang="en-US" dirty="0" smtClean="0"/>
              <a:t>2 blocks</a:t>
            </a:r>
            <a:endParaRPr lang="en-US" dirty="0"/>
          </a:p>
        </p:txBody>
      </p:sp>
      <p:cxnSp>
        <p:nvCxnSpPr>
          <p:cNvPr id="54" name="Curved Connector 53"/>
          <p:cNvCxnSpPr>
            <a:stCxn id="52" idx="1"/>
            <a:endCxn id="39" idx="0"/>
          </p:cNvCxnSpPr>
          <p:nvPr/>
        </p:nvCxnSpPr>
        <p:spPr>
          <a:xfrm rot="10800000" flipV="1">
            <a:off x="5067300" y="1103098"/>
            <a:ext cx="571500" cy="55425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57800" y="2800350"/>
            <a:ext cx="3124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458200" y="2139950"/>
            <a:ext cx="2286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781800" y="1631950"/>
            <a:ext cx="798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29400" y="1246485"/>
            <a:ext cx="43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601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ECBC-MAC </a:t>
            </a:r>
            <a:r>
              <a:rPr lang="en-US" dirty="0" smtClean="0"/>
              <a:t>is commonly used as an AES-based MAC</a:t>
            </a:r>
          </a:p>
          <a:p>
            <a:r>
              <a:rPr lang="en-US" dirty="0" smtClean="0"/>
              <a:t>CCM encryption mode  (used in 802.11i)</a:t>
            </a:r>
          </a:p>
          <a:p>
            <a:r>
              <a:rPr lang="en-US" dirty="0" smtClean="0"/>
              <a:t>NIST standard called CMAC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NMAC</a:t>
            </a:r>
            <a:r>
              <a:rPr lang="en-US" dirty="0" smtClean="0"/>
              <a:t> not usually used with AES or 3DES</a:t>
            </a:r>
          </a:p>
          <a:p>
            <a:r>
              <a:rPr lang="en-US" dirty="0" smtClean="0"/>
              <a:t>Main reason:    need to change AES key on every 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requires re-computing AES key expansion</a:t>
            </a:r>
          </a:p>
          <a:p>
            <a:r>
              <a:rPr lang="en-US" dirty="0" smtClean="0"/>
              <a:t>But NMAC is the basis for a popular MAC called HMAC (next)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0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MACs and PRFs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Recall:  secure PRF  </a:t>
            </a:r>
            <a:r>
              <a:rPr lang="en-US" b="1" dirty="0" smtClean="0">
                <a:solidFill>
                  <a:srgbClr val="000000"/>
                </a:solidFill>
              </a:rPr>
              <a:t>F   ⇒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 secure MAC,      as long as |Y| is large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S(k, m) =  F(k, 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goal: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90"/>
                </a:solidFill>
              </a:rPr>
              <a:t>given a PRF for short messages  (AES)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construct a PRF for long messages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here on let   X = {0,1}</a:t>
            </a:r>
            <a:r>
              <a:rPr lang="en-US" baseline="30000" dirty="0" smtClean="0"/>
              <a:t>n</a:t>
            </a:r>
            <a:r>
              <a:rPr lang="en-US" dirty="0" smtClean="0"/>
              <a:t>    (e.g.  </a:t>
            </a:r>
            <a:r>
              <a:rPr lang="en-US" dirty="0"/>
              <a:t>n</a:t>
            </a:r>
            <a:r>
              <a:rPr lang="en-US" dirty="0" smtClean="0"/>
              <a:t>=128)</a:t>
            </a:r>
            <a:endParaRPr lang="en-US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304800" y="738188"/>
            <a:ext cx="7391400" cy="2747963"/>
            <a:chOff x="192" y="620"/>
            <a:chExt cx="465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56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7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dirty="0" smtClean="0"/>
                <a:t>aw </a:t>
              </a:r>
              <a:r>
                <a:rPr lang="en-US" sz="2400" dirty="0"/>
                <a:t>CBC</a:t>
              </a: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1:   </a:t>
            </a:r>
            <a:r>
              <a:rPr lang="en-US" sz="2700" dirty="0" smtClean="0"/>
              <a:t>encrypted</a:t>
            </a:r>
            <a:r>
              <a:rPr lang="en-US" sz="5300" dirty="0" smtClean="0"/>
              <a:t> </a:t>
            </a:r>
            <a:r>
              <a:rPr lang="en-US" dirty="0"/>
              <a:t>CBC-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722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200400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1657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004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400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447800" y="17335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47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4478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2004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2004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876800" y="2057400"/>
            <a:ext cx="1371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684714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13313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13313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4876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399214" y="30861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019800" y="4000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6934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391400" y="40195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228600" y="3867150"/>
            <a:ext cx="5040320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64400" y="3074400"/>
              <a:ext cx="1251000" cy="6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2880" y="3063600"/>
                <a:ext cx="127656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11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381000" y="738188"/>
            <a:ext cx="6858000" cy="2747963"/>
            <a:chOff x="192" y="620"/>
            <a:chExt cx="441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32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7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cascade</a:t>
              </a:r>
              <a:endParaRPr lang="en-US" sz="2400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2:   NMAC   </a:t>
            </a:r>
            <a:r>
              <a:rPr lang="en-US" sz="2200" dirty="0" smtClean="0"/>
              <a:t>(nested MAC)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524000" y="16827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8077200" y="3028950"/>
            <a:ext cx="1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7620000" y="36703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H="1">
            <a:off x="8077200" y="4298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620000" y="43751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262866" y="3955221"/>
            <a:ext cx="5213619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⟶ </a:t>
            </a:r>
            <a:r>
              <a:rPr lang="en-US" sz="2400" b="1" dirty="0" smtClean="0">
                <a:solidFill>
                  <a:srgbClr val="FF0000"/>
                </a:solidFill>
              </a:rPr>
              <a:t>K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</a:t>
            </a:r>
            <a:r>
              <a:rPr lang="en-US" sz="2400" dirty="0" smtClean="0"/>
              <a:t>PRF 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NMAC 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3124200" y="16827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4876800" y="16573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6400800" y="16573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16389" idx="3"/>
            <a:endCxn id="16390" idx="1"/>
          </p:cNvCxnSpPr>
          <p:nvPr/>
        </p:nvCxnSpPr>
        <p:spPr>
          <a:xfrm>
            <a:off x="1981200" y="2771775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57600" y="27622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34000" y="274637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8600" y="27749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5200" y="2559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46318" y="2559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22718" y="25463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42000" y="2533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00" y="2376785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endParaRPr lang="en-US" sz="2400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58000" y="272415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67600" y="2533650"/>
            <a:ext cx="1295400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/>
              <a:t>t </a:t>
            </a:r>
            <a:r>
              <a:rPr lang="en-US" sz="3200" dirty="0" err="1" smtClean="0"/>
              <a:t>ll</a:t>
            </a:r>
            <a:r>
              <a:rPr lang="en-US" sz="2400" dirty="0" smtClean="0"/>
              <a:t> </a:t>
            </a:r>
            <a:r>
              <a:rPr lang="en-US" sz="2400" dirty="0" err="1" smtClean="0"/>
              <a:t>fpad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07200" y="39941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31100" y="3778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05600" y="3913485"/>
            <a:ext cx="43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2317750"/>
            <a:ext cx="29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83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Why the last encryption </a:t>
            </a:r>
            <a:r>
              <a:rPr lang="en-US" sz="2800" dirty="0" smtClean="0"/>
              <a:t>step in </a:t>
            </a:r>
            <a:r>
              <a:rPr lang="en-US" sz="2800" dirty="0"/>
              <a:t>E</a:t>
            </a:r>
            <a:r>
              <a:rPr lang="en-US" sz="2800" dirty="0" smtClean="0"/>
              <a:t>CBC-MAC and NMAC?</a:t>
            </a:r>
            <a:endParaRPr lang="en-US" sz="2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86800" cy="1428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NMAC:    suppose </a:t>
            </a:r>
            <a:r>
              <a:rPr lang="en-US" sz="2400" dirty="0"/>
              <a:t>we define a MAC    </a:t>
            </a:r>
            <a:r>
              <a:rPr lang="en-US" sz="2400" dirty="0" smtClean="0"/>
              <a:t>I </a:t>
            </a:r>
            <a:r>
              <a:rPr lang="en-US" sz="2400" dirty="0"/>
              <a:t>=  (S,V)     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400" dirty="0"/>
              <a:t>			S(</a:t>
            </a:r>
            <a:r>
              <a:rPr lang="en-US" sz="2400" dirty="0" err="1"/>
              <a:t>k,m</a:t>
            </a:r>
            <a:r>
              <a:rPr lang="en-US" sz="2400" dirty="0"/>
              <a:t>) = </a:t>
            </a:r>
            <a:r>
              <a:rPr lang="en-US" sz="2400" dirty="0" smtClean="0"/>
              <a:t>cascade(</a:t>
            </a:r>
            <a:r>
              <a:rPr lang="en-US" sz="2400" dirty="0"/>
              <a:t>k</a:t>
            </a:r>
            <a:r>
              <a:rPr lang="en-US" sz="2400" dirty="0" smtClean="0"/>
              <a:t>, 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>
              <a:sym typeface="Symbo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2719685"/>
            <a:ext cx="251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is secure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176885"/>
            <a:ext cx="718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can be forged without any chosen </a:t>
            </a:r>
            <a:r>
              <a:rPr lang="en-US" sz="2400" dirty="0" err="1" smtClean="0"/>
              <a:t>msg</a:t>
            </a:r>
            <a:r>
              <a:rPr lang="en-US" sz="2400" dirty="0" smtClean="0"/>
              <a:t> queries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634085"/>
            <a:ext cx="665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can be forged with one chosen </a:t>
            </a:r>
            <a:r>
              <a:rPr lang="en-US" sz="2400" dirty="0" err="1" smtClean="0"/>
              <a:t>msg</a:t>
            </a:r>
            <a:r>
              <a:rPr lang="en-US" sz="2400" dirty="0" smtClean="0"/>
              <a:t> 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700" y="4091285"/>
            <a:ext cx="708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can be forged, but only with two </a:t>
            </a:r>
            <a:r>
              <a:rPr lang="en-US" sz="2400" dirty="0" err="1" smtClean="0"/>
              <a:t>msg</a:t>
            </a:r>
            <a:r>
              <a:rPr lang="en-US" sz="2400" dirty="0" smtClean="0"/>
              <a:t> queries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90000" y="4504680"/>
              <a:ext cx="7139520" cy="443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040" y="4493520"/>
                <a:ext cx="716256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04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Why the last encryption </a:t>
            </a:r>
            <a:r>
              <a:rPr lang="en-US" sz="3600" dirty="0" smtClean="0"/>
              <a:t>step in ECBC-MAC?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6750"/>
            <a:ext cx="8686800" cy="4476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we define a MAC    I</a:t>
            </a:r>
            <a:r>
              <a:rPr lang="en-US" baseline="-25000" dirty="0"/>
              <a:t>RAW</a:t>
            </a:r>
            <a:r>
              <a:rPr lang="en-US" dirty="0"/>
              <a:t> =  (S,V)     </a:t>
            </a:r>
            <a:r>
              <a:rPr lang="en-US" dirty="0" smtClean="0"/>
              <a:t>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			S(</a:t>
            </a:r>
            <a:r>
              <a:rPr lang="en-US" dirty="0" err="1" smtClean="0"/>
              <a:t>k,m</a:t>
            </a:r>
            <a:r>
              <a:rPr lang="en-US" dirty="0" smtClean="0"/>
              <a:t>) = </a:t>
            </a:r>
            <a:r>
              <a:rPr lang="en-US" dirty="0" err="1" smtClean="0"/>
              <a:t>rawCBC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)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Then   </a:t>
            </a:r>
            <a:r>
              <a:rPr lang="en-US" dirty="0"/>
              <a:t>I</a:t>
            </a:r>
            <a:r>
              <a:rPr lang="en-US" baseline="-25000" dirty="0"/>
              <a:t>RAW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easily broken using a </a:t>
            </a:r>
            <a:r>
              <a:rPr lang="en-US" dirty="0" smtClean="0"/>
              <a:t>1-chosen </a:t>
            </a:r>
            <a:r>
              <a:rPr lang="en-US" dirty="0" err="1"/>
              <a:t>msg</a:t>
            </a:r>
            <a:r>
              <a:rPr lang="en-US" dirty="0"/>
              <a:t> attack.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dirty="0"/>
              <a:t>Adversary works as follows: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Choose an </a:t>
            </a:r>
            <a:r>
              <a:rPr lang="en-US" dirty="0"/>
              <a:t>arbitrary one-block message   </a:t>
            </a:r>
            <a:r>
              <a:rPr lang="en-US" dirty="0" err="1"/>
              <a:t>m</a:t>
            </a:r>
            <a:r>
              <a:rPr lang="en-US" dirty="0" err="1" smtClean="0">
                <a:sym typeface="Symbol" charset="0"/>
              </a:rPr>
              <a:t>X</a:t>
            </a:r>
            <a:endParaRPr lang="en-US" dirty="0">
              <a:sym typeface="Symbol" charset="0"/>
            </a:endParaRP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Request tag for m.    Get   t = F(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Output  t  as MAC forgery for the </a:t>
            </a:r>
            <a:r>
              <a:rPr lang="en-US" dirty="0" smtClean="0">
                <a:sym typeface="Symbol" charset="0"/>
              </a:rPr>
              <a:t>2-block message  </a:t>
            </a:r>
            <a:r>
              <a:rPr lang="en-US" dirty="0">
                <a:sym typeface="Symbol" charset="0"/>
              </a:rPr>
              <a:t>(m,  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</a:t>
            </a:r>
          </a:p>
          <a:p>
            <a:pPr marL="0" indent="0">
              <a:spcBef>
                <a:spcPct val="90000"/>
              </a:spcBef>
              <a:buNone/>
            </a:pPr>
            <a:r>
              <a:rPr lang="en-US" dirty="0">
                <a:sym typeface="Symbol" charset="0"/>
              </a:rPr>
              <a:t>Indeed:    </a:t>
            </a:r>
            <a:r>
              <a:rPr lang="en-US" dirty="0" err="1">
                <a:sym typeface="Symbol" charset="0"/>
              </a:rPr>
              <a:t>r</a:t>
            </a:r>
            <a:r>
              <a:rPr lang="en-US" dirty="0" err="1" smtClean="0">
                <a:sym typeface="Symbol" charset="0"/>
              </a:rPr>
              <a:t>awCBC</a:t>
            </a:r>
            <a:r>
              <a:rPr lang="en-US" sz="2800" dirty="0"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k, (m,  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= F</a:t>
            </a:r>
            <a:r>
              <a:rPr lang="en-US" sz="2800" dirty="0"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k, </a:t>
            </a:r>
            <a:r>
              <a:rPr lang="en-US" dirty="0" smtClean="0">
                <a:sym typeface="Symbol" charset="0"/>
              </a:rPr>
              <a:t>F(</a:t>
            </a:r>
            <a:r>
              <a:rPr lang="en-US" dirty="0" err="1" smtClean="0">
                <a:sym typeface="Symbol" charset="0"/>
              </a:rPr>
              <a:t>k,m</a:t>
            </a:r>
            <a:r>
              <a:rPr lang="en-US" dirty="0" smtClean="0">
                <a:sym typeface="Symbol" charset="0"/>
              </a:rPr>
              <a:t>)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= </a:t>
            </a:r>
            <a:r>
              <a:rPr lang="en-US" dirty="0" smtClean="0">
                <a:sym typeface="Symbol" charset="0"/>
              </a:rPr>
              <a:t>F(k</a:t>
            </a:r>
            <a:r>
              <a:rPr lang="en-US" dirty="0">
                <a:sym typeface="Symbol" charset="0"/>
              </a:rPr>
              <a:t>, </a:t>
            </a:r>
            <a:r>
              <a:rPr lang="en-US" dirty="0" smtClean="0">
                <a:sym typeface="Symbol" charset="0"/>
              </a:rPr>
              <a:t>t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= t</a:t>
            </a:r>
            <a:endParaRPr lang="en-US" dirty="0"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95550"/>
            <a:ext cx="8458200" cy="19812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</a:t>
            </a:r>
            <a:r>
              <a:rPr lang="en-US" dirty="0"/>
              <a:t>-</a:t>
            </a:r>
            <a:r>
              <a:rPr lang="en-US" dirty="0" smtClean="0"/>
              <a:t>MAC and NMAC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6868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  <a:tabLst>
                <a:tab pos="685800" algn="l"/>
              </a:tabLst>
            </a:pPr>
            <a:r>
              <a:rPr lang="en-US" u="sng" dirty="0" smtClean="0"/>
              <a:t>Theorem</a:t>
            </a:r>
            <a:r>
              <a:rPr lang="en-US" dirty="0"/>
              <a:t>:     For any L&gt;0,</a:t>
            </a:r>
            <a:br>
              <a:rPr lang="en-US" dirty="0"/>
            </a:br>
            <a:r>
              <a:rPr lang="en-US" dirty="0"/>
              <a:t>	F</a:t>
            </a:r>
            <a:r>
              <a:rPr lang="en-US" dirty="0" smtClean="0"/>
              <a:t>or every eff. q</a:t>
            </a:r>
            <a:r>
              <a:rPr lang="en-US" dirty="0"/>
              <a:t>-query </a:t>
            </a:r>
            <a:r>
              <a:rPr lang="en-US" dirty="0" smtClean="0"/>
              <a:t>PRF adv</a:t>
            </a:r>
            <a:r>
              <a:rPr lang="en-US" dirty="0"/>
              <a:t>. A attacking </a:t>
            </a:r>
            <a:r>
              <a:rPr lang="en-US" dirty="0" smtClean="0"/>
              <a:t>F</a:t>
            </a:r>
            <a:r>
              <a:rPr lang="en-US" baseline="-25000" dirty="0" smtClean="0"/>
              <a:t>ECBC </a:t>
            </a:r>
            <a:r>
              <a:rPr lang="en-US" dirty="0"/>
              <a:t>or </a:t>
            </a:r>
            <a:r>
              <a:rPr lang="en-US" dirty="0" smtClean="0"/>
              <a:t>F</a:t>
            </a:r>
            <a:r>
              <a:rPr lang="en-US" baseline="-25000" dirty="0" smtClean="0"/>
              <a:t>NMAC</a:t>
            </a:r>
            <a:r>
              <a:rPr lang="en-US" baseline="-25000" dirty="0"/>
              <a:t/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dirty="0"/>
              <a:t>there exists </a:t>
            </a:r>
            <a:r>
              <a:rPr lang="en-US" dirty="0" smtClean="0"/>
              <a:t>an eff. </a:t>
            </a:r>
            <a:r>
              <a:rPr lang="en-US" dirty="0"/>
              <a:t>adversary B 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dirty="0"/>
              <a:t>		 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ECBC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PRP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B, F]  +  2 q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>
                <a:solidFill>
                  <a:srgbClr val="FF0000"/>
                </a:solidFill>
              </a:rPr>
              <a:t>|X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</a:p>
          <a:p>
            <a:pPr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NMAC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q⋅L⋅Adv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B, F</a:t>
            </a:r>
            <a:r>
              <a:rPr lang="en-US" dirty="0" smtClean="0">
                <a:solidFill>
                  <a:srgbClr val="FF0000"/>
                </a:solidFill>
              </a:rPr>
              <a:t>]  +  q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smtClean="0">
                <a:solidFill>
                  <a:srgbClr val="FF0000"/>
                </a:solidFill>
              </a:rPr>
              <a:t>2|K|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600"/>
              </a:spcBef>
              <a:buNone/>
              <a:tabLst>
                <a:tab pos="685800" algn="l"/>
              </a:tabLst>
            </a:pPr>
            <a:r>
              <a:rPr lang="en-US" dirty="0" smtClean="0"/>
              <a:t>CBC</a:t>
            </a:r>
            <a:r>
              <a:rPr lang="en-US" dirty="0"/>
              <a:t>-MAC is secure as long as   q  &lt;&lt;  |X|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</a:p>
          <a:p>
            <a:pPr marL="0" indent="0">
              <a:spcBef>
                <a:spcPts val="600"/>
              </a:spcBef>
              <a:buNone/>
              <a:tabLst>
                <a:tab pos="685800" algn="l"/>
              </a:tabLst>
            </a:pPr>
            <a:r>
              <a:rPr lang="en-US" dirty="0" smtClean="0"/>
              <a:t>NMAC is secure as long </a:t>
            </a:r>
            <a:r>
              <a:rPr lang="en-US" dirty="0"/>
              <a:t>as  </a:t>
            </a:r>
            <a:r>
              <a:rPr lang="en-US" dirty="0" smtClean="0"/>
              <a:t> q  </a:t>
            </a:r>
            <a:r>
              <a:rPr lang="en-US" dirty="0"/>
              <a:t>&lt;&lt;  </a:t>
            </a:r>
            <a:r>
              <a:rPr lang="en-US" dirty="0" smtClean="0"/>
              <a:t>|K|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  <a:r>
              <a:rPr lang="en-US" dirty="0" smtClean="0"/>
              <a:t>               (2</a:t>
            </a:r>
            <a:r>
              <a:rPr lang="en-US" baseline="30000" dirty="0" smtClean="0"/>
              <a:t>64</a:t>
            </a:r>
            <a:r>
              <a:rPr lang="en-US" dirty="0" smtClean="0"/>
              <a:t> for AES-128)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3543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q</a:t>
            </a:r>
            <a:r>
              <a:rPr lang="en-US" dirty="0" smtClean="0"/>
              <a:t> = # messages MAC-</a:t>
            </a:r>
            <a:r>
              <a:rPr lang="en-US" dirty="0" err="1" smtClean="0"/>
              <a:t>ed</a:t>
            </a:r>
            <a:r>
              <a:rPr lang="en-US" dirty="0" smtClean="0"/>
              <a:t> with k    </a:t>
            </a:r>
          </a:p>
          <a:p>
            <a:pPr marL="0" indent="0">
              <a:spcBef>
                <a:spcPts val="4176"/>
              </a:spcBef>
              <a:buNone/>
            </a:pPr>
            <a:r>
              <a:rPr lang="en-US" dirty="0" smtClean="0"/>
              <a:t>Suppose we want 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[A, F</a:t>
            </a:r>
            <a:r>
              <a:rPr lang="en-US" baseline="-25000" dirty="0" smtClean="0"/>
              <a:t>ECBC</a:t>
            </a:r>
            <a:r>
              <a:rPr lang="en-US" dirty="0" smtClean="0"/>
              <a:t>] ≤  1/2</a:t>
            </a:r>
            <a:r>
              <a:rPr lang="en-US" baseline="30000" dirty="0" smtClean="0"/>
              <a:t>32 </a:t>
            </a:r>
            <a:r>
              <a:rPr lang="en-US" dirty="0" smtClean="0"/>
              <a:t>   </a:t>
            </a:r>
            <a:r>
              <a:rPr lang="en-US" baseline="30000" dirty="0" smtClean="0"/>
              <a:t>  </a:t>
            </a:r>
            <a:r>
              <a:rPr lang="en-US" dirty="0" smtClean="0"/>
              <a:t>    ⇐    q</a:t>
            </a:r>
            <a:r>
              <a:rPr lang="en-US" baseline="30000" dirty="0" smtClean="0"/>
              <a:t>2</a:t>
            </a:r>
            <a:r>
              <a:rPr lang="en-US" dirty="0" smtClean="0"/>
              <a:t> /|X| &lt; 1/ 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>
              <a:spcBef>
                <a:spcPts val="1776"/>
              </a:spcBef>
            </a:pPr>
            <a:r>
              <a:rPr lang="en-US" dirty="0" smtClean="0"/>
              <a:t>AES:     |X| = 2</a:t>
            </a:r>
            <a:r>
              <a:rPr lang="en-US" baseline="30000" dirty="0" smtClean="0"/>
              <a:t>128</a:t>
            </a:r>
            <a:r>
              <a:rPr lang="en-US" dirty="0" smtClean="0"/>
              <a:t>    ⇒   q &lt; 2</a:t>
            </a:r>
            <a:r>
              <a:rPr lang="en-US" baseline="30000" dirty="0" smtClean="0"/>
              <a:t>48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So, after  2</a:t>
            </a:r>
            <a:r>
              <a:rPr lang="en-US" baseline="30000" dirty="0" smtClean="0"/>
              <a:t>48</a:t>
            </a:r>
            <a:r>
              <a:rPr lang="en-US" dirty="0" smtClean="0"/>
              <a:t>  messages must, must change key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3DES</a:t>
            </a:r>
            <a:r>
              <a:rPr lang="en-US" dirty="0"/>
              <a:t>:  </a:t>
            </a:r>
            <a:r>
              <a:rPr lang="en-US" dirty="0" smtClean="0"/>
              <a:t>  |</a:t>
            </a:r>
            <a:r>
              <a:rPr lang="en-US" dirty="0"/>
              <a:t>X| = </a:t>
            </a:r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   </a:t>
            </a:r>
            <a:r>
              <a:rPr lang="en-US" dirty="0"/>
              <a:t>⇒   </a:t>
            </a:r>
            <a:r>
              <a:rPr lang="en-US" dirty="0" smtClean="0"/>
              <a:t>q </a:t>
            </a:r>
            <a:r>
              <a:rPr lang="en-US" dirty="0"/>
              <a:t>&lt; </a:t>
            </a: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4699" y="813197"/>
            <a:ext cx="56533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sz="2400" dirty="0" err="1"/>
              <a:t>Adv</a:t>
            </a:r>
            <a:r>
              <a:rPr lang="en-US" sz="2400" baseline="-25000" dirty="0" err="1"/>
              <a:t>PRF</a:t>
            </a:r>
            <a:r>
              <a:rPr lang="en-US" sz="2400" dirty="0"/>
              <a:t>[A,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ECBC</a:t>
            </a:r>
            <a:r>
              <a:rPr lang="en-US" sz="2400" dirty="0"/>
              <a:t>] </a:t>
            </a:r>
            <a:r>
              <a:rPr lang="en-US" sz="2400" dirty="0">
                <a:sym typeface="Symbol" charset="0"/>
              </a:rPr>
              <a:t></a:t>
            </a:r>
            <a:r>
              <a:rPr lang="en-US" sz="2400" dirty="0"/>
              <a:t>  </a:t>
            </a:r>
            <a:r>
              <a:rPr lang="en-US" sz="2400" dirty="0" err="1"/>
              <a:t>Adv</a:t>
            </a:r>
            <a:r>
              <a:rPr lang="en-US" sz="2400" baseline="-25000" dirty="0" err="1"/>
              <a:t>PRP</a:t>
            </a:r>
            <a:r>
              <a:rPr lang="en-US" sz="2400" dirty="0"/>
              <a:t>[B, F]  +  </a:t>
            </a:r>
            <a:r>
              <a:rPr lang="en-US" sz="2400" b="1" dirty="0">
                <a:solidFill>
                  <a:srgbClr val="FF0000"/>
                </a:solidFill>
              </a:rPr>
              <a:t>2 q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/ |X|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47800" y="895350"/>
            <a:ext cx="6553200" cy="609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security bounds are tight:  an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763000" cy="4095750"/>
          </a:xfr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After signing	|</a:t>
            </a:r>
            <a:r>
              <a:rPr lang="en-US" dirty="0"/>
              <a:t>X|</a:t>
            </a:r>
            <a:r>
              <a:rPr lang="en-US" baseline="30000" dirty="0"/>
              <a:t>1/</a:t>
            </a:r>
            <a:r>
              <a:rPr lang="en-US" baseline="30000" dirty="0" smtClean="0"/>
              <a:t>2  </a:t>
            </a:r>
            <a:r>
              <a:rPr lang="en-US" dirty="0" smtClean="0"/>
              <a:t>messages with ECBC-MAC  or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	|K|</a:t>
            </a:r>
            <a:r>
              <a:rPr lang="en-US" baseline="30000" dirty="0"/>
              <a:t>1/</a:t>
            </a:r>
            <a:r>
              <a:rPr lang="en-US" baseline="30000" dirty="0" smtClean="0"/>
              <a:t>2 </a:t>
            </a:r>
            <a:r>
              <a:rPr lang="en-US" dirty="0" smtClean="0"/>
              <a:t> messages with NMAC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t</a:t>
            </a:r>
            <a:r>
              <a:rPr lang="en-US" dirty="0" smtClean="0"/>
              <a:t>he MACs become insecure</a:t>
            </a:r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Suppose the underlying PRF  F  is a PRP   (e.g. AES)</a:t>
            </a:r>
          </a:p>
          <a:p>
            <a:pPr>
              <a:spcBef>
                <a:spcPts val="1776"/>
              </a:spcBef>
              <a:tabLst>
                <a:tab pos="1828800" algn="l"/>
              </a:tabLst>
            </a:pPr>
            <a:r>
              <a:rPr lang="en-US" dirty="0" smtClean="0"/>
              <a:t>Then both PRFs </a:t>
            </a:r>
            <a:r>
              <a:rPr lang="en-US" sz="1800" dirty="0" smtClean="0"/>
              <a:t>(ECBC and NMAC) </a:t>
            </a:r>
            <a:r>
              <a:rPr lang="en-US" dirty="0" smtClean="0"/>
              <a:t>have the following </a:t>
            </a:r>
            <a:br>
              <a:rPr lang="en-US" dirty="0" smtClean="0"/>
            </a:br>
            <a:r>
              <a:rPr lang="en-US" dirty="0" smtClean="0"/>
              <a:t>extension property:</a:t>
            </a:r>
          </a:p>
          <a:p>
            <a:pPr marL="0" indent="0">
              <a:spcBef>
                <a:spcPts val="12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 smtClean="0"/>
              <a:t>          ∀</a:t>
            </a:r>
            <a:r>
              <a:rPr lang="en-US" dirty="0" err="1" smtClean="0"/>
              <a:t>x,y,w</a:t>
            </a:r>
            <a:r>
              <a:rPr lang="en-US" dirty="0" smtClean="0"/>
              <a:t>:   F</a:t>
            </a:r>
            <a:r>
              <a:rPr lang="en-US" baseline="-25000" dirty="0" smtClean="0"/>
              <a:t>BIG</a:t>
            </a:r>
            <a:r>
              <a:rPr lang="en-US" dirty="0" smtClean="0"/>
              <a:t>(k, x) = F</a:t>
            </a:r>
            <a:r>
              <a:rPr lang="en-US" baseline="-25000" dirty="0" smtClean="0"/>
              <a:t>BIG</a:t>
            </a:r>
            <a:r>
              <a:rPr lang="en-US" dirty="0" smtClean="0"/>
              <a:t>(k, y)     ⇒    F</a:t>
            </a:r>
            <a:r>
              <a:rPr lang="en-US" baseline="-25000" dirty="0" smtClean="0"/>
              <a:t>BIG</a:t>
            </a:r>
            <a:r>
              <a:rPr lang="en-US" dirty="0" smtClean="0"/>
              <a:t>(k,  </a:t>
            </a:r>
            <a:r>
              <a:rPr lang="en-US" sz="2800" b="1" dirty="0" err="1" smtClean="0"/>
              <a:t>xllw</a:t>
            </a:r>
            <a:r>
              <a:rPr lang="en-US" dirty="0" smtClean="0"/>
              <a:t>) = F</a:t>
            </a:r>
            <a:r>
              <a:rPr lang="en-US" baseline="-25000" dirty="0" smtClean="0"/>
              <a:t>BIG</a:t>
            </a:r>
            <a:r>
              <a:rPr lang="en-US" dirty="0" smtClean="0"/>
              <a:t>(k, </a:t>
            </a:r>
            <a:r>
              <a:rPr lang="en-US" sz="2800" b="1" dirty="0" err="1" smtClean="0"/>
              <a:t>yllw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6184</TotalTime>
  <Words>639</Words>
  <Application>Microsoft Macintosh PowerPoint</Application>
  <PresentationFormat>On-screen Show (16:9)</PresentationFormat>
  <Paragraphs>140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1_Lecture</vt:lpstr>
      <vt:lpstr>2_Office Theme</vt:lpstr>
      <vt:lpstr>3_Office Theme</vt:lpstr>
      <vt:lpstr>CBC-MAC and NMAC</vt:lpstr>
      <vt:lpstr>MACs and PRFs</vt:lpstr>
      <vt:lpstr>Construction 1:   encrypted CBC-MAC</vt:lpstr>
      <vt:lpstr>Construction 2:   NMAC   (nested MAC)</vt:lpstr>
      <vt:lpstr>Why the last encryption step in ECBC-MAC and NMAC?</vt:lpstr>
      <vt:lpstr>Why the last encryption step in ECBC-MAC?</vt:lpstr>
      <vt:lpstr>ECBC-MAC and NMAC analysis</vt:lpstr>
      <vt:lpstr>An example</vt:lpstr>
      <vt:lpstr>The security bounds are tight:  an attack</vt:lpstr>
      <vt:lpstr>The security bounds are tight:  an attack</vt:lpstr>
      <vt:lpstr>Better security:   a rand. construction</vt:lpstr>
      <vt:lpstr>Comparison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441</cp:revision>
  <cp:lastPrinted>2012-01-15T02:09:53Z</cp:lastPrinted>
  <dcterms:created xsi:type="dcterms:W3CDTF">2010-11-06T18:36:35Z</dcterms:created>
  <dcterms:modified xsi:type="dcterms:W3CDTF">2012-02-05T23:03:25Z</dcterms:modified>
</cp:coreProperties>
</file>