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59" r:id="rId4"/>
    <p:sldId id="324" r:id="rId5"/>
    <p:sldId id="325" r:id="rId6"/>
    <p:sldId id="331" r:id="rId7"/>
    <p:sldId id="326" r:id="rId8"/>
    <p:sldId id="328" r:id="rId9"/>
    <p:sldId id="318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29:18.4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 8421 6245,'-21'0'2178,"21"-20"-31,0 0-258,0 20-287,0-20-225,-20 20-192,20 0-224,0 0-320,0 0-257,0 0 33,0 20-65,0 0 64,0 20-320,0-1 257,0 1-353,0 0 32,0 19 64,0-18-64,0-2 96,0 1-96,0-21 96,0 2 96,0-2-256,0 1 160,20-20 129,-20 0 255,0 0-352,0 0-160,-20-20-64,20 20 64,0-40-32,-19 21 160,19-21-160,0 1-160,-20-22 288,20 22-288,0-21 192,0 1-32,20-1 96,-20 21-256,0-1 256,19 0-256,-19 20 256,20 1-160,1-2-129,-21 21 322,19 0-161,1 0 192,-20 21-192,19-2 160,-19 21-32,19-20 32,-19 20 256,-19-21-256,19 1 32,-19 20 97,19-20-322,-20 0 162,1-20-65,-2 19 96,1-19-481,1 20-223,19-20-545,0 0-865,0 20-1153,0-20-3460</inkml:trace>
  <inkml:trace contextRef="#ctx0" brushRef="#br0" timeOffset="344.0197">1221 8500 7302,'0'0'449,"0"20"928,0-20 865,21 0-352,-21 20-417,0 0-384,0 0-288,20-1-224,-20 1-225,0 0-192,0 1 0,0 18 33,0-20 95,0 2-32,0-21 161,0 0 287,0 19 257,0-19-737,0-19-64,0 19-95,0-21 63,0 2-224,0-1 128,19 1 32,-19-2-64,19 1 192,3 0-320,-22 1 128,19 19-32,0 0 0,1-20-129,1 20-447,-21 0-705,19 0-833,1 0-2467</inkml:trace>
  <inkml:trace contextRef="#ctx0" brushRef="#br0" timeOffset="868.0497">2015 7964 15790,'20'-20'385,"-40"20"2081,20 0-1953,-19-20-65,19 20-256,-19 0-192,-3 0 32,3 0 32,19 0 64,-19 0-288,-1 0 0,-1 0 96,21 20-160,0-20 256,-19 40-96,19 0 96,0-1 0,-20 21 0,20 0 0,0 19 128,-19-20-160,19 21 32,0-1 0,-20-19 32,-1-1 64,21 21 33,-19-20 31,-1-1-32,-20-19-32,20 20 224,1-21-352,19 1 160,-20-20-160,20 0 257,0-20 319,20 0 129,-1 0 96,22 0-385,-2 0-416,1-20 256,-1 20-320,0-20 160,-18 20-704,-1 0-641,-1 0-1058,-19-20-2914</inkml:trace>
  <inkml:trace contextRef="#ctx0" brushRef="#br0" timeOffset="2446.1399">2314 8123 9513,'0'-20'416,"0"0"192,0 20 1090,19-20-128,1 20-161,-20 0-576,21-19-449,-2 19 32,1 0-127,-1 0-97,2 0 32,-21 19 160,20 21 65,-1 0-33,-19 19 97,20 1-321,-20 20 192,0-21-384,0 20 32,21-19 32,-21-1-64,0 2 161,19-22-290,1-20 258,-20 21-161,0-19-33,0-21 162,0 19 159,0 1 288,-20-20-127,1 20 255,-22-20-159,2 0 127,-1 0-255,1 0 95,-2 0-256,22 0-95,0 0 63,-3 0-96,3-20-320,19 20-449,-20 0-416,20-20-192,0 20-1121,0 0-1602,0-19-4580</inkml:trace>
  <inkml:trace contextRef="#ctx0" brushRef="#br0" timeOffset="2650.1516">2295 8540 12331,'0'0'929,"0"-20"1121,0 20-160,19 0-865,-19 0-449,39 0-95,-18 0-225,18 0-192,1-20-576,19 20-1058,-19 0-1793</inkml:trace>
  <inkml:trace contextRef="#ctx0" brushRef="#br0" timeOffset="2914.1667">2829 8441 14349,'-19'0'513,"19"0"1857,0 20-1217,-19-1 128,19 1-224,-22 20-384,22 0-321,0-1-352,0 2 32,0-2-448,22-20-801,-3 2-1410,20-21-3010</inkml:trace>
  <inkml:trace contextRef="#ctx0" brushRef="#br0" timeOffset="3058.1749">2870 8421 13708,'-41'-40'1602,"22"20"128,19 1-834,0 19-607,0 0-513,0 0-1186,19 0-2017</inkml:trace>
  <inkml:trace contextRef="#ctx0" brushRef="#br0" timeOffset="3368.1927">3087 8500 14926,'0'0'1601,"21"0"353,-1 0-641,-1 0-288,22-20-384,-22 20-161,41 0-320,-21 0-192,21-19 225,-21 19-386,2 0-223,-22-20-321,20 20-448,-39 0-609,0 0-1152,0 0-898</inkml:trace>
  <inkml:trace contextRef="#ctx0" brushRef="#br0" timeOffset="3564.2039">3128 8560 6598,'0'20'6822,"0"-20"-5957,19 0 1281,1 0-288,1 0-705,-2 0-480,20 0-97,2 0-512,-3-20 64,3 20-128,-2 0-96,-20-20-512,3 20-385,-3 0-1057,0 0-1890</inkml:trace>
  <inkml:trace contextRef="#ctx0" brushRef="#br0" timeOffset="3830.2191">3424 8262 6854,'-19'20'5509,"19"-20"-5188,-19 20 1632,19 20-255,-20-21-385,-1 21-448,1 0-385,20-1-63,-19 1-33,0 0-224,-1-20-96,20 19 1,-21-19-33,21 1-257,-19-2-383,19 1-1058,0-20-1185,0 0-2850</inkml:trace>
  <inkml:trace contextRef="#ctx0" brushRef="#br0" timeOffset="4137.2367">3742 8381 10858,'21'20'640,"-21"0"1570,0 20-128,0-21-512,0 21-417,0 0-352,-21-1-161,21-19 289,-19 0-64,-1 1-160,1-2 128,-2-19-1,1 0-255,1 0-257,0 0-160,-3-19-64,22 19-128,-19-21-929,19 1-960,0 0-1026,19-19-5317</inkml:trace>
  <inkml:trace contextRef="#ctx0" brushRef="#br0" timeOffset="4286.2452">3822 8183 15502,'0'0'1025,"-20"0"545,20 0-962,0 0-768,0 19-545,20-19-2177</inkml:trace>
  <inkml:trace contextRef="#ctx0" brushRef="#br0" timeOffset="4759.2722">4060 8461 16751,'0'0'1378,"0"0"191,0 0-704,0 0-609,0 0-224,0 0-32,0 0-1025,0 0-1217,19 19-3876</inkml:trace>
  <inkml:trace contextRef="#ctx0" brushRef="#br0" timeOffset="4896.2801">4101 8599 14926,'0'20'1409,"0"-20"1185,0 0-736,0 0-1089,0 0-577,0 0-288,0 0-897,0 0-1858,0 0-8776</inkml:trace>
  <inkml:trace contextRef="#ctx0" brushRef="#br0" timeOffset="6026.3447">4556 8302 9865,'0'0'640,"0"0"-608,0 0 897,0 19 865,0 2-449,0-2-640,0 1-385,0 20-31,0 0-1,21-21-192,-21 21-32,0-20-64,0 0 64,0-20-32,0 0 481,0 0 512,0-20-545,0 20-128,0-20-63,20-20-1,-20 21-96,0-1-64,19 0 0,1-20-96,-20 20 0,21 1 129,-2-2-354,1 21 1,-1 0-673,0 0-608,3 21-1506,-3-2-3235</inkml:trace>
  <inkml:trace contextRef="#ctx0" brushRef="#br0" timeOffset="6255.3578">4814 8679 13260,'-20'39'929,"20"1"160,0-19 352,0-2-864,0 1-385,0 0-192,20-20-609,1 0-1633,-1 0-3331</inkml:trace>
  <inkml:trace contextRef="#ctx0" brushRef="#br0" timeOffset="6377.3648">4893 8580 10634,'-38'-20'256,"38"20"1794,0 0-1698,-20 0-352,20 0-1185,20 0-3523</inkml:trace>
  <inkml:trace contextRef="#ctx0" brushRef="#br0" timeOffset="6646.3802">5093 8401 11659,'19'0'2658,"-19"-20"-736,20 20-128,1 0-769,-2 0-161,1-20-415,20 20-449,-1 0 96,2 0-384,-22 0-673,20 0-1025,-18 0-1986</inkml:trace>
  <inkml:trace contextRef="#ctx0" brushRef="#br0" timeOffset="6816.3899">5172 8461 10794,'-40'19'1665,"40"-19"1987,0 0-1923,21 0-736,-2 0-32,1 0-448,20-19-545,-1 19 128,2 0-481,-2-20-864,1 20-1666,-1 0-2818</inkml:trace>
  <inkml:trace contextRef="#ctx0" brushRef="#br0" timeOffset="7467.4271">5668 8242 8936,'0'-19'833,"0"19"1153,0 0-801,20 19 480,-20 1-704,0 0-320,19 0-129,-19 20-95,22-1-193,-22 1-96,19-20-96,-19 19-128,0-19 96,0 0 0,0-20 192,0 0 225,0 0-193,-19-20 64,19 0 0,0 1-95,0-1-1,0 0-32,0 0 128,19-20-352,0 21 160,1-21-96,1 20 160,-2 0-160,20 0-192,-18 20 64,-1 0-384,-1 0-1154,1 0-1313,1 20-3939</inkml:trace>
  <inkml:trace contextRef="#ctx0" brushRef="#br0" timeOffset="7775.4447">5986 8599 9993,'20'40'641,"-20"-19"1537,0-2-160,0 20-385,19-18-192,-19 19-640,0-21-256,0 1 255,-19 0-31,19 0-192,0-20-449,-20 0 96,20 0 0,-19 0-224,-2-20-576,21 20-737,-20-20-1730,20-19-4709</inkml:trace>
  <inkml:trace contextRef="#ctx0" brushRef="#br0" timeOffset="7899.4518">6006 8480 10986,'0'0'3715,"0"0"-2882,0 0 384,0 0-1024,0 0-514,0 0-2369</inkml:trace>
  <inkml:trace contextRef="#ctx0" brushRef="#br0" timeOffset="9924.5677">6263 7825 7366,'0'-20'2467,"20"20"-2147,-20 0 1410,21-20-609,-2 20 192,1 0-192,-1 0-608,-19 0-1,22 0-31,-3 0-161,0 20-64,-19-20-32,20 40 1,-20-20-65,21 39 32,-21-19 0,0 40-96,0-1-32,0 0 0,0 21-96,0-21 192,0 20-224,0-19 64,19-21-160,-19 21 192,20-40-160,-20 19 64,0-19 0,0 0 32,0-1 32,0 1 32,0-20-32,0-20 96,-20 20 96,20-20 193,-19 0 127,-2 0-64,1 0 1,-18-20-385,16 20 64,3-20-128,-1 20-128,1-20-865,-2 20-897,1-20-2306</inkml:trace>
  <inkml:trace contextRef="#ctx0" brushRef="#br0" timeOffset="10239.5857">6740 8401 14189,'0'0'1922,"0"0"192,0 0-641,0-20-800,19 20 256,-19 0-289,22 0-512,17 20-32,-20-20 129,0 0-482,22 0-383,-22 0-289,1 0-1089,1 0-1473,-21 0-3075</inkml:trace>
  <inkml:trace contextRef="#ctx0" brushRef="#br0" timeOffset="10411.5955">6781 8480 11146,'-41'20'2562,"41"-20"-31,0 20-898,19-20-319,-19 0-129,22 0-545,17 0-287,-20 0-385,22 0 96,-22 0-1121,20 0-1249,1-20-4581</inkml:trace>
  <inkml:trace contextRef="#ctx0" brushRef="#br0" timeOffset="11059.6326">7752 8262 7078,'0'-20'1506,"0"20"800,0 0 512,0 0-896,0 0-416,-20 20-481,20 0-353,0 0 97,-19 20-128,19-1-97,-19 1-352,19 0 129,-22-21-289,22 21 32,-19-20-32,19 0 0,0-20-192,0 20-257,0-20-383,0 0-642,19 0-640,-19 0-1569</inkml:trace>
  <inkml:trace contextRef="#ctx0" brushRef="#br0" timeOffset="11271.6447">7831 8441 12395,'21'0'1057,"-1"0"1826,-1 0-1185,22 0-385,-2 0-384,1 0-449,19-20-352,1 20 64,-20 0-800,-1-20-994,2 20-2498</inkml:trace>
  <inkml:trace contextRef="#ctx0" brushRef="#br0" timeOffset="12062.69">8666 8302 9096,'0'0'1409,"-21"0"834,21 0-1283,0 0 354,0 19-129,0 2-480,-19 18-1,19-19 1,0 20-129,-20-1-319,20 1-65,0 0-128,0-1 160,-19-19-320,19 0 224,0 1-128,0-21 288,0 0-95,0 0 63,0-21-192,0 21-32,0-40 128,0 21-352,0-1 192,0-20-32,19 0 160,-19-19-352,20 19 128,20-20-129,-20 21 1,-1-1 128,1 21 192,1-2-288,-2 2 224,1 19 128,-20 19-160,19 2 289,-19-2-129,0 1-32,0 20-128,-19 0 128,-1-1 160,1-19-352,19 20 288,-21-20-160,1-20 0,1 19-224,-1-19 0,-1 0-384,21 0-353,0 0-705,0-19-1184,0 19-1827</inkml:trace>
  <inkml:trace contextRef="#ctx0" brushRef="#br0" timeOffset="12372.7077">8825 8441 6662,'0'39'2370,"20"-19"-640,-20 0 576,0 0-865,0 0-448,0 0-416,0-1-225,0 1-160,0-20-160,0 0 225,0 0 95,0 0 224,0 0-191,19-20-33,-19 1-96,0-1 33,0 20-33,19-20-32,3 0 0,-22 0-64,19 20 1,1-20 127,-20 20-384,19 0 288,2 0-352,-1 0 128,-20 0-417,19 0-576,0 0-832,1 0-2532</inkml:trace>
  <inkml:trace contextRef="#ctx0" brushRef="#br0" timeOffset="14553.8324">9538 7944 11979,'0'-20'833,"0"20"1056,0 0-479,-19-19-609,0 19-1,19 0-287,-20-20-417,-1 20-64,2 0 32,-1 0-64,1 0 0,-2 0 0,1 0-64,1 0-32,19 20 64,-20 19-64,-1-19 64,21 40 32,0-21 0,-19 21 32,19 19 32,0-19-32,0 20 0,0-21 32,0 1 32,-20-1-64,20 1 32,-19-21-32,-2 21 96,1-21 32,1 1 193,0 0-129,-3 0 64,3-20-64,19-20-160,0 20 33,0-20 95,0 0 96,19 0 96,3 0 33,16 0-225,-18 0-32,20-20 32,-1 20-160,-18 0-192,-1-20-256,-1 20-1282,-19 0-2081</inkml:trace>
  <inkml:trace contextRef="#ctx0" brushRef="#br0" timeOffset="15193.8691">9599 8302 9032,'19'-60'1634,"-19"20"1120,21 21-1120,-21-1-193,20 20-448,-20 0-641,0 0-256,0 20 257,0-1 31,0 21-31,0 20-193,0-20 32,0 19 128,0 1-256,0-21-128,19 1 64,-19 0 192,0-21-288,19 1 192,-19-20-192,0 20 224,20-40 65,1 20 31,-2-39-128,1 19 160,-1-20-192,3 0 64,16-19 0,3-1-96,-2 1 0,1-20 0,-1 19-32,-19 20-32,20 0 193,-20 1-386,-1 19-95,2 20-353,-21-20-512,0 40-352,0-20-833,0 20-1666</inkml:trace>
  <inkml:trace contextRef="#ctx0" brushRef="#br0" timeOffset="15413.8816">9579 8441 14669,'20'0'257,"-1"-20"1857,2 20-1250,-1 0-63,-1-20-513,20 20-223,1 0-65,-20 0-545,21 0-1345,-22 20-2690</inkml:trace>
  <inkml:trace contextRef="#ctx0" brushRef="#br0" timeOffset="15654.8954">10135 8361 7623,'-21'20'4452,"21"0"-3427,-19 0 1313,19 0-897,-20 19 1,20-19-866,-19 20-255,19-20-385,19 0-545,1-1-800,-1-19-2371</inkml:trace>
  <inkml:trace contextRef="#ctx0" brushRef="#br0" timeOffset="15800.9038">10215 8262 11114,'-22'-20'128,"22"20"1281,0 0-1280,0 0-514,0 0-2177</inkml:trace>
  <inkml:trace contextRef="#ctx0" brushRef="#br0" timeOffset="16095.9206">10333 8401 10473,'0'0'3235,"19"0"-1313,-19 0 417,22 0-1282,-3 0-97,0 0-383,20 0-353,2-20 64,-22 20-448,22 0 352,-2 0-480,-20 0-224,22 0-769,-22 0-898,-19 0-2433</inkml:trace>
  <inkml:trace contextRef="#ctx0" brushRef="#br0" timeOffset="16306.9327">10352 8500 11082,'-19'20'1473,"19"-20"1186,19 0-609,3 0-609,-3 0-544,20 0-449,2-20-319,-3 20 63,3-20-288,-2 20 192,-20 0-577,22 0-287,-22-19-418,1 19-1408,-20 0-2819</inkml:trace>
  <inkml:trace contextRef="#ctx0" brushRef="#br0" timeOffset="16571.9479">10651 8223 9288,'-20'0'929,"20"19"288,-21 1 769,2 0-737,19 0 193,-20 20-513,1-1-257,-22 1 33,22-20-257,0 19-127,-3-19-193,3 0-32,-1 0-96,1-20-192,19 20-1057,0-20-1090,0 0-2081</inkml:trace>
  <inkml:trace contextRef="#ctx0" brushRef="#br0" timeOffset="16890.9661">10829 8321 11274,'20'21'705,"-20"-21"832,0 19 225,0 21-64,0 0-257,0-1-416,-20 1-449,20 0-255,-19-1 351,-1-19 33,-1 0 96,21 1-225,-19-21-95,-1 0-65,1 0-160,-2 0 33,21-21-417,-20 21-225,20-20-512,-19 0-768,19-19-1282,0 19-5797</inkml:trace>
  <inkml:trace contextRef="#ctx0" brushRef="#br0" timeOffset="17039.9746">10909 8143 16495,'-20'-20'897,"20"20"1057,0 0-1506,0 0-384,0 0-448,0 0-1474,20 20-4420</inkml:trace>
  <inkml:trace contextRef="#ctx0" brushRef="#br0" timeOffset="17554.004">11108 8441 13324,'0'20'1281,"0"-20"577,0 0-865,0 0-192,0 0-545,0 0-224,0 0-1249,20 19-3940</inkml:trace>
  <inkml:trace contextRef="#ctx0" brushRef="#br0" timeOffset="17686.0116">11128 8639 12491,'-20'0'1634,"20"0"768,0 0-1377,0 0-993,0-20-929,0 20-3811</inkml:trace>
  <inkml:trace contextRef="#ctx0" brushRef="#br0" timeOffset="18623.0652">11525 8223 9609,'0'0'608,"0"0"737,0 0 225,0 0-289,19 19 128,-19 1-800,0 20-96,0-21-97,0 21-64,0-20-192,20 20-96,-20-20 33,0 0-161,0-1-1,0 1 97,0-20 65,0 0 95,0 0-32,0 0-128,0-20 32,0 1 64,0-1 160,0 0 1,19-20 63,2 1-384,-1 18 96,-1-18-32,0 19 0,22 0-64,-21 20 96,-1-19 0,2 19-640,-1 0-577,-20 19-1506,19 1-3138</inkml:trace>
  <inkml:trace contextRef="#ctx0" brushRef="#br0" timeOffset="18876.0797">11843 8639 11755,'-22'21'1153,"22"-2"544,0 1 257,-19-1-897,19 2-384,0-2-545,0 2-96,19-21-480,3 19-1218,-3-19-2722</inkml:trace>
  <inkml:trace contextRef="#ctx0" brushRef="#br0" timeOffset="19025.0882">11881 8560 9288,'-19'-40'737,"0"40"2242,19 0-1666,0 0-929,0 0-352,0 0-352,0 0-961,19 0-2146</inkml:trace>
  <inkml:trace contextRef="#ctx0" brushRef="#br0" timeOffset="19360.1073">12139 8361 12587,'-19'0'1570,"19"0"1569,0 0-1538,19 0-191,1 0-481,1-19-353,18 19-352,-20 0-31,22 0 63,-3 0-320,3 0 32,-2 0-321,-18 0-223,-1 0-705,-1 0-193,-19 0-1088,0 0-1410,0 0-2274</inkml:trace>
  <inkml:trace contextRef="#ctx0" brushRef="#br0" timeOffset="19566.1191">12139 8461 8776,'-39'19'2242,"39"-19"-160,20 20 769,-20-20-673,39 0-513,-18 0-960,18 0-161,1-20-223,-1 20-161,-20 0 0,22-19-96,-21 19-320,-1 0-64,2 0-449,-1 0-929,-20 0-1185,0 0-2690</inkml:trace>
  <inkml:trace contextRef="#ctx0" brushRef="#br0" timeOffset="19838.1347">12378 8202 10954,'0'0'608,"0"0"1538,-20 0-1024,1 21 127,-3-2 96,3 21-544,0-20-97,-1 20-127,-1-1-97,2 1-383,-1 0-33,1-21-225,-2 21-511,21-20-449,-20 0-833,1 0-2018</inkml:trace>
  <inkml:trace contextRef="#ctx0" brushRef="#br0" timeOffset="20489.1719">12575 8262 6854,'22'-20'1217,"-22"1"1346,0 19-546,0-21-287,19 21-673,-19 21-480,0-21 127,0 19-159,0 21-65,19-20-159,-19 20-33,0-1-128,0-19 0,0 20-128,0-20 0,-19-1 32,19-19-32,0 20 32,0-20 289,0 0 95,0-20-352,0 20-96,0-19 64,0-1 0,0 0 97,19-20 63,-19 20-192,20 1 64,1-21-32,-2 20 128,1 0-384,-1 0 160,2 1 32,18-2-160,-19 21-705,1 0-576,-2 0-1538,1 21-2851</inkml:trace>
  <inkml:trace contextRef="#ctx0" brushRef="#br0" timeOffset="20792.1893">12854 8500 10441,'0'40'929,"0"-20"1602,0 0-385,0 19-481,0-19-351,0 1-642,-19-2-127,19 1 191,-21-1-127,21-19-321,-20 0-128,20 0-96,0 0-384,-19 0-417,19-19-1024,0-1-2307</inkml:trace>
  <inkml:trace contextRef="#ctx0" brushRef="#br0" timeOffset="20927.197">12835 8401 15342,'0'-20'352,"0"20"1346,0-20-737,0 20-737,0 0-384,0 20-673,19-20-3683</inkml:trace>
  <inkml:trace contextRef="#ctx0" brushRef="#br0" timeOffset="21605.2358">13131 7865 11050,'-19'-20'929,"38"20"1409,-19 0-1025,22-20 193,-22 20-417,19 0-609,0 0-256,1 0 257,1 0-193,-1 20-96,-1 0-64,-19 20 161,19-1-353,-19 21 224,0 19-32,0 1-288,0-1 160,20 0-160,-20 1 128,0-1-129,0-19-159,21-1 224,-2 2-64,-19-3 128,20-18 32,-20 0 0,0-20 192,0 0-224,0 0 224,0-20 289,0 0 63,-20 20 1,1-20 159,19 0-159,-21 0-161,1 0-160,1-20-31,0 20-386,19 0-287,-20 0-1057,-1 0-1795</inkml:trace>
  <inkml:trace contextRef="#ctx0" brushRef="#br0" timeOffset="22771.3025">13688 8262 11242,'-20'0'1666,"20"0"1056,0 0-832,20-20-288,-1 20-545,2 0-353,-1 0-127,-1 0-385,22-19 128,-3 19-352,3 0 160,-2 0-352,-20 0-224,22 0-481,-22 0-673,-19 0-1216,0 19-1699</inkml:trace>
  <inkml:trace contextRef="#ctx0" brushRef="#br0" timeOffset="22915.3107">13728 8361 7463,'-21'20'3907,"21"-20"-2946,0 0 1217,0 0-544,21 0-193,-1 0-832,-1 0-481,22 0-128,-3 0-609,23 0-1281,-23 0-2786</inkml:trace>
  <inkml:trace contextRef="#ctx0" brushRef="#br0" timeOffset="23213.3277">14501 8044 15694,'0'19'-128,"0"1"1698,0 0-193,-19 20 160,0 0-480,19 19-480,-22-19 96,3 20-129,0-1-352,19-19-96,-20-1 65,-1 1-257,21-20-161,0 0-447,0-20-161,0 20-961,0-20-704,0 0-2307</inkml:trace>
  <inkml:trace contextRef="#ctx0" brushRef="#br0" timeOffset="23491.3436">14660 8381 14413,'20'0'1474,"-20"0"1216,40 0-1056,-20 0-97,-1 0-288,22 0-352,-2 0-320,-20 0-161,22 0-96,-2-20-320,1 20-128,-20 0-576,20 0-962,-20 0-768,-1 0-3172</inkml:trace>
  <inkml:trace contextRef="#ctx0" brushRef="#br0" timeOffset="24125.3799">15831 7865 6213,'0'-40'3011,"0"20"-384,0 20-257,0-20-448,0 20-449,-19 0-448,-1 20-320,1 0 192,-3 20 128,3 19 32,-20 1-161,18 19 226,-18 1-290,-1 0 33,20 18-577,-19-18-95,39-20-97,0 19-96,0-20 192,20-19-384,-1 0 32,1-1-737,20 1-1281,-20-19-417,20-21-3683</inkml:trace>
  <inkml:trace contextRef="#ctx0" brushRef="#br0" timeOffset="25999.4871">16129 7905 6342,'0'-40'2690,"20"40"-640,-20-20 160,0 0-640,0 20-385,0 0-96,0 0-256,0 0-577,0 0 96,0 20 97,0 0-129,0 20 128,0-21-159,0 21 127,0-20-384,0 0 0,0 0 128,0-20-192,0 20 256,0-20-224,0 0 353,0-20-1,0 20-256,0-20 64,0-20-192,0 20 64,0-19-224,0 19 160,19-20 96,-19 0-256,21 20 128,-1-19-256,19 19 159,-18 20 65,-2-20 32,1 20 32,-20 0 0,19 20 128,-19-20-256,0 20 160,0 0 64,0-20-32,0 19-32,-19 1 96,-20 0-352,18-20 96,1 20 0,1-20 32,19 20-65,0-20-95,0 0-224,0 20 223,0-20 225,19 20 32,1-1 128,1 1-224,-2 0 128,1 0 32,-20 0 64,19 20 129,-19-21 31,-19-19 64,19 20 97,-20 0-33,1-20-32,-22 0-288,22 0 96,-22 0-160,22 0 0,-1 0-96,20 0-384,-19 0-449,19 0-1249,0 0-3940</inkml:trace>
  <inkml:trace contextRef="#ctx0" brushRef="#br0" timeOffset="26241.5009">16447 7984 13741,'20'0'1409,"-1"-20"705,-19 20-673,21 0-704,-1 0-193,-1 0-544,0 0-32,22 0-416,-22 0-737,1 0-1954,1 0-4933</inkml:trace>
  <inkml:trace contextRef="#ctx0" brushRef="#br0" timeOffset="26452.513">16943 7805 11755,'-19'0'352,"-2"20"2242,21-20-1056,-20 20-97,1 20-320,-1-20-736,20 19-161,-19-19 0,19 20-352,0-20-32,0 0-961,-21 19-1089,21-19-1922</inkml:trace>
  <inkml:trace contextRef="#ctx0" brushRef="#br0" timeOffset="26722.5285">16129 8262 12235,'0'0'2819,"0"0"-1346,20 0 801,20 0-896,19 0 31,1 0-865,19-20 33,1 20-97,-1 0-127,-19-19-65,20 19-32,-20 0-352,-2-21-320,-18 21-449,-20 0-512,-20 0-1506,0 21-3043</inkml:trace>
  <inkml:trace contextRef="#ctx0" brushRef="#br0" timeOffset="27008.5448">16348 8461 12940,'-21'0'1537,"21"19"-1537,0 1 2050,0 0-737,-19 0 225,19 0-1154,0 19-224,-20-19 1,20 21 63,0-2-352,0-20 64,0 2-609,0-2-448,20 2-1057,-20-2-1826</inkml:trace>
  <inkml:trace contextRef="#ctx0" brushRef="#br0" timeOffset="27416.5682">16348 8520 8039,'20'-40'993,"-1"40"1409,0 0-128,3 0-768,-3 0 159,1 0-864,20 0-288,-20 20-225,-1-20-160,-19 20-96,19-20 32,-19 20-64,-19 0 192,0-20-384,-1 20 256,-1-20-128,2 19 0,-1-19 32,20 0 0,-19 20-96,19-20-32,19 0 96,1 20 64,-1-20 0,2 21 32,18-2-64,-20 1 64,3-1 32,-22 2 64,0-2 256,-22 2 193,3-2 160,-20 1 63,-1-20-287,20 0-225,1 0-192,-3 0-64,3 0-448,19 0-769,0-20-1057,0 1-3011</inkml:trace>
  <inkml:trace contextRef="#ctx0" brushRef="#br0" timeOffset="27805.5904">17182 7607 8584,'38'0'4612,"-16"0"-3395,-3 0 1089,0 39-768,22 1 95,-21 20-383,-1 19-546,0 1-127,-19 19 63,0 20-159,-19 0-129,-20 20-192,-2-20-32,3 0-32,-22-20-63,19-19 63,2 0-32,-2-21-32,22-19-449,-20 0-608,18-21-832,2-19-2179</inkml:trace>
  <inkml:trace contextRef="#ctx0" brushRef="#br0" timeOffset="28518.6312">17837 7706 6181,'0'-20'993,"0"0"1602,0 20-97,-20 0-736,20 0-97,-21 20-512,2 0 33,-1 40 95,1-1-32,-22 21-64,22-1-96,-22 40-32,2-20-192,-1 1-545,20-1-160,20-20-160,0 1 0,20-41-128,1 1-480,18 0-609,1-20-225,-1-1-768,2-19-2274</inkml:trace>
  <inkml:trace contextRef="#ctx0" brushRef="#br0" timeOffset="28878.6518">17996 7766 12587,'19'-20'1442,"-19"20"-673,0 20 960,0-1-255,0 1-193,0 20-384,-19 0-161,19-20-415,-20 19-1,-1 1-256,21 0-64,-20-1-128,20 1-801,0-20-384,0 0-609,0 0-1409,0-20-4421</inkml:trace>
  <inkml:trace contextRef="#ctx0" brushRef="#br0" timeOffset="29304.6761">18034 7746 10858,'41'-20'512,"-22"0"2307,1 20-1186,1 0-191,-2 0-449,1 0-641,-1 20-160,3-20-224,-22 20 289,0-20-386,0 20 225,0-20 129,0 19-257,-22-19 64,3 20-32,-1-20 192,1 20-192,19-20-192,0 0 96,0 20 32,0-20-1,19 20 1,1 0 289,-1 0-257,3 19-64,-3-19 128,-19 20 320,0-20-32,0 0 321,-19-1-97,-22 1-95,21-20 127,-20 20-127,1-20-225,20 0-192,-22 0 0,22-20 0,-1 20-128,20 0-673,0 0-608,0 0-993,20-20-2211</inkml:trace>
  <inkml:trace contextRef="#ctx0" brushRef="#br0" timeOffset="29529.689">18333 7964 15310,'19'-20'929,"1"20"1729,1 0-1825,-2-20-64,1 20-417,20 0-384,-20 0-448,18 0-353,-16 0-1537,-3 0-3011</inkml:trace>
  <inkml:trace contextRef="#ctx0" brushRef="#br0" timeOffset="29886.7094">18810 7785 8872,'19'-19'2274,"-19"19"-769,19 0 866,-19 0-898,22 0 65,-3 0-770,0 19-255,-19-19 63,20 0 97,-20 20-353,0 0 33,0-20-65,0 20 32,-20 0 97,1 0-257,0 0-128,-22-1 224,2-19-352,-2 20 288,22 0-416,19 0 192,0 0-64,0-20 96,0 20 0,39 0 160,2-20-320,-3 19-96,3-19-609,-22 20-673,22-20-1024,-41 0-2339</inkml:trace>
  <inkml:trace contextRef="#ctx0" brushRef="#br0" timeOffset="30284.7322">17875 8282 10922,'-19'0'1826,"19"0"1056,19 0-960,22 0-64,39-20-449,-1 20-64,20-20 257,40 1-289,-20 19-608,20-21-161,1 21-191,-22-19 63,-19 19-512,-20 0 128,-19-20-224,-21 20-513,-18 0-1056,-21 0-289,0 0-385,-21 20-3042</inkml:trace>
  <inkml:trace contextRef="#ctx0" brushRef="#br0" timeOffset="30619.7514">18313 8480 9224,'0'-19'4036,"0"19"-3459,0 0 1825,0 0-1025,0 19 129,0 1-578,-21 0-191,21 20 0,-19-20 160,19 19-417,-20 2-160,20-2-255,0 1-65,0-21 0,0 2-193,0-21-607,0 19-321,0-19-513,20-19-864,-20 19-3076</inkml:trace>
  <inkml:trace contextRef="#ctx0" brushRef="#br0" timeOffset="31003.7733">18273 8500 10281,'19'-20'865,"2"1"2434,-1 19-1121,19 0-352,1 0-481,-20 0-448,20 0-288,-1 0-257,-20 19-192,-19-19-96,22 20 96,-22 0-224,0-20 160,-22 20-32,3 0-256,-20-20 32,18 20-64,2-20 224,-1 0-320,20 0 95,-19 0 129,19 19-288,19-19 320,-19 0-128,20 20 224,20-20-32,-20 20-64,-1 20 256,0-20-352,-19-1 192,0 2 128,0-2-128,-19 2 288,0-2-32,-1-19 65,-20 0-193,20 0-320,1 0 64,-2-19-705,21-2-672,0 2-2499</inkml:trace>
  <inkml:trace contextRef="#ctx0" brushRef="#br0" timeOffset="31387.7953">19344 7587 15374,'60'-20'96,"-40"40"1762,1 0-289,-1 0 1,18 39-289,-16 1-320,-22 19-192,19 1-97,-38 39-223,19 0-1,-41 0-416,2 0 64,18-20 0,-18 1-64,-2-41 33,22 20-1,0-39-321,-1 0-575,-20 0-642,20-20-416,1 20-1953</inkml:trace>
  <inkml:trace contextRef="#ctx0" brushRef="#br0" timeOffset="32745.873">19881 8282 14509,'0'20'449,"0"-20"928,0 0-256,0 0-737,0-20-223,20 20-193,-1 0-929,2 0-1634,-1 0-4836</inkml:trace>
  <inkml:trace contextRef="#ctx0" brushRef="#br0" timeOffset="32889.8812">20120 8321 11434,'0'0'513,"0"0"768,19 0 769,-19 0-1249,19-19-641,-19 19-352,22 0-1698,-3-20-2658</inkml:trace>
  <inkml:trace contextRef="#ctx0" brushRef="#br0" timeOffset="33045.8901">20377 8321 10922,'0'0'256,"20"0"2307,-20 0-1186,19-19-865,2 19-448,-1-20-736,-1 20-1538,0 0-2146</inkml:trace>
  <inkml:trace contextRef="#ctx0" brushRef="#br0" timeOffset="33156.8965">20575 8302 7527,'0'19'2178,"0"-19"192,0 0-160,0 0-865,21 0-544,-21 0-737,39 0-1121,-20-19-5125</inkml:trace>
  <inkml:trace contextRef="#ctx0" brushRef="#br0" timeOffset="33559.9195">21449 7726 10089,'19'-40'2370,"-19"20"-1409,0 0 1666,0 20-1058,-19 0-448,0 20-640,-1 0 384,-20 40 31,1-1 257,-21 21 417,19 19-289,2 0-416,-21 20-96,2 0-289,17 1-95,3-21-289,16 0-192,22-39 128,22-1-32,-3 1-225,20-40-704,-18 20-736,18-20-801,0-20-705,-18 0-7175</inkml:trace>
  <inkml:trace contextRef="#ctx0" brushRef="#br0" timeOffset="34905.9965">21728 7726 8488,'0'0'4548,"0"0"-4388,0 20 1153,0 0 449,0-1-609,-21 1-320,21 20-289,-20 0 1,20-1-97,0-19-159,0 20-193,-19-20-96,19 0-545,0 0-384,19-1-736,-19-19-1378,0 0-2915</inkml:trace>
  <inkml:trace contextRef="#ctx0" brushRef="#br0" timeOffset="35363.0227">21728 7726 9224,'19'-20'256,"1"0"2659,-1 20-480,2-20-706,18 20-416,-19 0-480,20 0-128,-20 0-289,18 20-352,-16-20 64,-22 0-63,19 20 31,-19 0 32,-19-20 128,19 20-128,-22 0-128,3-20 128,-20 19-320,18-19 128,2 20-64,-1-20 0,20 20-96,0-20-1,0 20 65,0 0 32,0 0 192,20 0-224,-1-1 288,2 21-288,-1-20 320,-20 20-288,0-20 160,0 19 0,-20-19 320,-1 0-224,2-20 289,-20 20-33,19-20-31,-20 0-97,20 0-64,1 0 32,-2-20-384,1 20 128,1 0-256,19 0-897,0-20-513,19 20-1857,-19 0-4293</inkml:trace>
  <inkml:trace contextRef="#ctx0" brushRef="#br0" timeOffset="35602.0363">22044 7944 15342,'41'0'352,"-41"0"2147,19-20-1058,0 20-672,22 0-161,-22 0-351,1 0-353,1 0 96,-1 0-513,-1 0-864,0 0-865,-19 0-2371</inkml:trace>
  <inkml:trace contextRef="#ctx0" brushRef="#br0" timeOffset="36031.0609">22402 7785 12043,'0'20'224,"0"-20"2274,0 20-576,0 0-673,-19 0-288,19 0-416,0 0 224,0-1-321,0 1-224,0 0-32,0-20-95,0 0-194,0 20 194,19-20 95,-19-20-192,0 20 96,20 0-96,-1-20 0,-19 0-96,21 1 64,-1-1 0,-20 20 0,19-20 32,-19 20 0,20 0-193,-20 0 161,0 0 289,0 20-257,0 0 352,0-1-256,0 21 64,0-20-32,-20 20-128,20-20 161,0-1-322,0-19 129,20 0-608,-20 20-641,0-20-1090,21 0-1825</inkml:trace>
  <inkml:trace contextRef="#ctx0" brushRef="#br0" timeOffset="36272.0747">22619 7924 13004,'0'0'1249,"0"0"320,22 0 642,-3 0-1026,-19 0-160,39 0-449,-18 0-320,18 20 33,2-20-353,-3 0 96,3 0 0,-2 0-673,-20 0-672,3 0-353,-22 0-1345,0 0-2338</inkml:trace>
  <inkml:trace contextRef="#ctx0" brushRef="#br0" timeOffset="36469.0859">22918 7845 7591,'-19'0'2498,"-1"0"-864,20 0 928,0 20-736,-21 0-417,1 0-608,20-1-96,-19 1-225,19 20-128,0-40-63,0 20-386,0 0 33,0 0-512,0-20-769,0 19-1442,0-19-2818</inkml:trace>
  <inkml:trace contextRef="#ctx0" brushRef="#br0" timeOffset="36699.0991">23176 7825 14669,'-20'20'64,"20"-20"1602,0 20 320,-19 20-609,19-21-320,-19 21-192,19 0-385,-22 0-31,22-21-481,0 21-32,0-20-513,0 20-608,0-20-865,0-20-1954</inkml:trace>
  <inkml:trace contextRef="#ctx0" brushRef="#br0" timeOffset="37220.1289">21449 8321 10570,'0'21'672,"0"-21"1987,0 0-257,41 0-288,-3 0-737,22 0-64,39 0-63,41-21 287,19 21-448,19 0-96,0 0-128,22 0-128,-2 0-353,-20 0 32,-19 0-352,-39 0 33,-43 0-33,-36 0-32,-2 0-257,-18 0-383,-1 0-481,-1 0-353,-19 0-736,0-19-448,-39 19-1570,-1 0-5894</inkml:trace>
  <inkml:trace contextRef="#ctx0" brushRef="#br0" timeOffset="37562.1484">22304 8560 12716,'0'-20'1409,"0"20"-544,0 0 1409,0 0-1025,0 20-32,0 0-160,0 19-288,0-19 160,-22 20-385,22-1-63,-19-18-161,19 19-352,0-21 64,0 1-64,0 0-352,0 0-417,0-20-512,0 20-705,0-20-1506,0 0-4291</inkml:trace>
  <inkml:trace contextRef="#ctx0" brushRef="#br0" timeOffset="37984.1726">22304 8599 11466,'19'-19'865,"0"19"1217,1-20 609,1 20-1282,-2 0-224,1 0-160,20 0-544,-20 20 127,-1-1-448,1-19 0,-20 20-288,0-20 160,0 20 32,0 1 0,-20-2-96,1-19-64,-1 20 96,-1-20 64,21 0-96,-19 19 64,19-19-192,0 0-224,0 0 64,19 0 256,2 0 96,-1 21 0,-1-21-96,1 19 64,1 21 32,-21-20 96,0 0 160,0 20-32,0-20 321,-21-1 256,1 1-65,1-20-127,-1 20-161,-1-20-191,2 0-97,-1 0-96,20-20-801,-19 20-512,19-20-384,0 1-738,19 19-2625</inkml:trace>
  <inkml:trace contextRef="#ctx0" brushRef="#br0" timeOffset="38458.1997">23573 7666 14285,'19'0'128,"22"20"1954,-22 0 288,22 20-672,-22-1-97,20 21-255,-17 19-513,-22 1-97,19 19-191,-38 0-225,-3 20-32,3-19-31,-20-1-289,-21 0 128,19-19-32,-17 0 64,17-41-320,3 21-321,16-40-512,-16 19-704,18-19-706,-1-20-1280,2 20-7272</inkml:trace>
  <inkml:trace contextRef="#ctx0" brushRef="#br0" timeOffset="39789.2758">24269 8401 11434,'-22'0'1057,"3"0"2018,19-20-512,0 20-1026,0 0-416,19 0-544,-19 0-193,22 0-160,16 0-96,-18 0-96,20 0-192,-1 0-705,2 0-672,-22 0-1410,1 0-3427</inkml:trace>
  <inkml:trace contextRef="#ctx0" brushRef="#br0" timeOffset="39940.2845">24367 8441 11979,'-60'20'801,"41"-20"1729,19 19 0,0-19-736,0 0-513,19 0-672,22 20-577,-2-20-32,2 0-705,17 0-1985,2 20-5734</inkml:trace>
  <inkml:trace contextRef="#ctx0" brushRef="#br0" timeOffset="41395.3677">4000 10089 11498,'-20'21'1410,"20"-21"992,0 0-993,0 0 385,20 0-321,1 0-640,-1 0-288,18 0 31,3 0-480,-2 0 32,1 0-63,-1 0-162,-17 0-287,16 0-481,-18 0-640,1 0-865,-21 0-1730</inkml:trace>
  <inkml:trace contextRef="#ctx0" brushRef="#br0" timeOffset="41575.378">4021 10249 5733,'-21'18'6918,"21"-18"-5156,0 0 160,21 0 160,-1 0-705,18 0-480,3 0-352,-2-18-321,1 18 32,-1 0-352,2 0-256,-2 0-1122,1 0-2273</inkml:trace>
  <inkml:trace contextRef="#ctx0" brushRef="#br0" timeOffset="42906.4541">4973 9891 8680,'0'-20'929,"0"0"1473,0 20 192,21 0-960,-21 0-545,0 20 128,0 20-160,0 0 32,0 20-320,0-1 96,0 1-161,0-1-159,-21 1-289,21-1 0,-20-19-96,20 0-95,0-1 95,0-18-160,-19-2 32,19 1 64,0 0-833,0-20-320,0 0-160,0 0-385,19 0-768,-19-20-2723</inkml:trace>
  <inkml:trace contextRef="#ctx0" brushRef="#br0" timeOffset="43154.4683">5192 10249 12780,'40'0'2178,"-40"0"-289,39 0 450,2 0-674,-2 0-384,1 0-159,-1-20-290,21 20-255,-40 0-321,18 0 0,-16-21-352,-3 21 64,0 0-1217,1 0-1153,1 0-2371</inkml:trace>
  <inkml:trace contextRef="#ctx0" brushRef="#br0" timeOffset="43778.504">5967 9951 8744,'-41'0'672,"22"-21"2596,19 21-930,0 0-192,0 0-961,19 0-224,1 0 160,20-19 0,20 19-96,20-20 224,19 20-448,-1-20-32,1 0-321,-19 20-128,19-21-128,-39 21-127,0 0 63,0-19-160,-21 19-161,-20 0-639,0 0-418,3 0-543,-22 0 31,0 19-416,0-19-1986</inkml:trace>
  <inkml:trace contextRef="#ctx0" brushRef="#br0" timeOffset="44048.5194">6304 9951 11915,'-41'0'320,"22"19"1666,19 1-577,-19 1-127,19-1-65,-22 19-481,22 1-223,0-2 95,-19-17-127,19 18-257,0 2-96,-19-23 0,19 3-192,-20 20 0,20-22-128,0-19-417,0 19-383,0-19-322,0 0-287,20-19-705,-1 19-2211</inkml:trace>
  <inkml:trace contextRef="#ctx0" brushRef="#br0" timeOffset="44264.5318">6422 9930 9032,'0'0'4420,"0"0"-2946,0 0 31,0 21 97,0 18-225,-19 2-320,19-2-256,0 21-225,-19-21 129,19 0-513,0 2-128,0-23-32,0 23-160,0-20-320,0-21-834,0 19-800,0-19-2210</inkml:trace>
  <inkml:trace contextRef="#ctx0" brushRef="#br0" timeOffset="45629.6099">6046 10705 9609,'0'0'832,"0"0"1411,0 0-194,-21 20-511,21 0-193,0 0-224,0 0-512,0 20 192,0-21-513,0 1-96,21 1-128,-1-21-96,-20 19-961,38-19-1569,-16-19-4517</inkml:trace>
  <inkml:trace contextRef="#ctx0" brushRef="#br0" timeOffset="45781.6186">6085 10626 9929,'-19'-20'801,"19"20"1217,0 0-1570,0 0-512,0 0-192,19 0-1986</inkml:trace>
  <inkml:trace contextRef="#ctx0" brushRef="#br0" timeOffset="46066.6349">6203 10725 13068,'22'0'1441,"-22"0"1058,19 0-514,-19-20-1120,19 20 256,22 0-864,-22 0-65,20 0 32,-17 0-352,16-19 0,-18 19-513,1 0-224,-21 0-832,19 0-1058,-19 19-1953</inkml:trace>
  <inkml:trace contextRef="#ctx0" brushRef="#br0" timeOffset="46235.6445">6263 10825 8199,'0'0'2851,"0"0"0,0 0-417,20 0-736,1 0-930,-2 0-383,20 0-257,-17-20 96,-3 20-320,20 0-320,-18 0-641,-2 0-1057,1 0-1794</inkml:trace>
  <inkml:trace contextRef="#ctx0" brushRef="#br0" timeOffset="46470.658">6680 10666 10217,'0'0'1826,"0"0"1569,-19 0-1025,19 20-608,0-1-321,-20 21-512,20 0-288,-19 0 32,19-1-129,0 1-576,-21-20 64,21 19-512,21-39-321,-21 20-833,0-20-1729,19 0-5862</inkml:trace>
  <inkml:trace contextRef="#ctx0" brushRef="#br0" timeOffset="47194.6994">6025 9592 10794,'0'-39'1473,"0"19"1826,0 20-1249,0 0-352,0 0-481,0 0-544,0 20-129,0 1 129,-19-3-161,19 2-320,0 20 225,0-20-385,-20 1 0,20-3 32,0-18-64,0 21 64,0-21-384,20 0-97,-20-21 225,19 3-96,2-3 0,-1 1 288,-1 1-193,0-2 354,3 1-194,-3 2-95,-19-3 160,0 21 225,20 0 31,-20 0-32,0 0-128,0 21 321,0-3-321,0 2 64,0 1 32,0-2-224,0 1-192,0-20 288,0 21-833,0-3-352,19-18-512,-19 0-1250,19 21-3203</inkml:trace>
  <inkml:trace contextRef="#ctx0" brushRef="#br0" timeOffset="47399.7111">6283 9633 8520,'21'-21'2562,"-21"21"161,19 0-129,-19 0-1473,20 0-96,-1 0-544,3 0-385,-3 0-32,0 0 64,1 0-929,20 0-1025,-20 0-2370</inkml:trace>
  <inkml:trace contextRef="#ctx0" brushRef="#br0" timeOffset="47626.7241">6641 9493 9128,'0'0'2947,"0"0"-385,0 0-127,0 0-738,0 19-159,0 22-385,0-20-224,-19 17-32,19-17-481,0-2-320,0 1-96,0 1-416,0-3-353,0-18-1121,0 21-1089,0-21-3491</inkml:trace>
  <inkml:trace contextRef="#ctx0" brushRef="#br0" timeOffset="49360.8233">7277 9711 9480,'-21'-18'833,"1"18"2146,20 0-865,-19 0-480,-1 0-385,-1 39-160,2 1-192,-1-1 96,1 21-129,-2 20-223,1-20 288,-18 18-545,38-19-31,-22 1-65,22-19-416,0-2 256,22 2-512,-22-22-225,19 0-352,0 2-352,1-21-353,1 0-800,18 0-1858</inkml:trace>
  <inkml:trace contextRef="#ctx0" brushRef="#br0" timeOffset="49631.8388">7415 9871 11659,'0'-20'1793,"0"20"1026,0 0-1154,0 20-159,0 20-257,0 0-480,-20-1 192,20 20-289,-19 2 33,-1-23-321,-1 22-31,21-19-161,-19-23-320,19 23 192,0-20-128,0-21-449,0 19-416,0-19-544,0 0-225,0 0-576,19 0-2242</inkml:trace>
  <inkml:trace contextRef="#ctx0" brushRef="#br0" timeOffset="49838.8506">7535 10130 14637,'19'0'961,"0"0"1442,1 0-706,1 0-544,18 0-416,-20 0-449,22-20-160,-2 20-32,-18 0-768,18 0-770,-20 0-1184,2 0-3172</inkml:trace>
  <inkml:trace contextRef="#ctx0" brushRef="#br0" timeOffset="50146.8683">8250 9871 12780,'0'0'1537,"0"-20"993,-22 40-672,22-20-513,-19 20-223,0 19-194,19 1-543,-20-20-65,20 21-288,0-23-64,20 3-288,-1-2-1122,0-19-1184,22 0-4325</inkml:trace>
  <inkml:trace contextRef="#ctx0" brushRef="#br0" timeOffset="50298.8769">8428 9711 13100,'-41'-59'1025,"22"40"897,0-2-481,19 1-896,0 20-257,0 0-288,0 0-897,0 0-1185,0 20-2626</inkml:trace>
  <inkml:trace contextRef="#ctx0" brushRef="#br0" timeOffset="50616.8951">8011 10189 5733,'0'19'6342,"0"-19"-4068,0 0 705,20-19-993,-1 19-257,1-20-704,20 20-288,-1 0-128,21 0-193,-19-21-224,17 21-32,-17 0 33,-3 0-290,3 0-703,-2 0-578,-20 0-255,2 0-1698,-21 0-3652</inkml:trace>
  <inkml:trace contextRef="#ctx0" brushRef="#br0" timeOffset="50899.9113">8170 10288 11979,'0'20'1089,"-21"-20"1505,21 21-640,0-2-512,-19 0-289,19 21-481,0-20-383,0 1-161,0-2-96,0 1 128,0 0-609,0-1-383,0-19-1250,0 21-1730,0-21-4740</inkml:trace>
  <inkml:trace contextRef="#ctx0" brushRef="#br0" timeOffset="51307.9347">8170 10308 10602,'20'-20'2114,"-1"20"704,0-21-1120,3 21-161,-3 0-672,1 0-224,-1 21-129,-19-21-320,19 20-128,-19 1-64,0-2 97,0-19-65,0 19-97,-19 2-63,0-21 64,-1 19-128,20-19-128,-19 0-33,19 0 97,0 0-64,0 0 32,19 0-65,-19 0 225,20 0 32,-1 0 0,0 20 96,3 1-32,-22-2 64,19 1 64,-19 19 128,-19-18 65,19-1 415,-22-1-319,-16 1-33,18-20-352,1 20 224,-3-20-224,3 0-96,0-20-737,-1 0-896,20 20-2371</inkml:trace>
  <inkml:trace contextRef="#ctx0" brushRef="#br0" timeOffset="51616.9523">8705 9693 15534,'80'18'1826,"-61"-18"-1282,22 41 1506,-22-21-608,0 38 191,-19 3-255,22 18-514,-44 0-255,22 20 64,-19-18-513,0 19 32,-22-41-64,22 20 0,-1-20 0,1-18-384,-2-2-609,1 0-1025,20-18-640,-19-1-2242</inkml:trace>
  <inkml:trace contextRef="#ctx0" brushRef="#br0" timeOffset="53143.0396">9579 10089 6149,'0'-19'1986,"0"19"-448,0 0 1184,0-21-704,20 21-160,-1 0-641,22 0-256,-3 0-96,3 0-257,17 0-159,-17 0 63,-2 21-223,1-21-225,-1 19-128,-18 2 128,-1-1 160,-1-20-192,-19 18-128,0-18 288,0 21 160,-19-21-95,-22 0-33,2 20-128,-1-20 32,1 19-64,-21 2 64,21-21-64,-2 20-160,3-20 192,18 18-288,-1-18-353,21 0-576,0 0-864,0 0-1251,21 21-3618</inkml:trace>
  <inkml:trace contextRef="#ctx0" brushRef="#br0" timeOffset="53383.0534">9678 10427 13805,'19'-20'1633,"1"20"1442,20-19-1505,-1-2-449,2 2-193,19 0-479,-21-2-385,1 1 0,-1 20-160,-19-21-481,1 21-928,-2 0-1186,1 0-4291</inkml:trace>
  <inkml:trace contextRef="#ctx0" brushRef="#br1" timeOffset="58013.3182">8486 11897 6566,'0'0'2050,"0"0"-449,0 0 193,21 0-513,-21 0-64,20 0-192,-1 0 0,1-20-288,20 20-193,-20-20-95,20 1-33,-1 19-128,-19-21 33,20 2-33,-1-1-224,-18 0 96,18 0 97,2 0-65,-22 0-96,20 1-64,-18-2 224,18 2-192,0-1 128,-18-20-32,18 21 33,-20-2 95,22 2-288,-2-21 32,1 20 32,-20-20 32,20 20 0,-20-19-32,19-1-128,-18 20 32,-2-20 64,20 1-32,-18 19 0,-1-20 0,-1 20 0,0 1 160,3-2-224,-3-18 160,1 19-96,-1-19-128,2 18 160,-1 1-32,-1 1 32,-19-1 64,19 0-160,1 1 0,-20-2 64,21 1 0,-21 1 0,0-1 160,19 20-320,-19-20 160,20 0 128,-20 20-256,0-20 224,0 0-64,0 20-192,19-20 160,-19 20 160,0-19-256,0 19 128,0-20-160,0 20 256,0 0-256,0 0 160,0 0-96,0 0 32,-19 0 0,-1 20 32,20-1-32,-40 1 128,20 0-128,1 0 64,-20 0 96,-1 0-256,20 0 192,-21-1 96,22-19-288,0 20 192,19-20 96,0 0-256,0-20 225,19 20-129,0-19-193,22-1 129,-21 0 64,20-20 32,-1 20-160,-20 20-64,22-20 320,-22 1-192,1 19-64,-20 0 160,19 0 0,-19 19 128,0 1 32,22 0 33,-22 0 223,0 0-416,19 20 96,-19-21-64,0 1-128,0 1-705,0-2-832,0 1-2819</inkml:trace>
  <inkml:trace contextRef="#ctx0" brushRef="#br1" timeOffset="59410.3981">7335 12493 7815,'0'-40'961,"0"20"1377,0 0 417,-19 1-481,19 19-384,0 0-1026,0 0-63,0 19 192,0 1-128,0 20-192,-20 0 31,20 19-159,-19-19-97,19 20-384,-21-21 32,21 20-32,-20-18 64,20-2-128,-19-19-160,19 0-993,0 0-352,0-20-673,19 0-1634</inkml:trace>
  <inkml:trace contextRef="#ctx0" brushRef="#br1" timeOffset="59684.4138">7515 12691 11242,'0'0'1538,"0"0"1088,0-19-63,0 19-1154,20 0-224,-1 0-416,20 0-353,1 0-128,-20 0-256,21 0-288,-3 0-416,3 0-1058,-2 0-1057,-20 0-3907</inkml:trace>
  <inkml:trace contextRef="#ctx0" brushRef="#br1" timeOffset="59949.4289">8031 12473 13516,'19'0'385,"1"0"1953,-20 20-641,21 0-159,-2-1-545,1 1-353,-1 0-351,2 20-129,-1-1-64,-1-18 0,0 18-352,3-19-673,-3 0-544,1-1-1282,-1 2-2658</inkml:trace>
  <inkml:trace contextRef="#ctx0" brushRef="#br1" timeOffset="60160.441">8467 12513 10121,'-20'0'2274,"1"0"-160,-2 0 609,-18 19-737,-2 21-289,3-20-287,-1 20-898,-21 0-352,19-1-128,2 1-224,20-21-641,-2 2-1601,1-21-3908</inkml:trace>
  <inkml:trace contextRef="#ctx0" brushRef="#br1" timeOffset="61861.5383">8963 12473 8520,'41'-20'1089,"-22"0"2210,-19 20-1025,19-20-480,-19 20-641,0 0-545,-19 0-287,19 0 127,-19 0-128,-22 20-31,22-20 31,-20 20 128,17 0-63,-16 0-1,18 0-192,-1-1 32,2-19 33,19 20 223,0-20 97,19 0-353,2 0 224,-1 20-480,18-20 96,3 0 128,-21 0-192,20 0-224,-20 0-352,-1 0-289,20 0-480,-39 20-769,21-20-1121,-2 20-3972</inkml:trace>
  <inkml:trace contextRef="#ctx0" brushRef="#br1" timeOffset="62066.55">8883 12711 13356,'0'0'2018,"0"0"833,0 0-1154,22 0-63,-22 0-673,19 0-577,1 0-96,-1 0-191,2 0-97,-1 0-833,18 0-1537,-18 0-3812</inkml:trace>
  <inkml:trace contextRef="#ctx0" brushRef="#br1" timeOffset="62844.5945">9560 12572 11755,'0'20'1153,"0"-20"1473,0-20-800,0 20-385,19 0-512,-19 0-160,20-20-481,-1 20 0,2-20-95,-1 20-65,-1 0-64,0-19-64,1 19 96,1 0 64,-21-20-128,19 20-224,-19 0 288,0 0-384,-19-20 96,19 20 288,-21-20-321,1 20 225,1 0-32,-20 0 0,18 0 96,-18 0-64,20 20 32,-3 0 161,3 0 255,0-1-224,19 1 161,0 0 63,0 20-224,0-1 65,0-18-97,19-2 32,22 1-32,-22 0-192,20 0-320,2-20-257,-3 0-704,3 0-545,-2 0-1537,2-20-4420</inkml:trace>
  <inkml:trace contextRef="#ctx0" brushRef="#br1" timeOffset="63246.6175">9717 12214 7847,'0'0'2274,"-20"0"1217,20-19-224,0 19-1409,20 0-384,-20 0-674,40 0-31,-20 0-352,21 0-385,-22 0 64,20 0 32,-18 0-545,-2 0-447,20 0-770,-18 0-1217,-21 19-2658</inkml:trace>
  <inkml:trace contextRef="#ctx0" brushRef="#br1" timeOffset="63787.6485">10215 12056 9160,'0'-20'1249,"0"20"1602,19 20-224,-19-20-866,0 0-640,20 20 0,-1-1-384,2 2-192,-1-2-65,-1 1-416,22 0 192,-22 0-288,0-1 224,1 2-448,-20 19-705,19-21-352,-19 1-1281,0-20-1795</inkml:trace>
  <inkml:trace contextRef="#ctx0" brushRef="#br1" timeOffset="64016.6616">10552 12016 10313,'-21'0'1858,"21"20"1025,-20 0-673,1 0-448,-22 20-417,22-1-448,-20 1 32,-2 0-417,3 0-416,18-21-96,-1 1-96,21 0-673,0-20-1249,0 0-4003</inkml:trace>
  <inkml:trace contextRef="#ctx0" brushRef="#br0" timeOffset="120156.8726">10909 9851 6534,'0'-21'2786,"19"2"-544,-19 19 1,0 0-610,0 0-704,0 19 224,0 2 128,0 39-352,0-1 0,0 2-160,0 18-225,0-20-127,-19 1-129,19-1 32,0 1-63,0-20-33,0 20 0,0-41-128,0 21-32,0-21 32,0-19-576,0 21-417,0-21-416,0 0-513,19 0-1089,-19-21-4548</inkml:trace>
  <inkml:trace contextRef="#ctx0" brushRef="#br0" timeOffset="120555.8954">11246 10208 10858,'0'0'1826,"19"-19"1312,2 19-735,-1 0-481,-1 0-225,22 0-544,17 0-96,-17 0-416,-2 0-449,1 0 0,-1 0 64,2 0-448,-3-20-352,-16 20-769,-3 0-577,1 0-1890,-20 0-6534</inkml:trace>
  <inkml:trace contextRef="#ctx0" brushRef="#br0" timeOffset="122166.9876">12139 9891 7719,'-19'0'961,"-1"-20"1217,20 20 448,20 0-1120,-20 0 255,39 0-287,1-20-417,20 20 96,-2 0 160,22-21-608,-1 21 128,1 0-545,19-19-160,1 19 96,-20 0-224,-1-19 96,1 19 32,-22 0-448,-17 0-256,-3 0-449,-16 0 0,-22 0-705,0 19-512,-22-19-961,3 19-1954</inkml:trace>
  <inkml:trace contextRef="#ctx0" brushRef="#br0" timeOffset="122444.0034">12556 9871 9609,'-20'20'448,"1"-20"641,19 0 1057,-19 20-801,19-1 65,-22 21-385,3 1-481,0-3 65,19 2-65,-20 1-127,-1-2-481,2 0 192,19 2-160,-20-2-193,20 2-95,0-22-256,0 0-289,0-19-512,0 0-737,20 0-1090,-20 0-1408</inkml:trace>
  <inkml:trace contextRef="#ctx0" brushRef="#br0" timeOffset="122652.0153">12616 9911 10954,'0'-20'1377,"0"20"-288,0 0 545,-19 20-161,19 20-160,-22-21-544,22 22-352,-19-3 63,19 23-384,-20-23 32,20 3-224,0-1-480,0-2-770,0 3-832,-19-20-2338</inkml:trace>
  <inkml:trace contextRef="#ctx0" brushRef="#br0" timeOffset="122969.0334">12159 10686 13420,'-20'19'865,"1"1"544,-1 0 866,20 0-1026,0 20-481,-21-20-511,21-1-193,0 1 0,21 1-961,-1-21-1217,19 19-3395</inkml:trace>
  <inkml:trace contextRef="#ctx0" brushRef="#br0" timeOffset="123124.0423">12259 10586 12363,'-21'0'128,"2"-19"1186,19 19-962,0 0-640,19 0-769,-19 19-2531</inkml:trace>
  <inkml:trace contextRef="#ctx0" brushRef="#br0" timeOffset="123366.0561">12339 10686 13100,'0'0'641,"0"0"1056,19 0-159,1 0-802,-1 0-159,22 0-449,-3 0-64,3-20-384,-22 20-609,20 0-1666,2 0-1825</inkml:trace>
  <inkml:trace contextRef="#ctx0" brushRef="#br0" timeOffset="123557.0671">12418 10765 12107,'-21'0'384,"21"0"1890,0 20-864,21-20-353,-1 0-641,18 0-224,-16 0-288,16 0-480,1 0-1058,-17 0-1441,16 0-3235</inkml:trace>
  <inkml:trace contextRef="#ctx0" brushRef="#br0" timeOffset="123811.0816">12953 10586 13452,'0'0'1890,"0"0"-1217,0 20 1825,-19 0-864,19 20 63,-20-1-704,-1 1-96,2 0-320,19 0-1,-20-21-448,20 1-96,0 1-192,0-2 32,20-19-545,-20 0-768,0 0-417,19 0-1761,-19 0-6663</inkml:trace>
  <inkml:trace contextRef="#ctx0" brushRef="#br0" timeOffset="125395.1722">12476 9393 7879,'0'-37'1826,"0"16"-161,0 1 1282,0 20-1217,0 0 63,0 0-736,0 0-544,0 20-193,0 1 641,0-3-288,-19 1-321,19 22-128,0-21-128,-19 19-64,19-20 129,0 2-258,0-1 194,-20-20-1,20 0-257,0 0 161,20 0-128,-20 0 128,19-20 96,-19-1-384,19 2 288,3-20-128,-3 19-128,0 0 256,1 20-96,-20-21-225,19 21 450,-19 0-482,0 21 481,22-21 0,-22 40 353,0-19-385,0-3-224,0 1 256,0 2-128,19-1-192,-19-20 0,19 21-673,1-21-737,-20 0-1024,21 0-2179</inkml:trace>
  <inkml:trace contextRef="#ctx0" brushRef="#br0" timeOffset="125613.1847">12755 9475 9096,'20'0'2274,"-20"0"-928,0 0 1344,19 0-1569,1 0 192,1 0-576,-2 0-737,1 0 320,-1 18-191,2-18-386,-1 0-383,-1 0-770,0 0-1184,3 0-2659</inkml:trace>
  <inkml:trace contextRef="#ctx0" brushRef="#br0" timeOffset="125847.1981">13191 9356 10025,'0'0'2402,"0"0"-1409,0 0 1442,-19 18-642,19 22-512,-19-20-63,19 0-290,-22 19-415,22-20-353,-19 22 96,19-20-224,0-3-96,0 2-544,0-20-1058,0 21-1088,0-21-3653</inkml:trace>
  <inkml:trace contextRef="#ctx0" brushRef="#br0" timeOffset="127705.3043">13548 10189 10025,'0'19'1121,"0"-19"-320,0 0 1057,21 0-737,-21 0 160,20 0-448,18 0-449,-16 0 32,17 0 1,-20-19-129,22 19-96,-22-20-128,0-1 161,3 21-258,-3-18 130,0 18-65,-19-20 288,0-1-352,0 2 224,0 19-160,0-21 64,-19 3 160,19 18-63,-19 0-97,-3-20 192,3 20-160,0 0 64,-1 20-96,-20-2 0,20 3 129,-21-2 223,3 22-192,18-2 321,-1 0 96,2 2-481,19-2 64,19-19-128,2 20 128,18-21-256,2 2 0,-2-21 0,21 19-544,-22-19-673,22 0-1058,1-19-1696</inkml:trace>
  <inkml:trace contextRef="#ctx0" brushRef="#br0" timeOffset="128165.3307">13945 9693 11050,'-19'0'1858,"19"-21"1601,0 21-1409,0 0-737,0 0-352,0 0-512,19 0 159,3 0-256,-3 0-191,20 0 95,-20 0-320,22 21 32,-22-21-481,1 0-416,1 0-544,-2 0-1378,-19 0-2658</inkml:trace>
  <inkml:trace contextRef="#ctx0" brushRef="#br0" timeOffset="128390.3435">14323 9592 9577,'0'0'2914,"-19"0"-1408,19 20 1152,-21 1-1024,1-2-129,20 1-512,0 19-801,0-18-96,0-1-96,0 0-192,20 0-737,1-1-960,-2-19-1378,20 0-4837</inkml:trace>
  <inkml:trace contextRef="#ctx0" brushRef="#br0" timeOffset="128536.3519">14383 9533 8712,'-21'-40'1922,"21"40"-577,0-18 320,-19 18-1504,19 0-225,0-21-1122,19 21-2305</inkml:trace>
  <inkml:trace contextRef="#ctx0" brushRef="#br0" timeOffset="128865.3707">14740 9356 10409,'19'-21'1282,"-19"21"2241,0 0-768,0 0-1827,0 21 193,-19-3-384,-22 22 352,22 0-64,-20 18-416,-2 4-97,3-3-127,-3-20-321,2 21 256,-2-20-384,22-1 128,0-20-32,19 2-64,-20-1-96,-1 0-609,21 0-224,0-1-224,0-19-577,-19 21-1152,19-21-2948</inkml:trace>
  <inkml:trace contextRef="#ctx0" brushRef="#br0" timeOffset="129146.3868">14720 9672 12139,'20'-20'1602,"-20"20"-417,0 0 1217,-20 20-1185,20 1-224,-21-3 32,2 23-32,19-21-320,-20 19-129,1 1-224,0-20-127,19 0-193,-22 0 32,22-1-64,0 2-609,0-2-320,0-19-512,0 0-513,22 0-1281,-3 0-2915</inkml:trace>
  <inkml:trace contextRef="#ctx0" brushRef="#br0" timeOffset="129579.4115">14699 9672 10153,'0'-39'1506,"0"18"-65,21 1 1089,-1 2-672,-1 18-417,1-21-480,1 21-608,-2 0-257,1 21 384,-1-21-384,2 18 0,-21 2 97,20 1-257,-20-2 96,0-19-97,0 20 162,0 1-161,-20-3-129,-1-18 289,2 21-256,-1-21 160,20 0 160,-19 0-320,19 0 128,0 0-128,0 20 160,0-20 32,19 0-192,-19 20 320,20 0-320,-1 18 256,-19-17-64,21 19 256,-21-20-256,-21-1 129,21 21 351,-19-40-32,-1 20 97,-20 1-129,1-21-31,19 0-33,-20 0-63,20 0-386,-18-21 65,16 21-928,22 0-450,-19-20-1921,0 20-9545</inkml:trace>
  <inkml:trace contextRef="#ctx0" brushRef="#br0" timeOffset="131465.5194">15434 10169 8295,'0'0'2082,"0"0"-384,0 0 1377,21 0-1089,-2-21-385,1 21-448,-1 0-416,22 0 0,-2 0-129,1-18-223,-1 18-161,-18 0-288,18 0 64,-20 0-192,3 0-481,-22 0-352,19 18-480,-19-18-962,-19 21-1697</inkml:trace>
  <inkml:trace contextRef="#ctx0" brushRef="#br0" timeOffset="131647.5298">15494 10249 9192,'-20'18'2691,"20"-18"-1058,0 0 994,20 0-705,-1 0-385,2 0-768,18 0-161,2 0-447,-2 0-65,1 0 96,-1 0-897,2 0-1025,-22 0-2530</inkml:trace>
  <inkml:trace contextRef="#ctx0" brushRef="#br0" timeOffset="133841.6553">16269 9970 8359,'0'-19'705,"0"-2"2210,0 21-577,0 21-1217,0-21-288,0 39 352,0 2-160,0 17-192,-21 1 0,21 1-321,-20 20 97,1-20-417,-1 19 160,-1-19 97,2 0-1,-1-21-224,1 1-32,0 0-31,19-20-161,0-1-32,-22-19-97,22 20-575,0-20-577,22 0 31,-22-20-607,19 20-2083</inkml:trace>
  <inkml:trace contextRef="#ctx0" brushRef="#br0" timeOffset="134113.6709">16368 10427 11050,'0'0'2755,"19"0"-1730,0-20 1761,3 20-896,17 0-224,1 0-417,18 20-481,-17-20-223,19 0-321,-21 0-32,-20 0-96,22 0-576,-22 0-609,1 0-1025,1 0-2402</inkml:trace>
  <inkml:trace contextRef="#ctx0" brushRef="#br0" timeOffset="134770.7085">17321 10467 10121,'0'0'1890,"0"0"256,0 0 416,0 0-1377,20 0-192,-20 0-288,38 0-128,-16 0-289,-3 0 96,20 0-63,1-19-321,-20 19 192,19 0-256,-18-21 64,-2 21 64,-19 0 160,20 0-288,-20-20 32,0 20 192,0-19-256,0 19 192,-20-21-192,1 21 224,-2 0-288,1-19 192,1 19-64,-20 0 32,-2 0-64,3 19 96,-3-19 128,2 40-32,-2-20 321,22 20 31,0 0 257,-3-21-33,22 22-223,22-2-353,-3 0 192,0-18-31,22-1-1,17-1-256,-17-19 64,19 0-480,-2 0-417,2 0-705,-21 0-576,2 0-2498</inkml:trace>
  <inkml:trace contextRef="#ctx0" brushRef="#br0" timeOffset="136419.8028">17618 9772 6117,'0'0'1922,"0"0"352,0 0 1025,0 0-1281,0-20-801,19 20-320,2 0-224,-21 0-64,39 0-353,-19 0-32,1 0-288,-2 20-128,20-20-353,-18 0-1120,-1 0-1346,-1 0-2210</inkml:trace>
  <inkml:trace contextRef="#ctx0" brushRef="#br0" timeOffset="136930.832">18135 9533 7655,'0'-21'3363,"0"21"-897,0 0-1217,0 21-448,0-21 128,0 20-32,0 1-160,0-3-257,-21 2-288,21 1-224,0-2 160,0-19-384,-20 20-737,20 1-704,0-3-1635,-19 3-2113</inkml:trace>
  <inkml:trace contextRef="#ctx0" brushRef="#br0" timeOffset="137169.8457">17897 9792 8199,'0'0'1922,"0"0"1089,19 0-609,0 0-800,22-20-545,-21 20-449,18 0-95,3 0-289,-2 0-160,1 0 128,-20-20-352,21 20 64,-22 0-737,-19 0-768,19 0-1090,-19 20-2466</inkml:trace>
  <inkml:trace contextRef="#ctx0" brushRef="#br0" timeOffset="137571.8687">18015 9891 8135,'0'0'993,"0"0"1602,0 20-610,-19-1-671,19 2-193,-20-2-320,20 1-129,-21 1-159,21-1-257,0-2-224,0 3-32,0-21-32,0 19-224,0-19-609,0 0-769,0 0-1216,0 0-2628</inkml:trace>
  <inkml:trace contextRef="#ctx0" brushRef="#br0" timeOffset="138010.8938">18015 9930 7623,'0'-19'640,"0"19"2531,19-20-929,-19 20-832,22 0-193,-3 0-544,0 0-225,1 0 129,20 0-161,-20 20-224,-20-20-64,19 19 0,-19-19-96,0 21 289,0-21-193,-19 19-160,-1-19 224,1 20-288,19-20 192,-21 0-32,1 0-96,20 0 64,0 0-192,0 0 160,0 0-417,0 21 257,0-21 96,20 0 32,-20 20 160,21-2-96,-21 3 0,19-21-64,-19 19 257,0 2-161,0-1 448,-19-2-31,-2-18-193,1 0 96,1 0-63,-22 0-289,22 0 64,0 0-128,-22 0-225,41-18-543,-20 18-770,20 0-1793</inkml:trace>
  <inkml:trace contextRef="#ctx0" brushRef="#br0" timeOffset="139108.9566">19048 9633 7366,'39'-21'1602,"-20"1"2178,2 20-1538,-21 0-449,0-18-255,0 18-705,-21 0-225,21 0-384,-39 18 161,-1-18 191,1 20-287,-21 1 31,21-2 96,-21 1 225,0 1-385,21-21 32,20 18-63,-3-18-193,3 21-96,19-21 192,0 0-352,19 0 352,3 20-256,-3-20 256,20 0-224,2 20 128,-3-20-64,3 20 32,-2-20 128,1 19-224,-20 0 192,-20-19-128,19 21-64,-19-1 96,0-20 192,-19 20-288,-1 0 320,1-20-128,-22 19-128,3 2-128,-3-2 224,2-19 64,-21 20-288,41-20 352,-22 21-384,22-21 224,19 20-128,0-20 64,0 0 32,19 0 256,22 0 128,17 0-127,2 0-97,19 0 128,-19 0 64,-1 0 33,1 0 127,-20 0-384,-1 0 64,2 0-63,-22 0-65,-19 0 0,0 0-769,0 0-608,0 18-577,0-18-801,0 0-4003</inkml:trace>
  <inkml:trace contextRef="#ctx0" brushRef="#br0" timeOffset="140748.0503">18610 10267 6149,'-19'0'2114,"19"21"160,-20-21 705,20 0-1473,0 20 63,0 1-320,-19-2-416,19 0-320,0 2-481,0-2 0,19-19-160,-19 20-673,20-20-929,-20 21-2370</inkml:trace>
  <inkml:trace contextRef="#ctx0" brushRef="#br0" timeOffset="140907.0594">18651 10229 10602,'-20'-21'96,"20"21"2370,0-19-1601,0 19-897,0 0-769,0 0-2242</inkml:trace>
  <inkml:trace contextRef="#ctx0" brushRef="#br0" timeOffset="141180.0751">18730 10288 11050,'0'0'2018,"19"0"-641,-19 0 385,20 0-1186,1 0-63,18-21-385,-20 21-128,22 0-448,-22 0-994,-19 0-1857</inkml:trace>
  <inkml:trace contextRef="#ctx0" brushRef="#br0" timeOffset="141353.0849">18749 10348 8808,'-19'19'2050,"19"-19"-449,19 0 898,-19 0-1570,20 0-481,1 0-256,-1 0-192,-1 0-384,0 0-1090,3 0-2145</inkml:trace>
  <inkml:trace contextRef="#ctx0" brushRef="#br0" timeOffset="141608.0995">19147 10267 11947,'0'0'1057,"0"0"1153,0 0 0,-20 21-865,20-1-256,0 1-256,-21-2-352,21 0-257,0 2-160,0-2-96,0 1-417,-19-20-544,19 21-800,0-21-2147</inkml:trace>
  <inkml:trace contextRef="#ctx0" brushRef="#br0" timeOffset="142389.1442">18749 9335 7655,'0'-20'3299,"0"20"-1153,0-20-128,0 20-481,0 0-608,0 0-352,0 20 159,0 0-223,-19 1-33,19-21-223,0 18-97,-19 1 32,19 2-160,0-1 0,0-20-192,0 0 128,0 0-160,0 0 128,0 0-33,19-20-31,-19 20-224,19-21 512,-19 21-448,20-19 480,-20 1-224,21 18-224,-21 0 192,20 0 128,-20 0-160,0 0 256,0 18 0,0 1 0,0 2 64,0-1-128,0 0-96,19 1-224,-19-21-64,19 0-321,-19 0-864,22 0-1218,-3 0-2562</inkml:trace>
  <inkml:trace contextRef="#ctx0" brushRef="#br0" timeOffset="142581.1552">18928 9393 9064,'0'0'1473,"21"0"2147,-21 0-1698,19 0-673,-19 0-544,20 0-353,-1 0-224,1 0-64,1 0-192,-2 0-705,1 0-1249,-20 0-2242</inkml:trace>
  <inkml:trace contextRef="#ctx0" brushRef="#br0" timeOffset="142802.1678">19207 9335 7142,'0'0'3235,"0"0"-1409,0 0 897,-22 21-1026,22-21-127,0 18-321,-19 1-512,19 2-289,0-1-320,-19 0-32,19-20-64,0 21-160,0-3-929,0-18-1153,0 19-3523</inkml:trace>
  <inkml:trace contextRef="#ctx0" brushRef="#br0" timeOffset="144819.2832">19503 9752 6950,'0'-20'1666,"0"20"1184,0 0 417,0 0-1153,0 0-1121,0 0-224,0 20 192,-19 0-352,19 0-1,0-1-223,0 0-97,0 2-288,0-1 0,0 0-192,19 0-577,3-20-833,-22 0-1216,19 0-3620</inkml:trace>
  <inkml:trace contextRef="#ctx0" brushRef="#br0" timeOffset="144973.292">19623 9672 14221,'-19'-20'1089,"-2"20"480,21-19 417,-20 19-1281,20 0-769,0 0-416,0 0-3845</inkml:trace>
  <inkml:trace contextRef="#ctx0" brushRef="#br0" timeOffset="146673.3893">20021 10267 8199,'-22'-18'673,"3"18"1665,19 0 353,0 0-1058,0 0-544,19 0-480,-19 0 480,41 0-160,-2 18-161,2-18-159,-3 0-225,22 21-223,-19-21-65,-2 20-64,2-20 96,-3 21-96,-18-21 0,-1 0 160,-19 0-320,21 0 288,-21 19-128,-21-19 256,2 0-192,-1 0 1,1 19 95,-22 2 192,2-21-352,-1 19 224,1 1-128,20 1-160,-3-21 161,3 19-450,0-19-479,19 20-706,0-20-672,19 20-1345,-19-20-3076</inkml:trace>
  <inkml:trace contextRef="#ctx0" brushRef="#br0" timeOffset="146905.4025">20100 10686 8648,'0'-20'4548,"20"20"-3523,-1-21 2082,0 2-1570,22 19-512,-2-20-288,1 0-128,-1 1-289,2-1-32,-2-1-288,1 21 0,-20 0 0,-1-19-544,0 19-802,-19 0-1248,22 19-4036</inkml:trace>
  <inkml:trace contextRef="#ctx0" brushRef="#br0" timeOffset="148302.4824">21032 10288 7302,'0'-21'2563,"0"21"-1378,0 0 1986,0 0-1473,0 21-161,0-1-288,20 20-192,-20 0-128,0-1-64,0 21-128,-20-21-1,20 2-447,0-2 127,-19 0-384,19-18 128,0 18 0,0-19-64,0-20-192,0 20-32,0-20-416,0 0-513,0 0-128,0 0-193,19 0-1088,-19 0-2499</inkml:trace>
  <inkml:trace contextRef="#ctx0" brushRef="#br0" timeOffset="148876.5153">21251 10547 9513,'20'0'1697,"-20"0"1730,19-21-320,0 21-1153,3 0-480,17 0-225,-20 0-192,22 0-160,-3 0-417,-16-19-64,16 19-480,-18 0 321,1 0-706,-2 0-576,1 0-897,-1 0-1056,3 0-4453</inkml:trace>
  <inkml:trace contextRef="#ctx0" brushRef="#br0" timeOffset="149661.5602">21986 10586 6053,'0'0'4613,"0"0"-2884,0 0 1186,0 0-1089,0 0-673,19 0-416,1 0-65,20 0 193,-20 0-449,18 0-31,-16 0-225,16-19 32,-18 19 32,21 0-192,-22-20 96,-19 20-64,19-21 1,-19 21 31,22-19 96,-22 19-256,0-20-64,-22 0 256,22 1-160,-19 19-64,0-21 0,-1 21 192,-1 0-224,1 0 95,-18 0 1,-3 21 97,2-2 159,-1 1-32,20 19 128,-21 2 225,22-2 191,19 0-415,0 2-33,19-22-128,3 21 32,17-20-96,1 0 193,-1-20-289,2 20-577,17-20-448,-17 0-576,-3 0-673,3 0-2019</inkml:trace>
  <inkml:trace contextRef="#ctx0" brushRef="#br0" timeOffset="151116.6434">22342 9990 8359,'-19'0'1346,"19"0"2690,0 0-1442,0 0-1217,0 0-192,19 0-224,-19 0-256,20 0-289,20 0 225,-20 0-513,-1 0 96,2 0-256,-1 0-256,19 0-545,-18 0-960,-2 0-1827,1 0-5124</inkml:trace>
  <inkml:trace contextRef="#ctx0" brushRef="#br0" timeOffset="151677.6755">22720 9851 9224,'20'-21'993,"-20"2"2627,0 19-1282,19 0-673,-19 0-576,0 0-672,0 0 352,-19 19 31,19 2-223,0 19-33,-20-20-63,20-1-97,-21 21-352,21-20 32,-19 1 32,19-1-96,0-20 0,0 18 0,0-18-288,0 0 288,0 0-96,0-18-96,19-2 384,2 20-384,-1-21 288,-1 1-224,0 1 64,22-2 32,-22 2-32,1 19-32,-20 0-1,0 0 194,21 0-97,-21 19 128,0-19 64,0 40-32,0-20 64,0 1-256,-21-1 64,21-2-64,0 3-64,0-21-192,0 19-321,0-19-512,0 0-1057,21 0-1217,-21-19-4196</inkml:trace>
  <inkml:trace contextRef="#ctx0" brushRef="#br0" timeOffset="152109.7002">23038 9652 9416,'-21'0'769,"21"0"640,21 0 1218,-21 0-1346,19 0-448,-19 0-224,20 0-257,-1 0 192,3 20-159,-3-20-129,0 0-96,1 21-96,-20-21 32,0 18 96,0-18-63,0 21 287,-20-21-256,-18 20 0,16-20 65,3 20 127,-1-20-288,20 0 192,-19 20-320,19-20 96,19 19 32,-19-19 128,20 19-288,-1-19 192,3 0-736,-3 21-257,0-21-865,1 20-1665,1-20-3524</inkml:trace>
  <inkml:trace contextRef="#ctx0" brushRef="#br0" timeOffset="153162.7604">23811 10011 12203,'20'-21'1602,"-20"1"-385,21 20 897,-21 20-257,-21-20-800,21 21 65,-20-1-162,20 19-351,-19-20-161,0 2-319,-3 17-65,3-17-225,-1-1-479,20-1-481,-19 2-545,19-1-960,0-20-2371</inkml:trace>
  <inkml:trace contextRef="#ctx0" brushRef="#br0" timeOffset="153593.7851">23792 10049 11594,'0'-38'929,"0"17"353,19 1 1248,-19 20-768,20-19-417,1 19-416,18 0-449,-20 0 193,22 0-289,-2 0-320,-20 0 128,22 19-95,-22 1 63,-19 1-224,19-21 128,-19 20 0,-19-2-160,0 3 0,-22-2 32,22 2 96,-20-21 128,19 0-352,-20 20 192,20-20-97,20 0-63,0 0 128,0 0 224,20 18-352,-1-18 224,2 21 97,-1-21-194,19 20 194,-20-1 63,-19 2 352,21-1-191,-21 19 383,-21-19 225,-18-20-320,20 21-385,-22-21 193,-17 0-513,17 0 32,3 0-705,-3 0-1313,2 0-1441,18 0-10698</inkml:trace>
  <inkml:trace contextRef="#ctx0" brushRef="#br0" timeOffset="159386.1164">23474 9693 6438,'0'0'736,"0"0"65,0-21 64,0 21 0,0 0-33,0 0-159,0 0 0,0 0 256,0 21 192,0-3-32,-19 3-32,-3-1 96,3 39-160,-20 1-128,-21-1-417,0 42 0,2-22 129,-2-20-257,0 1 65,21-22-161,-2 3-64,3-1 128,16 0-352,-16-21 288,38 1-384,-20-20 32,20 21-801,20-21-640,-1-21-1026,0 21-3715</inkml:trace>
  <inkml:trace contextRef="#ctx0" brushRef="#br0" timeOffset="167683.591">23296 10089 5957,'0'0'929,"0"0"-160,0 0-161,0 0-63,0 0 127,0 0-63,0 0-64,0 0-33,0 0 97,0 0 31,0 0-31,0 0 63,0 0 33,0 0-128,0 0-1,0 0-223,0 0-1,19 0-160,-19 0 128,0 0-31,0 0-97,0 0 0,0-19-96,20 19 32,-20 0-64,0 0 32,0 0-64,0-21 0,19 21 129,-19 0-65,0 0 128,0 0-64,21-18 32,-21 18-32,0 0-96,0 0-96,0 0 257,20 0-161,-20-20-224,0 20 256,0 0-96,19 0 0,-19 0 96,0 0-192,0 0 128,0 0 32,19 0 0,-19 0-96,0 0-32,0 0 192,0 0-128,22 20-64,-22-20 32,0 0-64,0 0 288,19 0-384,-19 18 352,0-18-256,0 0 224,0 0-256,0 0 128,0 21 128,0-21-64,0 0-64,0 19-96,0-19 64,0 0 192,0 0-128,0 21-160,0-21 256,0 0-256,0 20 320,-19-20-192,19 0-96,0 18 96,0-18 96,0 0-224,0 21 96,-22-21 192,22 0-352,0 0 224,0 20-32,-19-20 0,19 0 160,0 0-320,0 19 224,-19-19-96,19 0 160,0 0-160,0 0-96,0 21 288,-20-21-288,20 0 128,0 0 0,0 0 0,0 0 0,-21 20 32,21-20 128,0 0-288,0 0 96,0 0 224,-19 18-192,19-18-192,0 0 192,0 0 128,0 0-64,-20 0-256,20 21 224,0-21 96,0 0-288,0 0 160,-19 0 32,19 20-32,0-20-32,0 0 160,0 0-224,-22 0 64,22 21 192,0-21-320,-19 0 160,19 0 0,0 0 0,-19 19 0,19-19-32,0 0 32,-20 0 0,20 19 64,0-19 0,0 0-256,-19 0 192,19 0 192,0 0-352,0 0 192,0 21-96,0-21 64,0 0 128,-21 0-96,21 0-224,0 0 352,0 0-192,0 0 0,0 0-96,0 0 96,0 0 64,0 0-64,0 0 32,0 0 0,0 0 0,21 0 0,-21 0 0,0 0-32,0 0 192,0 0-192,19 0-64,-19 0 224,0 0-128,0 0 0,20 0-96,-20 0 96,0 0 192,19 0-288,-19 0 160,19 0 128,-19 0-352,0 0 224,0 0-32,22 0 32,-22 0 128,0 0-256,19 0 192,-19 0 0,20 0 161,-20 0-385,0 0 160,19 0 32,-19 0-64,21 0 0,-21 0 96,20 0 32,-20 0-64,0 0 32,19 0-160,-19 0 128,19 0 161,-19 0-129,0 0-288,22 0 224,-22 0-64,0 0 0,0 0 0,0 0-96,0 0-321,0 0-800,19 0-1153,-19 0-4517</inkml:trace>
  <inkml:trace contextRef="#ctx0" brushRef="#br0" timeOffset="180157.3044">15970 12116 5925,'-19'0'1858,"19"0"832,-19 0-608,19 0-768,0 0-738,19 0 193,0 0 352,1 0-256,21 0 32,-3 0-289,22 19-544,-21-19 577,21 20-481,-19-20-416,17 20 736,2-20-448,-19 20-256,17-20 544,2 19-159,-19-19-482,-3 0 577,3 0-416,-2 0 256,-20 21-64,3-21 353,-3 0-385,-19 0-160,0 0 32,0 0 672,-19 0-800,-3 0 352,3 19 192,-20-19-32,-2 0-224,3 21 129,-3-21-386,-19 19 642,2-19-449,-2 20 128,0-20-288,21 20 576,-2-20-736,2 20 640,-1-20-352,40 20-737,-20-20 321,20 0-1090,0 0-640,0 20-1569</inkml:trace>
  <inkml:trace contextRef="#ctx0" brushRef="#br0" timeOffset="180480.3229">16149 12572 7302,'-20'20'577,"20"-20"1377,-19 0 832,19-20-1152,0 20-65,19 0-255,1-20-353,20 0-257,-1 1-95,2-1 128,17 0-385,2 0-320,20 20 512,-20-20-447,0 0-65,-2 1-32,2 19-929,-41 0-64,22 0-2178,-41 0-3395</inkml:trace>
  <inkml:trace contextRef="#ctx0" brushRef="#br1" timeOffset="185078.5859">15277 13207 6982,'0'0'1185,"0"0"64,0 0-352,0 0-192,0 0-96,-22 0-161,22 0 128,0 0 65,22 0-32,-22 21-257,0-21 96,0 0 1,0 0-65,19 0-96,-19 0 33,19 0-97,-19 0-32,20 0 96,-20 0-127,21 0-1,-2 0-96,-19 0 32,20 0 0,-1 0 0,-19 0 0,20 0-32,1 0-32,-2 0 64,1 0-96,-1 0 32,2-21 64,-1 21-96,-1 0 33,1 0-66,1 0 66,-2 0-66,20-19 98,-18 19-33,-1 0 32,-1 0-64,0-20 0,-19 20 64,22 0-32,-3-20-64,1 20 64,-1-19 0,2 19-32,-1-21 32,-1 21 32,0-20-64,3 20 0,-3-19 32,-19 19-64,19 0 32,1-20 0,1 0 0,-1 20 32,-1-20-32,0 0 64,-19 0-96,22 20 96,-3-19-64,-19 19-32,19-20 64,1 20 32,-20-20-128,0 20 96,19-20 0,-19 0-32,0 20 0,21-20 0,-21 20 64,0-20-96,0 20 32,20-19 0,-20-1 32,0 20 0,19-21-64,-19 21 64,0-19-96,0 19 128,0 0-64,0-20 0,0 20 32,0 0-32,0-20 32,0 20 0,0 0 0,0 0-64,0 0 0,0 0 64,0 0-32,0 0 64,-19 0-32,19 20 96,-20-20-31,-1 20 63,21-20-192,-19 19 288,-1-19-512,1 21 384,0-21 160,-3 20-128,3-20-160,19 0-64,-19 0-96,19 0 384,0 0-352,0 0 352,0 0-64,0 0-288,19 0 192,-19-20-352,19 20 288,3-21 352,-22 21-352,19-19 0,0 19-64,1-20-256,-20 20 320,19 0 32,2-20 128,-21 20 32,20 0-608,-1 0 416,-19 0 224,20 0-128,1 0-128,-21 20-64,19-20 609,1 20-705,-20-20 736,19 19-384,-19-19-160,21 21 128,-21-21-480,0 0 640,20 20-1441,-20-20-128,19 0-2627</inkml:trace>
  <inkml:trace contextRef="#ctx0" brushRef="#br1" timeOffset="188858.8021">12219 12950 6502,'0'-20'384,"0"0"2050,0 20 129,0-20-673,0 20-1346,0 0 673,0 20-128,0-20-128,0 20-64,0 19-385,0-19-127,0 0-65,0 20-32,0-20-288,0-1 32,-20 1 97,20 1 31,0-2-224,0-19 96,0 0 96,0 0-64,0 0-128,20-19 96,-1-2 0,2-18-32,-1 19-32,-1 0-224,0-20 160,3 20-1,-3 1 33,-19 19 32,20-20-32,-20 20 160,19 20-128,-19-1 128,0 21 161,0-20-321,0 20 160,0-21 0,0 1-160,0 1 32,0-2-193,0-19-255,0 0-865,0 0-545,0 0-1345,0 0-2306</inkml:trace>
  <inkml:trace contextRef="#ctx0" brushRef="#br1" timeOffset="189411.8338">12476 12691 6309,'0'-19'225,"-19"19"1697,19 0 544,0-21-961,0 21-448,19-19-288,-19 19-64,22-20-65,-3 20-95,0 0-161,1 0 33,-1 20-1,-19-20-64,22 0 161,-22 19 31,0-19-223,0 21 95,0-2-224,-22 1-192,3-20 160,-1 20 97,1 0-289,19-1 64,-19-19 0,19 21 192,0-21-352,19 0 320,0 20-320,1-20-129,-1 0-479,22 19-513,-22-19-1154,22 0-2145</inkml:trace>
  <inkml:trace contextRef="#ctx0" brushRef="#br1" timeOffset="189908.8622">11980 13386 6213,'-19'20'2146,"-1"-20"-800,20 0 1953,0 0-1089,20 0-512,-1 0-161,41-20-320,-21 20-32,41-19-320,-1 19-128,0-20-97,1-1-191,-20 2-97,19 19-64,-18-20-288,-3 20-32,-18 0-128,-20-20-448,20 20-577,-40 0-225,20 20-576,-20-20-1601,-20 20-2723</inkml:trace>
  <inkml:trace contextRef="#ctx0" brushRef="#br1" timeOffset="190499.896">12021 13605 6630,'-21'0'2338,"21"0"-416,0 0-609,21 0-96,-21-20-224,19 20-128,1 0-96,-1 0-129,2 0-159,-1 0-289,-20 0 288,19 20 1,-19 1-193,0-21-128,0 18-96,-19 2 609,-1 1-641,-1-2 609,21 2-33,-19-2-352,19-19-416,-20 0 481,20 19-33,20-19-256,-20 0 224,19 0-256,22 0 64,-22 0-352,22 0 192,-22 0-289,1 21 1,-1-21-321,2 0-576,-1 0-512,-1 0-898,-19 0-1857</inkml:trace>
  <inkml:trace contextRef="#ctx0" brushRef="#br1" timeOffset="190771.9115">12438 13585 9416,'0'20'545,"0"-20"2274,0 21-898,0-21-735,0 18-97,0 2-417,-20 1-159,20-2-321,0 2-128,0-2-96,0-19-352,0 19-673,0-19-1154,0 0-2305</inkml:trace>
  <inkml:trace contextRef="#ctx0" brushRef="#br1" timeOffset="191226.9376">12438 13605 7623,'0'-20'416,"0"20"2082,0 0-31,0-19-994,0 19-352,19 0-224,0-21-160,3 21-33,-3 0-127,20 0-449,2 0 128,-22 21 193,20-21-705,-18 0 512,-2 0-96,-19 0-416,0 19 352,0-19-32,-19 20 320,-2 1-512,1-3 320,1-18-512,0 20 672,-3-20-704,3 0 608,19 21-352,0-21 96,0 0 160,0 0-512,19 0 672,3 0-640,-3 0 352,0 19 416,22 2-576,-41-21 288,19 38 449,-19-17-385,0-1 193,0-1 95,-19 2 1,-2-21-97,1 19 32,1-19-351,-22 0-162,22 0-287,-1 0-224,1 0-1891,-22 0-2465</inkml:trace>
  <inkml:trace contextRef="#ctx0" brushRef="#br1" timeOffset="194291.1128">13093 13287 11114,'19'0'737,"-19"0"416,0 0 993,19 0-673,3 20-224,-3-20-544,0 0-256,22-20-129,-21 20-320,-1 0 96,20-20-32,-18 20-64,-2 0-384,1-19-449,-1 19-897,-19 0-896,21 0-1442</inkml:trace>
  <inkml:trace contextRef="#ctx0" brushRef="#br1" timeOffset="194494.1244">13191 13406 10922,'-19'39'1986,"19"-39"-1378,0 0 1698,0 0-512,0 0-513,19 0-544,1 0-481,21 0-192,-22-19 32,20 19 257,-18 0-1058,-2-20-1153,20 20-3587</inkml:trace>
  <inkml:trace contextRef="#ctx0" brushRef="#br1" timeOffset="200186.45">13627 13507 11402,'-19'0'449,"19"0"960,-19-21 705,19 1-993,0-1-96,0-18-512,0 19-225,19-19-128,0-1-32,22 20-32,-21-19-96,20 19 224,-1-1-31,-20 2-97,3 19-32,16 19 0,-18 2-96,-20-1 256,21 19-512,-21 0 736,0 2-544,-21-2 288,1 0-32,1-18 577,0-1-577,-3 1 129,-16-3-161,18-18 256,-20 0-704,20 0 640,1-18-640,-3 18-257,22-21-320,0 21-576,0-20-673,22 20-2434</inkml:trace>
  <inkml:trace contextRef="#ctx0" brushRef="#br1" timeOffset="200610.4743">14005 13585 8071,'0'-19'769,"0"19"2626,20-21-736,-20 21-1090,0 0-608,0 0-256,0 0-129,0 0-95,19 0-257,-19 0-352,0 0 608,0 21-800,0-21 736,0 0-352,0 0 97,0 0 159,0 0 160,0 0-63,0 0 31,0 0-128,0 0-127,0 0 63,0 0-192,0 19-64,0-19 416,0 0-256,0 0-288,0 0 641,0 0-513,0 0-64,0 0-289,0 0-960,0-19-513,0 19-928,0 0-3780</inkml:trace>
  <inkml:trace contextRef="#ctx0" brushRef="#br1" timeOffset="201296.5135">14203 13248 7174,'0'0'1314,"0"0"2177,0 0-1121,0-20-1089,0 20-288,21 0-128,-21 0 0,39-21-32,-19 21-353,1-19 65,18 19-1,-20 0-31,2 0-385,-1 0 128,-1 19 32,0-19 1,-19 21 159,0-1-512,0 19 640,-19-19-768,0 20 384,19-1 97,-20-19-353,-1 19 512,2-18-800,19-1 768,-20 19-416,20-19-160,0-20-577,0 21-63,0-2-450,0-19-415,0 0-321,0 0-1281,0 0-3684</inkml:trace>
  <inkml:trace contextRef="#ctx0" brushRef="#br1" timeOffset="201486.5244">14244 13466 9384,'-20'0'1474,"20"0"1088,0 0 513,0 0-1345,0 0-769,20-21-97,-1 21-223,1 0-865,1 0 544,18 0-384,-20 0-576,2 0-1186,18 0-2370</inkml:trace>
  <inkml:trace contextRef="#ctx0" brushRef="#br1" timeOffset="202088.5588">14600 13287 8263,'0'-20'1346,"0"20"1953,0-19-577,0 19-1120,22-20-417,-3 20-224,0 0-481,1 0 577,-1 0-544,2 0-65,-1 20 33,-1-20-33,1 19-160,-20 21-448,21-21 320,-21 22-96,0-22 225,0 1 31,0 19-256,-21-18-32,1-1-352,1 1 256,-1-3 32,-20 2-96,20 1 384,-18-2-288,16-19-96,3 0 0,19 20 160,0-20-225,0 0 289,19 0 353,3 0-321,-3-20-128,20 20 64,1 0 320,-1 0-480,2 0 128,-22 0 97,20 0-450,2 0-1056,-22 0-769,1 0-2402</inkml:trace>
  <inkml:trace contextRef="#ctx0" brushRef="#br0" timeOffset="224645.849">17360 12036 8648,'19'-40'2594,"3"40"-320,-22-20-384,19 20-705,-19 20 32,0 0 65,19 20-546,-19-1-223,-19 1 352,19 20-193,-19-1-255,-3 21-1,3-40-192,0-1-128,19 1-160,-20-20 481,20 0-706,0 0 353,-21 19 257,21-19-321,0-20-481,0 20-448,0-20-32,0 0-736,21-20-801,-21 20-1955</inkml:trace>
  <inkml:trace contextRef="#ctx0" brushRef="#br0" timeOffset="224988.8686">17637 12334 6662,'0'0'897,"0"0"2017,0-20 418,21 20-898,-1 0-256,-1 0-833,22 0 289,-2 0-449,1 0-384,-1 0 288,21 0-225,-21 0-896,2 0 545,-22-20-769,22 1 416,-22-2-1505,0 21-353,1 0-1569,-20 0-4292</inkml:trace>
  <inkml:trace contextRef="#ctx0" brushRef="#br0" timeOffset="226021.9277">18552 12334 6534,'0'-20'1729,"0"20"-319,0 20-33,0-20 64,0 0-191,19 0-161,1 0-97,-20 0-191,40 0 0,-20 0-64,-1 0-225,22 0-512,-3 0 545,-18-20-737,21 20 608,-22-20-672,0 20 672,3-19-384,-22 19-288,19-21 640,-19 21-640,0-19 704,0 19-480,0-21 128,0 21-64,0-19-96,-19 19 193,-3-20-482,3 20 321,0 0 385,-1-20-514,-1 20 225,-18 20 0,20 0-384,-22-1 480,2 2 481,-1 19-97,20-1-127,1 1 320,-3 0-289,3-21-384,19 1 641,19 0-449,-19 0-224,41 0 192,-21 0 193,20-1-706,-1 1 674,2-20-770,17 0-512,-17 0-416,-3 0-1057,3 0-993</inkml:trace>
  <inkml:trace contextRef="#ctx0" brushRef="#br0" timeOffset="228789.086">18829 11698 6342,'0'0'1601,"0"-19"1314,19 19 448,3 0-1249,-3 0-320,20 0-321,1 0-512,-20 0-160,19 0-193,1-21-448,-20 21-160,-1 0 193,2 0-578,-1 21-319,-20-21-1154,19 0-993,-19 0-2786</inkml:trace>
  <inkml:trace contextRef="#ctx0" brushRef="#br0" timeOffset="229246.1121">19366 11778 8936,'0'0'609,"-22"-20"2433,22 0-767,22-20-802,-22 21-224,19-2-448,20 2-96,2-21-129,-22 20-224,22 1 65,-3-2-161,3 2 32,-2 19-31,-20 0-257,3 19 128,-22-19-224,19 40 192,-38-20 64,19 20-64,-22 0-128,-17-1-32,20-19 224,-22 0-192,3 0 128,-3-20 160,22 20-192,-22-40 65,21 20-194,20-20 33,0 20 129,0-20-450,0 20-223,20-20-674,1 20-415,-1 0-1346,-1 0-2722</inkml:trace>
  <inkml:trace contextRef="#ctx0" brushRef="#br0" timeOffset="229455.1241">19742 11857 12235,'0'-19'1922,"0"19"-321,0 0 770,0 0-1090,0 0-833,0-21-256,0 21-352,19 0-320,-19 0-833,21 0-1666,-1 0-3844</inkml:trace>
  <inkml:trace contextRef="#ctx0" brushRef="#br0" timeOffset="230059.1586">19920 11599 7078,'0'-20'1698,"21"1"1120,-1 19-896,-20-21-512,38 21-385,-16-19-129,-3 19-63,20 0 0,-18 0-320,-1 0 95,-1 0-256,0 0 97,3 0-193,-3 19 96,-19 2-127,0-2 159,-19 21 0,19-20-256,-22 20 257,-16-1-321,38-19 96,-20 20-128,-1-20-32,21-20 96,0 19-192,0 2-288,-20-21-193,20 0-320,0 0-320,20 0-224,-20 0-577,0 0-737,0 0-992</inkml:trace>
  <inkml:trace contextRef="#ctx0" brushRef="#br0" timeOffset="230242.1691">19980 11758 6277,'-19'-20'3107,"19"20"193,0 0-1219,0 0-511,19 0-321,0 0-320,3 0-609,16 0-31,-18 0-353,1 0 32,18 0-577,-20 0-1025,3 20-1697,-3-20-3395</inkml:trace>
  <inkml:trace contextRef="#ctx0" brushRef="#br0" timeOffset="230645.1922">20317 11560 8872,'22'-21'608,"-3"2"2563,0 19-832,1-20-610,-1 20-351,22 0-674,-22 0 65,0 20-449,3-20 161,-3 19-97,-19 2-64,20-2 1,-20 1-193,-20 0-160,1 0 96,-3-1 32,3 2 96,0-2-256,-1-19 128,-1 0 96,2 20-192,19-20 128,0 0-32,0 20 193,19-20 63,22 0 128,-3 20-351,23-20 31,-21 0-32,18 0 96,-17 0-288,-2 0-289,2 0-95,-22 20-737,0-20-577,-19 0-1665,0 0-4357</inkml:trace>
  <inkml:trace contextRef="#ctx0" brushRef="#br0" timeOffset="232204.2813">20734 12275 14317,'21'0'192,"-1"0"865,-1 0 897,22 0-769,-3 0-128,22-21-640,-21 21-642,21 0 289,-19 0 97,-22 0-994,1 0-1089,-1 0-1761,1 0-4133</inkml:trace>
  <inkml:trace contextRef="#ctx0" brushRef="#br0" timeOffset="232354.2899">20775 12374 11082,'0'20'1153,"0"-20"417,0 0 255,19 0-1184,22 0-417,-3 0-96,3 0-512,17 0-2050,2 0-5158</inkml:trace>
  <inkml:trace contextRef="#ctx0" brushRef="#br0" timeOffset="232729.3114">21468 12532 13741,'-19'-19'256,"19"-1"256,0-20 1378,0 0-769,19-19-160,22-1-801,-2 1 385,1 19-513,-1 20-96,2 0-64,-2 20 480,1 0-224,-20 20-192,-1 0-64,-19 39 544,0-19-672,0 0 672,-19 0-672,-1-20 544,1 19 65,-22-19 31,3 0 321,-3 0-321,2-20-352,-2 20 64,3-20-64,-3 0-64,22 0-1281,19-20-737,0 20-3235</inkml:trace>
  <inkml:trace contextRef="#ctx0" brushRef="#br0" timeOffset="232935.3232">21846 12532 6598,'20'40'12299,"-20"-40"-11754,0 0 1185,0-20-545,0 20-1153,0 0-32,0-20-353,0 20-1280,19 0-1826,-19 0-6407</inkml:trace>
  <inkml:trace contextRef="#ctx0" brushRef="#br0" timeOffset="233645.3638">22383 12116 8423,'19'0'961,"-19"0"1634,0 0 256,0 0-1442,0 0-320,0-21-384,-19 21-161,19 0-128,0 0 33,-21 0-577,21 0 608,-20 0-672,1 0 480,19 0-95,-19 0-546,-3 0 706,22 0-289,-19 0-64,0 0-257,19 0 674,0 0-289,-20 0-384,20 0 736,0 0-416,0 0-416,0 0 800,-21 0-384,21 21-384,0-21 544,0 19-384,0 1 192,0-20 320,0 20-672,0-20 544,0 20-416,0-20 544,21 0-448,-21 19-96,20 2 545,-1-21-706,0 19 353,3 2-32,-22-2 384,19 1-480,-19 0 128,0 0 32,0 0 161,0 0-290,0-1 258,-19-19 223,19 20 289,-22-20-289,3 20 289,0-20-481,-1 0 192,-1 0-160,1 0-192,1-20-64,19 20-448,-19 0-321,19-20-896,0 20-802,0 0-3170</inkml:trace>
  <inkml:trace contextRef="#ctx0" brushRef="#br0" timeOffset="234127.3913">22561 12095 13612,'0'-19'1282,"0"19"-738,0-20 1730,20 20-672,-1 0-673,0 0-737,3 0 416,17 20-255,-20-1-449,22-19 224,-22 21 224,0-2-352,3 1 32,-3 0 0,-19 0-128,0-1 0,-19 2 512,-3-21-480,3 0 224,0 19-224,-1-19-96,-1 21 481,21-21-353,-19 0 32,19 19-65,19 1-63,-19-20 289,21 20-226,-21 0-127,20-20 352,-20 20-320,19 0 160,0-1 192,-19 1-95,0 0-97,-19 0 480,0 0 257,-1-20 95,-1 0-319,-18 0-129,-2 0 1,22 0-513,-20 0-33,20-20-1120,19 20-1057,-21 0-2883</inkml:trace>
  <inkml:trace contextRef="#ctx0" brushRef="#br0" timeOffset="234834.4318">23118 12155 7975,'0'0'1505,"-22"0"1795,44 0-1250,-22 0-769,38 0 128,3 0-320,-2 20-224,21-20-128,-21 20-65,-20-20-95,22 19-225,-3 2-128,22-2 161,-19 2-481,17-21 320,-36 19-352,16 1 320,-18-20-256,-20 20 256,0-20-64,-20 0 32,1 20 65,-22-20-1,3 0 192,-3 0-448,2 0 160,-2 20 64,3-20-160,-3 0-224,22 20 192,-1-20-961,20 0-256,0 0-352,0 0-641,0 0-3075</inkml:trace>
  <inkml:trace contextRef="#ctx0" brushRef="#br0" timeOffset="235279.4572">24148 11996 9192,'0'-20'609,"0"20"2274,20-19 255,-20 19-1440,0 0-993,0 0 384,0 19-417,-20 1 97,20 0-705,0 0 481,-19 0-769,19 0 256,0-1-64,-19 21-353,19-20-1088,0 0-193,0 0-1665,0-1-2787</inkml:trace>
  <inkml:trace contextRef="#ctx0" brushRef="#br0" timeOffset="235512.4706">23852 12294 10249,'-41'20'1922,"41"-20"1697,0 0-1248,0 0-674,20 0-768,1 0-256,18 0-193,21-20-95,-2 20-385,-17 0 128,19 0-96,-2-19 0,-17 19 32,-3 0-737,3 0-160,-22 0-608,1 0-1025,-20 0-1762</inkml:trace>
  <inkml:trace contextRef="#ctx0" brushRef="#br0" timeOffset="235937.4949">23831 12453 11627,'-20'0'1889,"40"0"-575,1 0 1248,-2-20-1057,20 20-352,-18-20-96,18 20-608,0 0-97,2 0 161,-3 0-225,-16 0-256,16 20 128,-38-20-64,20 20 193,-20 0-354,-20-20 130,1 40 159,0-21-448,-22 1 31,2 0 97,-21-20 64,21 20 0,18 0 96,-18-20 32,39 0-288,0 0 480,0 0 1,20 0 31,20 0-160,-1 0-96,0 0 192,21 20-159,0-20-65,-21 0-32,2 0-513,-3 0-480,-16 19-929,-3-19-1601</inkml:trace>
  <inkml:trace contextRef="#ctx0" brushRef="#br0" timeOffset="238150.6215">23455 13188 11530,'0'19'-64,"0"2"1314,0-1 1472,0 19-1120,-22 0-513,22 2-481,0-2-416,-19 0 97,19 2-289,-19-2 64,19-19-64,0 1-128,0-2-513,19 1-416,-19-20-865,0 0-512,0 0-961</inkml:trace>
  <inkml:trace contextRef="#ctx0" brushRef="#br0" timeOffset="238787.6579">23455 13248 8584,'0'-20'1953,"19"20"-415,0 0 63,1 0-479,21 0-162,-3 0-191,3 0-288,19 0-193,-21 0-128,21 0-96,-21 20 64,1-20-96,-20 0 0,-1 0-32,-19 0 0,0 0 0,0 0 32,0 19 32,-19-19-32,-1 20 64,1 0 161,-2-1-33,1 22-32,1-2-192,19 0 192,-19-18-160,19 20 0,-22-3-96,22-17 160,0-2-192,0 22-96,0-23 609,0 2-450,0 1-63,-19-2 225,19-19-450,-20 21 738,1-21-738,-2 19 610,1-19-257,-18 0 64,16 19-288,-16-19 256,18 21 352,-21-21-416,22 0 192,0 0-384,-22 0 224,22 0-160,19 0-481,-20 0-864,20 0-1858,-21 0-3908</inkml:trace>
  <inkml:trace contextRef="#ctx0" brushRef="#br0" timeOffset="241019.7856">23493 13347 6534,'0'-21'2850,"20"2"-1024,-20 19-673,0 0 96,-20 19-96,20 2 161,-19-1-321,0 19-225,-3 0-447,3 2-161,0 18-64,-1-19 0,-1 19-128,21-18 64,0-1-32,0-21 96,0 0-96,21-19 32,-21 0-160,20 0 224,-1-38-96,-19 17 0,19 2-64,3-22 32,-3 2-160,0 0 0,-19-2 32,20 2-1,1-2 65,-1 2 64,-20 19-32,19 1 128,-19-1 64,0 20-32,-19 0 225,-1 20-65,-1-1-64,1 21-192,1 0 224,0 1 65,-3-3-385,3 22 192,0-21 64,-1 2-128,20-22-96,0 21 160,0-40 0,0 0-192,20 0 480,-20 0-384,19-19-96,0-21 160,3 19-256,-3-17 416,0 17-320,22-39 32,-21 22-32,-1-3-32,0 1-160,22 20 384,-22-19-96,1 19-64,-20-1 32,0 21 128,0 0 32,-20 0 160,20 21 96,-38-1-319,16-1 319,3 21-320,-20 0 64,18 19 0,1-18 64,1-2-320,19 0 160,0-19 96,-19 1-320,19-21 480,19 0-63,-19 0-353,0-21 288,19 1-320,1 2 288,1-23-320,-1 1 224,18 2-321,-16-3 161,-3 1-320,0 20 384,1-19-96,-20 19 63,21-1 226,-21 2-258,0 19 322,0 0-33,-21 19 64,1 2-224,1 18 320,-22 1-320,22 0 64,0 1 96,-1-3-480,-1 22 544,21-39-192,0 17 0,-20-17-192,20-21 545,0 19-321,20-19-192,-20-19 256,21-2-256,-1 1 64,-1-19-1,0 0 1,3 18-96,-3-17 96,0-3-480,22 1 287,-22 0 225,1 1-128,-20 18-32,19 2 224,-19-1 96,0 20 64,0 20 33,-19-20 127,-1 19-96,1 22-160,-22-2 193,22 0-225,0 2-64,-3-2 192,3 21-192,0-19 96,19-23-160,-20 23 0,20-41 192,0 0-128,20 0 96,-20-21-288,19 21 352,0-20-192,-19 2-96,22-23 224,-3 22-384,0-22 95,1 23-31,20-23-64,-20 1 192,-1 20 160,-19 0-256,22 1 128,-22 19 32,0 0 160,-22 19-64,3 1 160,19 0-96,-20 20-128,-20 1 96,20-23-96,20 23 0,-19-2 0,0-18 64,19 17-256,0-38 512,0 21-704,0-2 640,0-19-512,0 0 448,0-19-96,0-2-192,19 21 64,-19-38 160,19 17-320,1 1 192,-20-20-288,21 20 128,-2 2 192,1-3-64,-20 1-160,19 20 224,-19 0 0,0 0-64,0 0 320,-19 20-352,-1 19 352,20-19-416,-19 20 128,-2 1 96,1-23 0,1 23-448,19-22 352,-19 2 224,19-2-64,-22-19-224,22 0-352,0 0 672,0 0-128,0-19-320,0-2 224,22 2-96,-22-2 160,19-17-256,-19 17 128,19-18-449,1-2 257,1 2-128,-21 19 64,19-20 320,-19 20-97,0 0 258,0 1-161,0-1 96,-19 20-64,-2 0 192,1 20-160,1-20 32,0 19-128,-3-19 64,3 20-32,0 0 97,-1-20-194,20 19 98,0-19 63,0 0 32,0-19-128,0 19-96,20-20-65,-20 0 1,19 20 160,0-19-384,3-1 288,-3-1-96,-19 2-129,19-1 417,1 0-384,-20 20 288,0-19 64,0 19-96,0 0 32,-20 0-32,-18 0 64,16 19 128,-16-19-31,18 0-162,-1 20 194,1-20-161,1 20 64,19-20-96,0 0 0,0 0 64,19 19-64,1-19-96,1-19-129,-1 19 33,18 0 0,3 0 32,-22 0-1,1 0 97,-20 0 128,0 0 0,0 19 0,-20-19 193,1 21 31,0-21 32,-22 0 65,22 20-289,-1-20 224,-1 19-416,1-19 0,20 0-833,0 20-2595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5:34.466"/>
    </inkml:context>
    <inkml:brush xml:id="br0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3783 9235 5893,'39'0'256,"-18"0"-160,-2 0 1,1 0 127,-1 0-32,22 0 32,-22 0-96,0 0-128,1 0-64,21 20 160,-22-20-128,0 0 64,22 0-32,-22 0 32,22 0-32,-22 0 0,1 0 96,21 0-64,-3 0-32,-18 0 0,20 0 97,-1 0-65,-18 0 96,18 19-160,-19-19 32,20 0 0,-20 0 128,-1 0-160,22 0 32,-22 0 32,22 0 64,-22 0-32,20 0-32,-20 0 0,22 0 32,-22 0 32,22 0 0,-21 21-64,18-21 0,-16 0-64,-3 0 160,20 0-64,-18 0-64,18 0 97,-20 0 31,22 0-128,-2 0 64,-18 0-32,18 0 64,1-21-64,-1 21 32,2 0 0,-2 0-64,1 0 32,-1 0 64,-20 0-64,22 0-32,-2-19 0,2 19 96,-22 0-128,20 0 64,1 0 0,-1 0-160,-17 0 256,16-20-128,3 20 0,-2 0 32,1 0 0,-1 0-64,2 0 64,-22 0-32,20 0 0,2-19 0,-3 19 0,3 0 32,-2 0 0,2 0-32,-3 0 0,3 0 32,-2 0-32,-20 0 0,22 0 0,-2 0 0,1 0 0,-20 0 0,20 0 0,-1 0 0,2 0 0,-2 0 0,1 0 0,-1 0 32,2 0-32,-2 0 0,-20 0 0,22 0 64,-3 0-64,3 0 33,-2 0-33,2 0 0,-3 0 32,3 0-32,17 0 0,-17 19 32,-2-19-64,21 0 32,-20 0 32,19 0-32,-19 0 0,-1-19 0,2 19 32,17 0 0,-18 0 32,-1 0 0,21 0-32,-19 0 32,17 0 0,-17 0-64,19 0 32,-21 0-32,21 0 0,0 0 0,-21 0 32,21 0-32,0 0 32,-2 0-32,2 0 0,-21 0 32,21 0-32,-20 0 32,19 0-32,1 0 0,-20 0 32,19 0-32,-19 0 0,20 0 0,-21 0 64,21 0-32,-21 0-32,2 0 32,17 0 0,-18 0-64,-1 0 64,21 0 0,-19 0-32,17 0 0,-17 0 0,-2 0 0,1 0 0,-1 0 64,2 0-64,-3 0 64,3 0-64,-2 0 32,2 0-64,-3 0 64,3 0-32,-2 0 0,2 0 32,-3 0-32,3 0 32,-2 0-32,1 0 0,-1 0 0,2 0 33,-2 0-1,1 0 0,18 0-32,-17 0 0,-2 0 32,2 0-32,-3 0 32,3 0-32,-2 0 0,2 0 32,-3-20-32,-18 20 0,20 0 0,-1 0 0,2 0 0,-2 0 64,1 0-64,-1 0 0,2 0 64,-2 0-64,1 0 0,-1 0 32,2 0 0,-3 0 0,3 0-32,-2 0 0,2 0 0,17 0 32,-18-21-64,-1 21 32,2 0 64,-2 0-64,1 0 0,-1 0-32,2 0 64,-2 0-32,1 0 0,-1 0 32,2 0-32,-3 0 0,3 0 0,-2 0 0,2 0 0,-3 0 32,3 0-32,-22 0 0,20 0 32,21 0-32,-19 0 0,-2 0 0,1 0 32,-1 0-32,2-20 0,17 20 32,-17 0-32,-3 0 32,3 0 0,-2 0-32,2 0 0,-3 0 0,3 0 0,-2 0 0,2 0 0,17-19 32,-18 19-32,-1 0 0,2 0 64,-2 0-32,1 0-32,-1 0 0,2-20 32,-3 20-64,3 0 32,-2 0 32,2 0-32,-3 0 0,3 0 0,-2 0 0,2 0 32,-22 0-64,20 0 32,1 0 32,-1 0-32,-18 0-32,18 0 96,2 0-64,-2 0-32,1 0 32,-1 0 0,2 0 32,-2 0-64,-20 0 64,22 0-64,-3 0 32,3 0 0,-2 0 32,2 0-32,-3 0 0,3 0-32,-2 0 32,1 0 32,19 0-32,-19 0 0,-1 0 0,2 0 0,19 0-32,-21 0 64,1 0-32,-1 0 0,2 0-32,17 0 64,-17 0-32,-3 20 0,22-20 0,-21 0 0,2 0 0,-2 0 0,21 0 0,-20 0 0,-1 0 0,21 0 0,-21 0 0,21 0 0,-19 0 0,-2 0 32,21 0-64,-22 0 32,3 19 0,-2-19 32,1 0-64,-1 0 64,2 0-64,-2 0 64,1 0-64,-1 0 64,2 0-64,-2 0 32,-20 0 32,22 0-32,-3 20 0,3-20 0,-2 0 0,2 0 32,-3 0-64,3 0 32,-2 0 32,2 0-32,-3 0-32,3 0 64,-2 0-32,1 0 0,-1 0 32,-19 0-32,20 0-32,-1 0 64,-18 0-32,18 0 0,2 0 0,-2 0 0,-20 0 0,22 0 0,-3 0 0,3 0 0,-2 0 0,-18 0 0,18 0 0,2 0 0,-3-20 0,3 20 0,-22 0 0,20 0 0,21 0 0,-21 0 0,2 0 0,-3 0 0,3 0 32,-2 0-32,2 0-32,-3 0 32,3 0 0,-22 0 32,22 0-32,-2 0-32,2 0 64,-3 0-64,3 0 32,17 0 32,-17 0-32,-2 0-32,1 0 32,-1 0 32,2 0-32,-2 0 0,1 0 0,-1 0 0,2 0 0,17 0 0,-17 0 0,-3 0 33,3 0-66,-2 0 33,1 0 33,-1 0-66,2 0 33,-2 0 0,1 0 33,-1 0-33,2 0-33,-2 0 33,1 0 33,-1 0-66,2 0 33,-22-19 33,20 19-33,2 0-33,-3 0 33,3 0 0,-2 0 33,2 0-33,-3 0-33,3 0 66,-2 0-33,1 0 0,-1 0 0,21 0 32,-21 0-64,2 0 32,-3 0 32,3 0-32,-2 0-32,21 0 32,-19-20 32,-3 20-64,3 0 64,-2 0-32,21 0 0,-21 0 0,21 0-32,-19 0 64,-3 0-32,22 0 0,-21 0-32,2 0 64,17 0-32,-17 0 0,19 0-32,-22 0 64,3 0-32,17 0 0,-17-19 0,-2 19 0,1 0 0,21 0 0,-23 0 0,1 0 0,2 0 0,19 0 0,-21 0 0,1 0 0,-1 0-32,2 0 64,17 0-32,-17 0 0,-3 0 0,22 0 0,-19 0 0,17 0 0,-17 0 0,19 0 0,-21 0 0,0 0 0,21 0 0,-20 0 0,-1 0 0,21 0 0,0 0 0,-21 0 0,21 0 0,0 0 0,-2 0 0,-17 0 0,19 0 0,-2 0 0,2 0 0,0 0 0,-2 0 0,3 0 0,-1 0 0,0 19 0,-22-19 0,23 0 0,-1 0 0,-22 0 0,22 0 0,0 0 0,-21 0 0,21 0 0,-21 0 0,21 20 0,-21-20-32,2 0 64,19 0-32,-2 0-32,2 0 32,0 0 0,-21 19 0,21-19 32,-19 0-64,17 0 32,-18 0 0,18 0 0,-17 0 32,-21 0-64,-1 20 32,22-20 0,-3 0 0,3 0 0,19 0 0,-2 21 32,2-21-64,0 0 32,1 0 32,-23 0-32,22 0-32,0 0 32,-1 0 32,1 0-64,-22 0 32,22 0-33,-19 0 66,-2 0-66,21 0 33,-21 0 0,21 0 0,-19 0-32,17 0 32,2 0 0,0 0 0,0 0 0,-21 0 0,21 0 0,-2 0 0,2 0 0,0 0 0,-21 0 0,21 0 0,-19 0 0,-3 0 0,3 0 0,-2 0 0,21 0 0,-21 0 0,1 0 0,-20 0 0,-1 0 0,2 0 0,-21 0-96,0 0 32,0 0 32,0 0 0,0 0-64,-21 0-1121,2 20-2466</inkml:trace>
  <inkml:trace contextRef="#ctx0" brushRef="#br0" timeOffset="2754.1575">14699 11301 5829,'60'0'416,"-19"0"-95,-2 0-97,1 0 32,-1-20-32,2 20-95,-2 0-1,21 0-96,-22-20 32,23 20 64,-1 0-32,-22 0-32,22-19-32,-19 19 32,17 0-32,-17 0 0,17 0 64,-17 0 0,19 0-96,-2 0 96,-17 0 1,19-20-33,-2 20 0,2 0 64,0 0 0,0 0 0,-2-20-64,22 20 0,-20 0-32,0 0-32,-2 0 0,2-20 64,0 20-64,0 0-32,-2 0 64,2 0-32,20 0 32,-20 0 0,0 0 0,-2 0-32,22 0 32,-20 0 128,19 0-127,-19 0-1,-2-20-32,22 20 64,-20 0-64,0 0 64,0 0-32,-2 0-32,22 0 64,-20 0-32,0 0 0,-2 0-32,21 0 32,-19 0-32,20-20 64,-1 20-64,-19 0 0,20 0 32,-1 0 32,-20 0 96,20 0-64,-19 0 64,20 0-64,-20 0-63,19 0-1,-19 0 0,20 0-32,-1 0 0,-21 0 0,22 0 64,-1 0-96,-19 0 64,20 0-32,-20 0 32,19 0-64,-21 0 64,22 0-32,-20 0 32,19 0-32,1 0 0,-20 0 96,19 0-96,1 0 0,-1 0 0,-21 0-64,22 0 128,-20 0-64,19 0 32,-19 0-32,20 0 32,-22 0 0,21 0 32,-19 0-64,20 0 64,-1 0-96,1 0 64,-1 0 32,1 0-64,-1 0 0,1 0 32,-1 0-32,1 0 0,-1 0 0,0 0 32,1 0-32,-1 0-32,1 0 64,-1 0 0,1 0-32,19 0 0,-20 0 32,1 0 96,-1 0-64,0 0 64,-19 0-95,20 0-1,-3 0 0,-16 0 0,37 0-32,3 0 0,-2 0 32,-20 0-32,20 0 0,-19 0 64,-1 0-64,-19 0 0,-2 20 0,2-20 32,1 0 0,18 0 64,20 0-64,0 0 32,1 0-64,-22 0 32,23 0-32,-22 0 0,1 0 0,18 0 32,-18 0-32,-1 0 0,1 0 0,19 0 32,-20 0-32,1 0-32,18 0 32,-18 0 32,-1 0-32,20 0 0,-39 0 0,39-20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m1 , … , m2^{n/2} are distinct with </a:t>
            </a:r>
            <a:r>
              <a:rPr lang="en-US" dirty="0" err="1" smtClean="0"/>
              <a:t>w.h.p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customXml" Target="../ink/ink3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irthday attack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9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 on C.R.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 smtClean="0">
                <a:sym typeface="Symbol" charset="0"/>
              </a:rPr>
              <a:t> {0,1}</a:t>
            </a:r>
            <a:r>
              <a:rPr lang="en-US" baseline="30000" dirty="0" smtClean="0">
                <a:sym typeface="Symbol" charset="0"/>
              </a:rPr>
              <a:t>n</a:t>
            </a:r>
            <a:r>
              <a:rPr lang="en-US" dirty="0" smtClean="0">
                <a:sym typeface="Symbol" charset="0"/>
              </a:rPr>
              <a:t>  </a:t>
            </a:r>
            <a:r>
              <a:rPr lang="en-US" dirty="0">
                <a:sym typeface="Symbol" charset="0"/>
              </a:rPr>
              <a:t>be a hash function </a:t>
            </a:r>
            <a:r>
              <a:rPr lang="en-US" dirty="0" smtClean="0">
                <a:sym typeface="Symbol" charset="0"/>
              </a:rPr>
              <a:t>   ( |M| &gt;&gt; 2</a:t>
            </a:r>
            <a:r>
              <a:rPr lang="en-US" baseline="30000" dirty="0" smtClean="0">
                <a:sym typeface="Symbol" charset="0"/>
              </a:rPr>
              <a:t>n  </a:t>
            </a:r>
            <a:r>
              <a:rPr lang="en-US" dirty="0" smtClean="0">
                <a:sym typeface="Symbol" charset="0"/>
              </a:rPr>
              <a:t>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</a:t>
            </a:r>
            <a:r>
              <a:rPr lang="en-US" dirty="0" smtClean="0">
                <a:sym typeface="Symbol" charset="0"/>
              </a:rPr>
              <a:t>eneric alg. </a:t>
            </a:r>
            <a:r>
              <a:rPr lang="en-US" dirty="0"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o find a collision </a:t>
            </a:r>
            <a:r>
              <a:rPr lang="en-US" b="1" dirty="0" smtClean="0">
                <a:sym typeface="Symbol" charset="0"/>
              </a:rPr>
              <a:t>in time   O(2</a:t>
            </a:r>
            <a:r>
              <a:rPr lang="en-US" b="1" baseline="30000" dirty="0" smtClean="0">
                <a:sym typeface="Symbol" charset="0"/>
              </a:rPr>
              <a:t>n/2</a:t>
            </a:r>
            <a:r>
              <a:rPr lang="en-US" b="1" dirty="0" smtClean="0">
                <a:sym typeface="Symbol" charset="0"/>
              </a:rPr>
              <a:t>)   </a:t>
            </a:r>
            <a:r>
              <a:rPr lang="en-US" dirty="0" smtClean="0">
                <a:sym typeface="Symbol" charset="0"/>
              </a:rPr>
              <a:t>hashes</a:t>
            </a:r>
            <a:endParaRPr lang="en-US" baseline="30000" dirty="0" smtClean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Algorithm: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Choose </a:t>
            </a:r>
            <a:r>
              <a:rPr lang="en-US" b="1" dirty="0" smtClean="0">
                <a:sym typeface="Symbol" charset="0"/>
              </a:rPr>
              <a:t>2</a:t>
            </a:r>
            <a:r>
              <a:rPr lang="en-US" b="1" baseline="30000" dirty="0" smtClean="0">
                <a:sym typeface="Symbol" charset="0"/>
              </a:rPr>
              <a:t>n</a:t>
            </a:r>
            <a:r>
              <a:rPr lang="en-US" b="1" baseline="30000" dirty="0">
                <a:sym typeface="Symbol" charset="0"/>
              </a:rPr>
              <a:t>/</a:t>
            </a:r>
            <a:r>
              <a:rPr lang="en-US" b="1" baseline="30000" dirty="0" smtClean="0">
                <a:sym typeface="Symbol" charset="0"/>
              </a:rPr>
              <a:t>2  </a:t>
            </a:r>
            <a:r>
              <a:rPr lang="en-US" dirty="0" smtClean="0">
                <a:sym typeface="Symbol" charset="0"/>
              </a:rPr>
              <a:t>random messages in M:     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, …, m</a:t>
            </a:r>
            <a:r>
              <a:rPr lang="en-US" baseline="-25000" dirty="0" smtClean="0">
                <a:sym typeface="Symbol" charset="0"/>
              </a:rPr>
              <a:t>2</a:t>
            </a:r>
            <a:r>
              <a:rPr lang="en-US" baseline="9000" dirty="0" smtClean="0">
                <a:sym typeface="Symbol" charset="0"/>
              </a:rPr>
              <a:t>n/</a:t>
            </a:r>
            <a:r>
              <a:rPr lang="en-US" sz="1800" baseline="9000" dirty="0" smtClean="0">
                <a:sym typeface="Symbol" charset="0"/>
              </a:rPr>
              <a:t>2      </a:t>
            </a:r>
            <a:r>
              <a:rPr lang="en-US" sz="1800" dirty="0" smtClean="0">
                <a:sym typeface="Symbol" charset="0"/>
              </a:rPr>
              <a:t> (distinct </a:t>
            </a:r>
            <a:r>
              <a:rPr lang="en-US" sz="1800" dirty="0" err="1" smtClean="0">
                <a:sym typeface="Symbol" charset="0"/>
              </a:rPr>
              <a:t>w.h.p</a:t>
            </a:r>
            <a:r>
              <a:rPr lang="en-US" sz="1800" dirty="0" smtClean="0">
                <a:sym typeface="Symbol" charset="0"/>
              </a:rPr>
              <a:t> )</a:t>
            </a:r>
            <a:endParaRPr lang="en-US" baseline="9000" dirty="0" smtClean="0"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For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1, …,  2</a:t>
            </a:r>
            <a:r>
              <a:rPr lang="en-US" baseline="30000" dirty="0" smtClean="0">
                <a:sym typeface="Symbol" charset="0"/>
              </a:rPr>
              <a:t>n/2  </a:t>
            </a:r>
            <a:r>
              <a:rPr lang="en-US" dirty="0" smtClean="0">
                <a:sym typeface="Symbol" charset="0"/>
              </a:rPr>
              <a:t>compute    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H(m</a:t>
            </a:r>
            <a:r>
              <a:rPr lang="en-US" baseline="-25000" dirty="0" smtClean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000" dirty="0">
                <a:sym typeface="Symbol" charset="0"/>
              </a:rPr>
              <a:t>∈{0,1}</a:t>
            </a:r>
            <a:r>
              <a:rPr lang="en-US" sz="2000" baseline="30000" dirty="0">
                <a:sym typeface="Symbol" charset="0"/>
              </a:rPr>
              <a:t>n</a:t>
            </a:r>
            <a:r>
              <a:rPr lang="en-US" sz="2000" dirty="0">
                <a:sym typeface="Symbol" charset="0"/>
              </a:rPr>
              <a:t> </a:t>
            </a:r>
            <a:endParaRPr lang="en-US" sz="2000" dirty="0" smtClean="0"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ym typeface="Symbol" charset="0"/>
              </a:rPr>
              <a:t>Look for a collision  (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= </a:t>
            </a:r>
            <a:r>
              <a:rPr lang="en-US" dirty="0" err="1" smtClean="0">
                <a:sym typeface="Symbol" charset="0"/>
              </a:rPr>
              <a:t>t</a:t>
            </a:r>
            <a:r>
              <a:rPr lang="en-US" baseline="-25000" dirty="0" err="1" smtClean="0">
                <a:sym typeface="Symbol" charset="0"/>
              </a:rPr>
              <a:t>j</a:t>
            </a:r>
            <a:r>
              <a:rPr lang="en-US" dirty="0" smtClean="0">
                <a:sym typeface="Symbol" charset="0"/>
              </a:rPr>
              <a:t>).    If 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well will this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343150"/>
            <a:ext cx="8686800" cy="198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r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∈ {1,…,B}   be </a:t>
            </a:r>
            <a:r>
              <a:rPr lang="en-US" dirty="0" err="1" smtClean="0"/>
              <a:t>indep</a:t>
            </a:r>
            <a:r>
              <a:rPr lang="en-US" dirty="0" smtClean="0"/>
              <a:t>. identically distributed integers.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when 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 1.2 ×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1/2</a:t>
            </a:r>
            <a:r>
              <a:rPr lang="en-US" baseline="30000" dirty="0" smtClean="0"/>
              <a:t> </a:t>
            </a:r>
            <a:r>
              <a:rPr lang="en-US" dirty="0" smtClean="0"/>
              <a:t> then  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∃</a:t>
            </a:r>
            <a:r>
              <a:rPr lang="en-US" dirty="0" err="1" smtClean="0"/>
              <a:t>i≠j</a:t>
            </a:r>
            <a:r>
              <a:rPr lang="en-US" dirty="0" smtClean="0"/>
              <a:t>: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sz="3200" dirty="0" smtClean="0"/>
              <a:t>] </a:t>
            </a:r>
            <a:r>
              <a:rPr lang="en-US" dirty="0" smtClean="0"/>
              <a:t>≥  ½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Proof:   (for </a:t>
            </a:r>
            <a:r>
              <a:rPr lang="en-US" u="sng" dirty="0" smtClean="0"/>
              <a:t>uniform</a:t>
            </a:r>
            <a:r>
              <a:rPr lang="en-US" dirty="0" smtClean="0"/>
              <a:t> </a:t>
            </a:r>
            <a:r>
              <a:rPr lang="en-US" dirty="0" err="1" smtClean="0"/>
              <a:t>indep</a:t>
            </a:r>
            <a:r>
              <a:rPr lang="en-US" dirty="0"/>
              <a:t>. r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4240" y="2724120"/>
              <a:ext cx="8482680" cy="22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2715120"/>
                <a:ext cx="8501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61880" y="3274920"/>
              <a:ext cx="7782480" cy="79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840" y="3267360"/>
                <a:ext cx="779508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393700" y="57501"/>
            <a:ext cx="8216900" cy="4647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33350"/>
            <a:ext cx="92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705350"/>
            <a:ext cx="13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samples  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47800" y="2419350"/>
            <a:ext cx="1600200" cy="1981200"/>
            <a:chOff x="1447800" y="2419350"/>
            <a:chExt cx="1600200" cy="1981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2800350"/>
            <a:ext cx="1371600" cy="1600200"/>
            <a:chOff x="1447800" y="2800350"/>
            <a:chExt cx="1371600" cy="16002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781300" y="2800350"/>
              <a:ext cx="0" cy="16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7800" y="2800350"/>
              <a:ext cx="1371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857250"/>
            <a:ext cx="2895600" cy="3543300"/>
            <a:chOff x="1447800" y="857250"/>
            <a:chExt cx="2895600" cy="35433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4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dirty="0"/>
              <a:t>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</a:t>
            </a:r>
            <a:r>
              <a:rPr lang="en-US" dirty="0" smtClean="0">
                <a:sym typeface="Symbol" charset="0"/>
              </a:rPr>
              <a:t>.      Collision finding algorithm</a:t>
            </a:r>
            <a:r>
              <a:rPr lang="en-US" dirty="0">
                <a:sym typeface="Symbol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 smtClean="0">
                <a:sym typeface="Symbol" charset="0"/>
              </a:rPr>
              <a:t>2</a:t>
            </a:r>
            <a:r>
              <a:rPr lang="en-US" b="1" baseline="30000" dirty="0" smtClean="0">
                <a:sym typeface="Symbol" charset="0"/>
              </a:rPr>
              <a:t>n</a:t>
            </a:r>
            <a:r>
              <a:rPr lang="en-US" b="1" baseline="30000" dirty="0">
                <a:sym typeface="Symbol" charset="0"/>
              </a:rPr>
              <a:t>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   ∈</a:t>
            </a:r>
            <a:r>
              <a:rPr lang="en-US" dirty="0">
                <a:sym typeface="Symbol" charset="0"/>
              </a:rPr>
              <a:t>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).    If not found, got back to step 1</a:t>
            </a:r>
            <a:r>
              <a:rPr lang="en-US" dirty="0" smtClean="0">
                <a:sym typeface="Symbol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Expected number of iteration ≈   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</a:t>
            </a:r>
            <a:r>
              <a:rPr lang="en-US" b="1" dirty="0" smtClean="0">
                <a:sym typeface="Symbol" charset="0"/>
              </a:rPr>
              <a:t>        </a:t>
            </a:r>
            <a:r>
              <a:rPr lang="en-US" dirty="0" smtClean="0">
                <a:sym typeface="Symbol" charset="0"/>
              </a:rPr>
              <a:t>(space  O(</a:t>
            </a:r>
            <a:r>
              <a:rPr lang="en-US" dirty="0">
                <a:sym typeface="Symbol" charset="0"/>
              </a:rPr>
              <a:t>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 smtClean="0">
                <a:sym typeface="Symbol" charset="0"/>
              </a:rPr>
              <a:t>) )</a:t>
            </a:r>
            <a:endParaRPr lang="en-US" dirty="0"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-1905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C.R</a:t>
            </a:r>
            <a:r>
              <a:rPr lang="en-US" dirty="0"/>
              <a:t>. hash </a:t>
            </a:r>
            <a:r>
              <a:rPr lang="en-US" dirty="0" smtClean="0"/>
              <a:t>functions: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7630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168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		   </a:t>
            </a:r>
            <a:r>
              <a:rPr lang="en-US" dirty="0" smtClean="0"/>
              <a:t>digest</a:t>
            </a:r>
            <a:r>
              <a:rPr lang="en-US" sz="1600" dirty="0" smtClean="0"/>
              <a:t>					   </a:t>
            </a:r>
            <a:r>
              <a:rPr lang="en-US" sz="2000" dirty="0" smtClean="0"/>
              <a:t>generic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8641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	</a:t>
            </a:r>
            <a:r>
              <a:rPr lang="en-US" u="sng" dirty="0" smtClean="0"/>
              <a:t>size (bits)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r>
              <a:rPr lang="en-US" sz="2000" dirty="0" smtClean="0"/>
              <a:t>	</a:t>
            </a:r>
            <a:r>
              <a:rPr lang="en-US" sz="2000" u="sng" dirty="0" smtClean="0"/>
              <a:t>attack time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SHA-1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160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153	2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80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SHA-256		256		111	2</a:t>
            </a:r>
            <a:r>
              <a:rPr lang="en-US" baseline="30000" dirty="0" smtClean="0"/>
              <a:t>128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SHA-512		512		99	2</a:t>
            </a:r>
            <a:r>
              <a:rPr lang="en-US" baseline="30000" dirty="0" smtClean="0"/>
              <a:t>256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23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Whirlpool		512		57	2</a:t>
            </a:r>
            <a:r>
              <a:rPr lang="en-US" baseline="30000" dirty="0" smtClean="0"/>
              <a:t>256</a:t>
            </a:r>
          </a:p>
        </p:txBody>
      </p:sp>
      <p:sp>
        <p:nvSpPr>
          <p:cNvPr id="8" name="Left Brace 7"/>
          <p:cNvSpPr/>
          <p:nvPr/>
        </p:nvSpPr>
        <p:spPr>
          <a:xfrm>
            <a:off x="1219200" y="234315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29920" y="2722830"/>
            <a:ext cx="15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NIST standards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629150"/>
            <a:ext cx="757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best known collision finder for SHA-1 requires 2</a:t>
            </a:r>
            <a:r>
              <a:rPr lang="en-US" sz="2000" baseline="30000" dirty="0" smtClean="0"/>
              <a:t>51</a:t>
            </a:r>
            <a:r>
              <a:rPr lang="en-US" sz="2000" dirty="0" smtClean="0"/>
              <a:t> hash evaluations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16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6536</TotalTime>
  <Words>336</Words>
  <Application>Microsoft Macintosh PowerPoint</Application>
  <PresentationFormat>On-screen Show (16:9)</PresentationFormat>
  <Paragraphs>41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Generic birthday attack</vt:lpstr>
      <vt:lpstr>Generic attack on C.R. functions</vt:lpstr>
      <vt:lpstr>The birthday paradox</vt:lpstr>
      <vt:lpstr>PowerPoint Presentation</vt:lpstr>
      <vt:lpstr>Generic attack</vt:lpstr>
      <vt:lpstr>Sample C.R. hash functions: Crypto++  5.6.0      [ Wei Dai ]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2012-02-05T22:50:25Z</dcterms:modified>
</cp:coreProperties>
</file>