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0"/>
  </p:notesMasterIdLst>
  <p:handoutMasterIdLst>
    <p:handoutMasterId r:id="rId11"/>
  </p:handoutMasterIdLst>
  <p:sldIdLst>
    <p:sldId id="319" r:id="rId4"/>
    <p:sldId id="329" r:id="rId5"/>
    <p:sldId id="332" r:id="rId6"/>
    <p:sldId id="333" r:id="rId7"/>
    <p:sldId id="335" r:id="rId8"/>
    <p:sldId id="321" r:id="rId9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94710" autoAdjust="0"/>
  </p:normalViewPr>
  <p:slideViewPr>
    <p:cSldViewPr>
      <p:cViewPr>
        <p:scale>
          <a:sx n="100" d="100"/>
          <a:sy n="100" d="100"/>
        </p:scale>
        <p:origin x="-1288" y="-6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34:02.85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17717 6455 5765,'-20'19'577,"20"-19"159,0 20 193,0 1-128,-19-1-353,19 19 33,0-20 63,0 22-191,-20-2-33,20 1 64,0 0-63,0-1-97,0 1-96,-21 0 96,21 20 96,0-20 33,0 18-65,0 3 128,0-2-191,0 20-33,-19-19-128,19 20 32,0-1 32,0 0-32,-20 1 96,20-1-64,0 1-31,-19-1 63,19 0-32,-21 21-32,21-1 32,-20 20-32,20-19-32,0-1-32,-19 0 0,19 0 32,0 1 0,0 19 32,-20 0-31,20-20 95,0 21 0,0-1-32,-19-20 0,19 20-32,0-19-32,0 19-32,-21 0 64,21 0-64,0 1 96,-20-22 1,20 23-1,-19-2 0,19-20 0,-19 20 0,19 20 64,-22-20 0,3 0-31,19 20-33,-19-20-32,-1 0 32,-1 0-32,21 0-96,-20 1 64,20-1-32,0 0 160,-19-19-544,19-2 416,0 22 256,0-21-416,-19-19 385,19-21-97,0 1-288,0-1 256,0 20-32,0 1-224,0 20 416,0-21-448,0 0 608,0-19-672,0 20 320,0-21 353,-22 1-769,22-1 608,-19-19-96,19 1-416,-19-3 160,19 2-833,0-20-865,-20 1-2530</inkml:trace>
  <inkml:trace contextRef="#ctx0" brushRef="#br0" timeOffset="3768.2155">17955 6713 7527,'0'-20'1986,"0"20"-97,0 0-223,0 0-417,0 0-32,21 0 0,-1 0-96,-1 0-320,0 0-320,22 0-1,-22 0-224,22 0-128,-22 0-31,1 0-33,21 0 32,-22 0-513,0 0 33,1 0-641,-20 0-320,19 0-673,-19 0-801,0 0-1089</inkml:trace>
  <inkml:trace contextRef="#ctx0" brushRef="#br0" timeOffset="3970.227">18193 6852 6566,'-19'59'1441,"19"-38"-576,-20-2-481,20 2-95,-19 18-225,19-20 32,0 2-288,-21-1-449,1 0-1153</inkml:trace>
  <inkml:trace contextRef="#ctx0" brushRef="#br0" timeOffset="4165.2382">17897 7269 8071,'-22'20'1794,"3"0"0,19-20-257,19 20-128,-19-20 33,22 0-321,16 19-385,-18-19-415,21 0-193,-3 0-64,-16 0-352,-3-19-609,0 19-1025,1 0-1922</inkml:trace>
  <inkml:trace contextRef="#ctx0" brushRef="#br0" timeOffset="5574.3188">17955 6753 5829,'0'0'1121,"0"0"-128,0 0 32,0 0-288,0 0 192,21 0 288,-1 0-128,-1 0-256,0 0-289,22 0-31,-22 0 31,22 0-192,-2 0-63,-20 0-161,22 0-64,-22-20-192,1 20-481,-1 0-672,-19 0-1281,21 0-1666</inkml:trace>
  <inkml:trace contextRef="#ctx0" brushRef="#br0" timeOffset="6218.3556">18154 6753 5733,'0'0'737,"0"0"63,0 20-31,0-20-64,0 0 64,0 19-129,-19-19-95,19 20 31,0-20-95,0 20-33,0 0-32,-21 0 129,21-20-1,0 20-95,0-1-65,0 2-63,-20-2-65,20 2-32,0-2-64,0 1 32,-19-1-64,19 2-31,0-1 31,0 0-64,0-1 32,0 1-32,0 0-32,0 0 96,0 0 32,-19-20-32,19 20 97,0-1-129,0-19 0,0 20 0,0 0 0,0-20-128,0 20 64,0-20 0,-22 20 32,22-20-32,0 20 32,0-20-96,0 0-160,0 0-609,0 0-736,0-20-1762</inkml:trace>
  <inkml:trace contextRef="#ctx0" brushRef="#br0" timeOffset="6531.3735">17837 7348 6950,'0'21'1570,"0"-21"-706,0 0 1379,19 0-290,0 0-31,3 0-641,16 0-448,3 0-288,-2-21-161,2 21-320,-3 0 64,3-19-512,-22 19-993,1-20-1538,-1 20-3780</inkml:trace>
  <inkml:trace contextRef="#ctx0" brushRef="#br0" timeOffset="7099.406">18769 6733 9384,'21'0'1762,"-21"0"-641,0 0 1025,-21 0-769,21 0-480,-20 0-352,1 0-449,0 0-64,-3 0 32,3 0-32,0 0 32,-22 0-96,22 0 64,-1 0 32,20 0-128,-19 0 64,-3 0-96,22 0 0,0 20 0,0-20 128,-19 39 0,19-19 96,0 20 96,0 19 64,-19 2-95,19-3-97,-20 3-64,-1-2 96,21-19 32,0-1 0,0-19-288,0 0 160,0 0-128,-19-20-705,19 0-672,0 0-1090,0 0-1152</inkml:trace>
  <inkml:trace contextRef="#ctx0" brushRef="#br0" timeOffset="7273.416">18292 7130 10025,'0'0'1217,"21"0"1762,-1 0-545,-1 0-864,22 0-481,-2 0-417,1 20-383,-1-20-161,21 0-192,-21 0-1570,-18 0-5220</inkml:trace>
  <inkml:trace contextRef="#ctx0" brushRef="#br0" timeOffset="10744.6145">20021 6713 5925,'0'-40'1954,"0"40"-737,0 0 833,0-19-416,0 19-321,0 19-673,0 1 161,0 0 0,0 0-96,-22 20-129,3-1-159,19 1-97,-19 19-96,-1-19-96,-1 0-64,2-1-96,19 2 32,-20-2 0,20-19 64,0 0-448,0-20-417,0 0-416,0 0-224,0 0-385,20-20-1665</inkml:trace>
  <inkml:trace contextRef="#ctx0" brushRef="#br0" timeOffset="10986.6284">20259 6634 10634,'19'0'1025,"-19"20"-801,0-1 1345,0 1 257,-19 40-321,-2-21-255,1 21-674,1-1-384,0 2 97,-3-3-65,3-17-224,19-2 32,-19-19 64,19 20-256,0-40-449,-20 20-384,20-20-800,0 0-1218,-21 0-3139</inkml:trace>
  <inkml:trace contextRef="#ctx0" brushRef="#br0" timeOffset="11152.6378">19901 7051 10217,'-20'-21'577,"20"21"1537,0 0 192,20 0-1057,-1-19-384,2 19-321,-1 0-255,18 0-129,3 0-96,-22 0-96,22 19-481,-21-19-1056,18 21-2211</inkml:trace>
  <inkml:trace contextRef="#ctx0" brushRef="#br0" timeOffset="11528.6594">20397 7051 8295,'0'-21'1185,"0"21"1506,0 0-833,0 21-769,-20-1-32,20 0-128,-19-1-97,0 21-255,-3 0 224,22-1-129,-19 21-223,19-20-193,-20-21-288,20 21 160,20-20-512,-1 0-353,3-20-608,-3 0-833,0 0-1570</inkml:trace>
  <inkml:trace contextRef="#ctx0" brushRef="#br0" timeOffset="11706.6695">20259 7289 8423,'-21'-20'2627,"1"20"-257,20 0 737,0 0-1633,0 0-930,0 0-352,20 0-96,1 0 193,-2 0-642,20 0-1184,2 0-2595</inkml:trace>
  <inkml:trace contextRef="#ctx0" brushRef="#br0" timeOffset="12045.6889">20654 6932 11210,'0'0'2050,"0"0"-1025,22 0 1537,16 0-960,3 0-385,-2-21-96,21 21-640,0 0-97,-21 0-192,21 0 96,-21-19-416,1 19 128,-1 0-704,-19 0-161,1 0-1025,-21 0-1057,0 0-3267</inkml:trace>
  <inkml:trace contextRef="#ctx0" brushRef="#br0" timeOffset="12246.7004">20775 7030 11883,'-20'21'2018,"20"-21"-1634,20 0 1250,-20 0-161,38 0-384,-16 0-416,16 0-161,3 0-512,-2 0 224,2-21-608,-3 21-513,-18 0-768,20 0-1699</inkml:trace>
  <inkml:trace contextRef="#ctx0" brushRef="#br0" timeOffset="12537.7171">21191 6693 11338,'-19'20'385,"-2"0"1184,1 0 673,1 19-608,-1 1-161,1 0-480,-22-1-192,3 22 0,16-22-289,-17 1-224,20-20-192,-2 0 65,21-1-322,-20 1-799,20-20-1315,0 0-2401</inkml:trace>
  <inkml:trace contextRef="#ctx0" brushRef="#br0" timeOffset="14062.8043">21707 6593 9513,'0'0'544,"0"0"-384,0 0 1314,0 21 255,0-1-448,0 19-192,-20 21-288,20-20-64,-19 19-225,-22 1-287,22 20-65,-20-22-96,18 3-32,1-2 0,1-19-32,0-20-32,19-1-64,0 1-289,0-20-415,0 0-514,0 0-159,0-20-289,19 1-960</inkml:trace>
  <inkml:trace contextRef="#ctx0" brushRef="#br0" timeOffset="14302.818">21986 6654 8648,'39'0'832,"-39"0"-383,0 19 1761,0 21-128,-20 0-577,1-1-287,-3 21-546,-16-1-287,-3 2-65,2 18-160,20-39-128,-1 19-32,-1-19 0,2-20 32,-1-1-224,20 1-545,0-20-576,0 0-1057,0 0-897</inkml:trace>
  <inkml:trace contextRef="#ctx0" brushRef="#br0" timeOffset="14474.8279">21569 6991 10025,'0'0'705,"0"0"832,19 0 801,1 0-1024,-1 0-482,22 0-543,19 0-129,-21 0-128,1 0-481,-1 0-1601,0 0-3138</inkml:trace>
  <inkml:trace contextRef="#ctx0" brushRef="#br0" timeOffset="14723.8421">22244 6535 14317,'0'0'320,"0"0"-192,0 19 1378,-20 1-353,20-1-480,-21 2-481,21 19-160,-20-21-384,20 1-1346,0 20-2850</inkml:trace>
  <inkml:trace contextRef="#ctx0" brushRef="#br0" timeOffset="15183.8684">22104 7229 7847,'0'-19'1217,"0"-1"577,0 20 1056,0 0-1344,19 0-673,-19 20 160,-19-1-193,19 1-127,0 20-321,0-20-95,0 19-97,-19-18-128,19-2 64,0 21-64,-20-40 32,20 20 32,0-20 256,0 0 33,0-20-321,20 0 64,-20 0-192,19 1 320,0-2-288,3-18 224,-3 39-192,0-20 64,1 0-32,1 20 161,-21 0-225,20-20-193,-1 20-543,0 0-1122,3 0-3427</inkml:trace>
  <inkml:trace contextRef="#ctx0" brushRef="#br0" timeOffset="15714.8988">23375 7110 12203,'-21'-19'513,"21"-1"2209,0 0-896,-19-1-673,19 2-673,19-1-63,-19-20-321,41 21 96,-22 19 0,22-21-256,-22 21 288,20 0-288,-18 0 160,-1 21 1,-20-2-33,0 21 0,0-20 32,-20 20 352,-1-20 33,1 0-321,-18-1 32,16-19-96,-16 20 96,18-20-224,-1 0-352,21-20-417,0 20-800,0 0-1090,0-19-2626</inkml:trace>
  <inkml:trace contextRef="#ctx0" brushRef="#br0" timeOffset="16045.9177">23732 6872 10537,'19'0'417,"3"0"1248,-22 20 385,0-1-576,0 2-289,0-2-512,0 21-449,-22-20-192,22 20 32,0-20-64,0 0 0,-19-1 192,19 1 0,-20-20 225,20 0-193,0 0 32,0 0-320,-19-20 224,19 20 0,0-19 0,19-1 97,-19 0-1,20 20 96,-1-21-128,22 21-224,-22-19-32,22 19-160,-22 0-1057,20 0-1666,-18 0-4612</inkml:trace>
  <inkml:trace contextRef="#ctx0" brushRef="#br0" timeOffset="18489.0575">19802 7924 9352,'-20'0'257,"20"0"1120,-21 20 513,21 0-481,-19 20 32,19 0-640,-20-1-288,20 1 95,-19 0-127,19-1-289,-19 1-64,19-20-32,0 20 0,-22-40-32,22 0 160,0 19-127,0-19 223,0-19-64,0 19-32,22-40-352,-22 20 32,0-20 128,19 1-32,0-1-32,1 0 0,-1 1 32,2-1-64,-21 20 128,20 20-160,-20-20 128,19 20 160,-19 0-64,19 20-64,-19 0 129,0 0-65,0 0-64,22 19 0,-22-19-32,0 0 0,0 20-64,0-40-256,0 20-449,0-20-320,19 0-705,-19 0-864,20 0-898</inkml:trace>
  <inkml:trace contextRef="#ctx0" brushRef="#br0" timeOffset="18698.0694">20139 7944 8359,'0'-20'1570,"0"40"128,0-20 736,-19 20-961,-1 0-288,-1 20-416,1-20-288,1-1-65,19 21-192,-19-20-160,-3 0-128,22-20-416,0 20-705,0-20-1410,0 0-1985</inkml:trace>
  <inkml:trace contextRef="#ctx0" brushRef="#br0" timeOffset="18889.0803">20158 7944 8680,'0'20'1057,"0"0"1089,0 20 96,-19-20-961,19 19-64,-19-19-416,19 20-513,0 0-64,0 0-159,0-21-65,0 21-161,-20-20-639,20-1-1314,0 2-2275</inkml:trace>
  <inkml:trace contextRef="#ctx0" brushRef="#br0" timeOffset="19181.097">20339 8163 8584,'19'0'2402,"-19"0"-1665,0 20 1729,-19-1-512,19 2-577,-22 18-288,3 1-64,19 19-192,-20-19-96,1 0-65,19-1-640,0-19 32,0 20-64,0-20-32,19-20-64,1 20-384,-1-20-449,3 0-416,-3 0-577,0 0-2210,1 0-3171</inkml:trace>
  <inkml:trace contextRef="#ctx0" brushRef="#br0" timeOffset="19355.107">20218 8421 9288,'-38'0'2563,"16"0"-385,22 0 865,0 0-1794,0 0-801,22-20 1,-3 20-193,20 0-192,1 0-192,-1 0-865,2 0-1409,-2 0-3492</inkml:trace>
  <inkml:trace contextRef="#ctx0" brushRef="#br0" timeOffset="19666.1248">20676 8163 10537,'-22'0'3364,"22"0"-1955,22 0 705,-22 0-641,38 0-352,3 0-320,-2 0-352,21 0-193,0 0-192,-2 0 32,-17 0-224,-2 0-256,1 0-609,-20 0-449,-1 0-1665,-19 0-2594</inkml:trace>
  <inkml:trace contextRef="#ctx0" brushRef="#br0" timeOffset="19872.1366">20695 8282 11627,'0'20'512,"0"-20"2659,0 0-1057,19 0-673,22 0-512,-2 0-512,2 0-225,17 0 96,-18-20-416,-1 20 64,2 0-417,-22 0-191,1 0-1058,1 0-1153,-21-20-2241</inkml:trace>
  <inkml:trace contextRef="#ctx0" brushRef="#br0" timeOffset="20131.1514">21151 7944 12331,'0'0'929,"-20"20"673,1 0 544,-1 20-481,1-1-255,-22 21-129,3 0-32,-3-1-288,2 1-64,-2-1-385,3-19-320,16 0-192,3-20 96,19-20-512,0 0-1057,0 0-449,0 0-1409,0-20-4421</inkml:trace>
  <inkml:trace contextRef="#ctx0" brushRef="#br0" timeOffset="22517.2879">21588 8004 12972,'0'0'320,"0"0"1762,0 0-384,0 20-834,-19 19 1,-2-19 32,21 40-352,-20-20 95,1 0-63,0 19-321,19-20-320,-22 1 256,22-20-160,0 20-160,0-40 160,0 20 32,0-20 96,0-20 193,0 20-97,0-20-256,0-20 0,0 21 128,0-21-256,0 0 32,0-20 0,22 21-64,-3-1 224,-19 0-257,19 20 97,1 1 0,-20-1 0,21 20 64,-21 0 96,19 20 192,1-1-288,-20 1 96,19 20 1,3-20-33,-3 20-32,-19-21-32,19 21-353,-19-40-384,20 20-416,-20-20-416,21 20-1218,-2-20-1601</inkml:trace>
  <inkml:trace contextRef="#ctx0" brushRef="#br0" timeOffset="22761.3018">22005 8044 8968,'20'0'3043,"-20"19"-1730,-20-19 865,1 20-576,-3 0-385,-16 20-128,-3-20-513,22 0 225,-20 20-128,19-21-385,-1-19-448,2 20 192,19-20-128,0 0-353,0 0-736,0 0-192,19 0-224,2-20-578,-1 1-607,-1-2 159,1 2 289</inkml:trace>
  <inkml:trace contextRef="#ctx0" brushRef="#br0" timeOffset="22882.3087">21926 8163 6374,'19'0'2690,"-19"20"97,0-1-609,0 2-673,0-2-352,0 21-320,0-20-224,-19-1-193,19 2-352,0-2-64,19 1-96,-19-20-801,19 20-768,-19-20-2307</inkml:trace>
  <inkml:trace contextRef="#ctx0" brushRef="#br0" timeOffset="23112.3219">22244 7865 14285,'0'0'1153,"0"20"-1249,0 0 1089,-20-1 608,20 21-736,-21 0-160,21-20-737,0 0 192,0-1-576,0 1-833,0 0-1858,0 0-2947</inkml:trace>
  <inkml:trace contextRef="#ctx0" brushRef="#br0" timeOffset="23560.3475">22203 8361 10730,'21'0'512,"-21"0"1026,0 0 383,0 20-383,0 0-353,0 0-192,0 0-352,0 0-129,0 19-128,0-19 1,0 0-289,-21 0-160,21 0 160,0-1 0,0-19 192,0-19 33,0 19-450,21-20 226,-21 0-33,20 0 32,-20-20-224,19 21 224,0-1-32,3 0 160,-3 20-352,0-20 256,22 0-320,-2 20-961,-20 0-2211</inkml:trace>
  <inkml:trace contextRef="#ctx0" brushRef="#br0" timeOffset="24037.3748">23274 8480 11370,'0'-39'577,"0"19"1569,22 0-801,-22 0-544,19 0 0,1 1-321,-1-2-160,2 2 161,-1 19-225,-20 0 289,19 19-417,0 2 224,-19-2-64,0 1 33,-19 20-257,19-20 224,-19 0-128,-1-1 0,-1 1 193,2-20-417,-1 20 160,-21-20-289,22-20-159,0 20-481,19-20-544,0 20-1442,19-19-1633</inkml:trace>
  <inkml:trace contextRef="#ctx0" brushRef="#br0" timeOffset="24412.3963">23652 8282 11210,'20'0'384,"-20"0"1250,21 0 160,-21 0-385,0 20-160,0-20-416,0 19-481,0 21-95,0-20 31,0 0-256,0 0 96,-21 0 256,21 0 129,0-20 127,0 0-191,0 0-1,0 0-352,0-20 129,0 20-33,0-20-64,21 0 128,-2 0-288,1 0 160,-1 20-64,22-19 0,-22 19-96,22-21 32,-22 21-192,20 0-641,-18 0-1120,18 0-1667</inkml:trace>
  <inkml:trace contextRef="#ctx0" brushRef="#br0" timeOffset="25685.4691">19980 9076 9833,'19'-20'608,"-19"20"834,0 0 864,0 0-1121,0 20 288,0 1-576,0-2-224,0 20-193,0 22 33,0-22-129,0 1-95,0 0-257,0-19 32,0 16 128,0-16-320,-19-21 64,19 20-513,0-20-512,19 0-577,-19 0-319,0 0-1507</inkml:trace>
  <inkml:trace contextRef="#ctx0" brushRef="#br0" timeOffset="26046.4897">20021 9076 9128,'0'-20'385,"0"20"415,19-20 1346,0 20-961,22 0 1,-21 0-226,18 0-31,3 20-128,-22 0-288,1 1-129,-20-2 0,21 1 129,-21 19 63,-21-18 97,1-1 0,1-20-449,0 19-32,-22-19-96,22 20 0,-22-20-96,41-20-224,-20 20-513,20 0-480,0 0-1121,0-19-1954</inkml:trace>
  <inkml:trace contextRef="#ctx0" brushRef="#br0" timeOffset="26275.5028">20437 9136 13805,'0'19'352,"0"1"160,-21 1 1282,21-1-385,0-1-416,-19 1-352,19 20-609,0-20-32,0 0-352,0 1-898,0-3-1056,0 1-288,0-19-1058</inkml:trace>
  <inkml:trace contextRef="#ctx0" brushRef="#br0" timeOffset="26698.527">20416 9155 6566,'21'-39'2402,"-1"20"-576,-1-2-449,0 21-96,3-20 0,-3 20-127,1 0-322,-1 20-127,2-20-128,-1 21-257,-20-2-32,19 1 0,-19-1-159,0-19 159,-19 20 192,-1 1-384,-1-21 97,2 0-1,-1 20-32,1-20-32,19 0 0,0 0 96,0 0-448,0 0 64,0 0-128,19 0 160,1 19 128,-1-19 128,2 39-288,-1-18 352,-1-1-352,-19 0 224,0 1-160,0-3 576,-19 1 97,-1 2-97,-1-21-256,-18 20 129,20-20-289,-22 0 32,22 0-128,-1 0 32,-1-20-609,21 20-320,0 0-736,0 0-1314,21-21-2659</inkml:trace>
  <inkml:trace contextRef="#ctx0" brushRef="#br0" timeOffset="26984.5434">20813 9274 11274,'22'0'3684,"-3"0"-2980,0 0 1859,22 0-1090,-2-19-416,2 19-608,-3 0-129,22 0-96,-21-20-288,2 20 160,-2 0-192,1 0-673,-20 0-352,-1 0-1089,-19 20-1794</inkml:trace>
  <inkml:trace contextRef="#ctx0" brushRef="#br0" timeOffset="27187.555">20873 9374 10537,'-19'0'2467,"38"0"-1666,1 0 1441,1 0-929,18 0-448,2 0-481,-3 0-64,3 0-223,-2-18-1,-20 18-160,22 0-545,-22 0-512,1 0-865,-1 0-1986</inkml:trace>
  <inkml:trace contextRef="#ctx0" brushRef="#br0" timeOffset="27445.5697">21331 9056 11659,'-41'20'480,"22"1"2114,-1-2-736,-1 20-416,2-19-353,-20 21-257,18-2-95,-18 1-353,19 0-31,-20-1-321,1-20-32,20 22-192,-22-21-993,21 1-1858,1-3-7271</inkml:trace>
  <inkml:trace contextRef="#ctx0" brushRef="#br0" timeOffset="27918.5968">21588 9216 9384,'0'-20'385,"0"20"287,0 20 1763,0-1-578,-19 1-543,19 20-65,-21-20-512,21 21-257,0-4-288,0-16 96,-20-1-384,20 21 96,0-41-320,0 18-256,0-18-962,20 0-896,-20 0-1762</inkml:trace>
  <inkml:trace contextRef="#ctx0" brushRef="#br0" timeOffset="28198.6128">21627 9136 6726,'41'-39'2146,"-22"18"-224,1 21 192,1 0-609,18 21-288,-20-21-192,2 39-224,-1-20-224,-20 1-33,0 21-63,0-22 95,-20 20 161,-1-18 32,-18-21-321,20 20-192,-22-20-192,22 0 160,0 0-256,-3 0-32,3 0-224,-1 0-385,20-20-864,20 20-1346,-20 0-2722</inkml:trace>
  <inkml:trace contextRef="#ctx0" brushRef="#br0" timeOffset="28453.6274">22065 9155 15694,'0'20'-256,"0"1"544,-21 18 1090,2-19-97,19 20-384,-20-20-577,20 21-160,-19-4-160,-3-16 96,22 19-736,-19-19-545,19-21-1026,0 18-2049</inkml:trace>
  <inkml:trace contextRef="#ctx0" brushRef="#br0" timeOffset="28894.6526">22005 9255 6245,'0'-59'1506,"20"38"-353,-20 1 897,19 1-224,2-1-193,-1 1-288,-1 19-384,22 0-192,-3 0-128,-18 0-97,21 19-288,-22 1 1,0-1 31,-19 1-128,0-20-224,0 21 224,-19-1 96,0-1-320,-22 1 96,2-20 0,20 19-32,-22-19 0,22 0 193,-1 0-354,-1 0 258,21 0-322,0 0 33,0 21-160,0-21 512,21 20 0,-1 0-192,-1 1-96,0 16 160,3-16 0,-22 19 96,19-19-128,-19 16 192,0-16 193,-19-21 287,-3 20-191,3-20-161,0 0-320,-1 0 96,-20 0 32,20-20-448,1 20-385,-3-21-288,22 2-832,0 19-1282,0-18-3011</inkml:trace>
  <inkml:trace contextRef="#ctx0" brushRef="#br0" timeOffset="29180.669">22501 9056 16559,'0'0'128,"0"20"641,0-20 993,0 21-97,0-2-512,-19 1-256,19-1-609,0 1-159,-20 1-1,20-1-256,0-1-609,0 1-833,0-20-1569,0 0-4292</inkml:trace>
  <inkml:trace contextRef="#ctx0" brushRef="#br0" timeOffset="30881.7663">19862 6416 6918,'0'-21'545,"0"21"576,-22 0-321,22 0-383,-19 0 352,0 0 223,19 0-383,-20 0-161,-1 0 1,2 0-97,19 0-256,-20 21 96,1-21-192,0 0 0,-3 0 0,22 19 0,-19 1 0,-1-20 0,20 19 65,-19 1 31,19 1 64,0-1-64,-21 19 32,21-20 0,0 2 32,0 19 0,-20-21-63,20 21 63,0-20 0,-19 20 64,19-1-32,0-19-32,-19 20-32,19-1 97,0 1 31,-22 0-64,22-1-32,0 2 97,0-2-193,0 1 0,-19 0 96,19-1-96,0 1 0,0 0 32,0-20 0,-19 20 0,19-1 0,0 1 64,0 0-96,-20-1 1,20 1-33,0 0 64,0-1-32,-21 1 0,21-20 32,0 20 0,0-1 32,-20-19-96,20 20-32,0-20 128,-19 20 32,19-21 97,0 21-225,0-20 128,-19 20-192,19-20 32,0 19 0,0 1 192,-22 0-320,22-1 160,0-18-32,-19 18 192,19 1-192,0-21 96,0 2-224,-19 18 160,19-19-32,0 0 96,0 20 64,0-21-320,-20 21 160,20-20 32,0 20-32,0-21-32,-21 21 32,21-19 192,0 18-320,0-20 288,0 21-288,0-19 128,0-2 0,-19 21 64,19-20-32,0 0-64,0 0 0,0 19 192,0-19-288,0 0 288,0 20-288,0-21 128,0 1 193,0 0-290,0 1 65,0-2 64,-20 1-32,20-1 0,0 1 97,0 1-194,0-1 129,0-1-64,-19 1-160,19-1 384,0 2-160,0-1-96,0 0 96,-22 1 97,22-3-322,0 22 225,0-20 64,0 0-128,-19 1 0,19 16 129,0-16-162,0-1 65,-19 1 65,19-3-65,0 2-33,0 1 66,0-2 127,-20 1-256,20-20 256,0 21-256,0-21 64,0 18 224,20-18-192,-20 0 544,19 0-223,0 0 255,-19 0-288,22 0 129,-3 0 63,-19 0-127,20 0-129,-1 21-64,-19-21-160,21 0-288,-1 0-1506,18-21-1889</inkml:trace>
  <inkml:trace contextRef="#ctx0" brushRef="#br0" timeOffset="32665.8683">24168 6634 6886,'0'0'0,"0"0"384,21 0 802,-21-20 31,20 20 0,-1 0-32,-19 0-288,41 0-161,-22 0-191,0 0-65,1 0-95,-20 0 31,21 20-224,-2-20 33,-19 0 31,20 20-64,-20-1-64,19-19 0,-19 20 129,0 0-129,22 0 128,-22 0-32,0 19-32,0-19 32,0 20-31,0 0-161,0 0 64,0 0-96,0-1 0,0 1 32,0 19 64,0-19-64,0 0 64,0-1 0,0 1 32,0 0 32,0 20-31,0-21-129,0 21 64,0-21 32,-22 21-96,22-20 32,-19 19 160,-1-19-192,20 20-128,-19-21 128,19 1 96,-21 0-96,21-20 64,0 19 256,0 1-288,-20-20 128,20 20-160,0-1 32,-19 1 65,19 0-130,0-1 66,0 1-33,-19 0 96,19 20-160,-22-21 64,22 1 0,-19 0 0,19-21 0,-19 21-32,19 0 128,-20-1-96,20-19 0,-21 21 0,21-2 0,-20 1-32,20 0 64,-19-1 128,0 1-384,-3 19 384,22-19-352,-19 0 127,19 19 226,-19-18-161,19-2-32,0-20 64,0 22-128,-20-21 288,20-1-256,0 1 64,20-1 128,-20 2 0,0-1 32,0 0-320,0 19 160,-20-20 0,20 2 0,0 19-32,0-19 0,-21-3 32,21 1 32,0 2 96,0-1-224,0 1 352,0-3-416,0 2 288,0 1-256,0-21 128,0 19 128,0 1-128,0-20 32,0 21-64,0-3 32,0 3 0,-19-21 128,19 20-256,0 0 320,0-20-96,-20 20-160,20-20 160,0 19-96,0-19 289,0 19-321,0-19 32,-19 0 0,19 21 96,0-21 64,-20 0-320,-1 0 256,2 0 0,-1 20-192,1-20 96,-22 0-32,22 0-321,0 0-864,-3 0-2594</inkml:trace>
  <inkml:trace contextRef="#ctx0" brushRef="#br0" timeOffset="33505.9164">17856 10407 9288,'-60'20'737,"41"-20"576,19 0 1154,0 21-450,0-21-319,0 0 0,40 0-641,-1 19-64,21-19-513,20 20-96,-1-20 1,0 0-1,1 0-352,-22 20 224,22-20-352,-1 0 96,-19 0 0,0 0 193,-21 0-546,2 0 129,-22 0-577,-19 0-128,0 0-256,0 19 32,-19-19-416,-1 21-641,-20-21-609,1 20-961</inkml:trace>
  <inkml:trace contextRef="#ctx0" brushRef="#br0" timeOffset="33743.93">17875 10606 11178,'-58'20'1890,"37"-20"-1506,21 0 1538,0 0-32,21 19 256,18-19-705,21 0-736,20 21-129,-1-21 97,0 0-289,1 0 129,-1 0-417,1 20 192,-1-20-416,-21 0-160,3 0-257,-21 19-191,-1-19-513,-20 0-737,3 0-577,-22-19-1825</inkml:trace>
  <inkml:trace contextRef="#ctx0" brushRef="#br0" timeOffset="34044.9472">18412 10348 15086,'-19'-19'544,"19"19"-768,19 19 961,20-19 384,2 19 288,-3 2-320,3-2-576,19 22 191,-21-22-415,2 21 63,-3 0 0,-18-1-192,1 1 129,-21 0 223,0-20-320,-21 19 449,-18 1-353,-2 0 97,-38-20 159,21 19-448,-22-18 0,-20-2-288,20 21 96,22-21-705,-2-19-384,40 20-833,1 1-3395</inkml:trace>
  <inkml:trace contextRef="#ctx0" brushRef="#br0" timeOffset="40473.3149">19684 10626 5733,'0'-20'1153,"0"20"1345,0 0-640,0 0-673,0 20 193,0-20-129,0 19-256,0 22-385,0-22-127,0 1-257,0 20-96,0 0-64,0-20-96,0 19-288,0-18-321,0-2-63,0-19 287,0 0 321,0 0 64,0-19 0,0-2 64,0 1-32,19 20 32,-19-19-64,0-1 64,0 0-64,19 20 64,-19 0 64,20 0 96,-1 20 0,-19-20 97,21 20-33,-1-20 0,-1 0 65,0 0-97,22-20 32,-21 0-96,-1 0-32,2 0-96,-1 0 64,-20 0-96,19 1-32,0 19-256,-19-20-513,22 20-576,-22 0-865,19 0-1089</inkml:trace>
  <inkml:trace contextRef="#ctx0" brushRef="#br0" timeOffset="40876.3379">20100 10805 6950,'0'0'993,"0"0"1634,20 0-994,-20 20-512,0-20-512,19 0-321,0 0-64,3 0-128,-22 0 64,19 0-63,0-20-1,-19 20 0,20-20 32,-20 20-32,0-20 128,0 20 64,0-20-95,-20 20 95,20-20-32,-19 20 0,0-20 129,19 20-1,-22 0 161,3 0 31,0 0-63,-1 20 159,20 0-319,-21 0 63,21 0-192,0 0-128,0 0 32,21-1-320,-1 1-320,18 1-994,22-2-1280</inkml:trace>
  <inkml:trace contextRef="#ctx0" brushRef="#br0" timeOffset="41524.375">21112 10467 9256,'0'-19'353,"0"19"2241,0 19-928,0 1-321,0 19-224,-20 2-352,20-2-161,-19 0-127,-2 2-257,21-2-160,-20 1-32,20 0-32,-19-20 0,19-1 0,0-19-32,0 0 32,0 0 32,19-19-32,1-21-32,-20 20 0,21 0 0,-2-20-64,1 21-64,-1-1 64,1-1 0,1 21 96,-21 0 0,0 21 32,0-1 0,0 19 96,0-19-32,0 20-32,0-20 0,0 19-32,0-19-32,-21 1 0,21-21-96,0 19-289,0-19-1024,21 0-961,-21 0-1250</inkml:trace>
  <inkml:trace contextRef="#ctx0" brushRef="#br0" timeOffset="41948.3993">21430 10686 8167,'0'0'801,"0"0"961,-20 0 704,-1 0-832,21 19-129,-19 1-192,-20 20-416,39 0-64,-22-20-321,3-1-31,19 1-385,0 1-192,0-21 256,0 0-288,19 0 96,3 0-224,-3-21-225,1 1-95,-1 20 63,2-19 97,-1-1 95,-20 0 97,19 0 96,-19 0 64,0 0 0,19 20 64,-19-20 96,0 20 64,0 0 96,0 0 161,0 20 31,0 0-127,0 0 159,0 0-384,-19 0 160,19 0-64,0-1-288,0 1 96,0 1-352,0-21-481,0 19-480,0-19-1121,0 0-1826</inkml:trace>
  <inkml:trace contextRef="#ctx0" brushRef="#br0" timeOffset="42223.415">21608 10705 8263,'19'20'1250,"-19"-20"383,-19 20 641,19 20-608,0-20-225,0 19-416,0-19-512,0 1-193,0-2-192,0 1 0,0-20 64,19 0 481,-19-20-289,22 20-352,-3-40 225,0 20-386,1 1 162,1-1-33,18 0 0,-20 0-545,2 0-352,18 0-1121,-19 0-1729,-1 20-3012</inkml:trace>
  <inkml:trace contextRef="#ctx0" brushRef="#br0" timeOffset="42582.4355">21885 10864 9480,'0'0'-64,"0"0"1314,21 0-161,-21 0-257,20 0-159,-1 0-417,22 0-128,-22-20 1,1 20-65,-1 0 0,2-19 32,-1 19 32,-20-20 160,19 0 289,-19 20-65,0-20-95,0 0 159,-19 0 65,19 20-33,-20 0 33,20-20-97,-21 20 1,2 20 192,-1-20-257,1 20 161,-3 0 224,3 20-513,0-20-96,-1-1-192,20 22-64,20-22-224,18 1-769,23 0-1441,-1-20-4068</inkml:trace>
  <inkml:trace contextRef="#ctx0" brushRef="#br0" timeOffset="43305.4769">23057 10844 10730,'20'-19'192,"-20"-1"865,0 0 448,0 20-544,0 0 288,-20 0-384,-20 0-96,20 20-64,-18 0 63,-3-1-159,2 22 64,18-22-129,1 1-320,20 0-192,0-1-32,20 1 64,1-20-32,18 0 0,2 0-32,-3-20-608,3 1-1,17-1 65,-36 0-33,-3 1 225,20-2-129,-39 21 65,0-20 128,21 20 288,-21 0 0,-21 0 96,1 0 128,1 20 289,-22-20 191,22 40-159,19-20 95,-20 0-63,20 19-193,0-18-160,20-2-192,-1 1 129,22-20-738,19 20-928,-21-20-1506</inkml:trace>
  <inkml:trace contextRef="#ctx0" brushRef="#br0" timeOffset="43964.5146">19503 11480 6982,'-19'-20'449,"0"20"1344,-1 0 545,-1 20-704,1-20 288,-18 40-321,16-21-287,3 21-129,0 0-481,-1-20-63,-1 20-161,21-1-287,0-19-161,21 0-96,-1-20-33,18 20-511,3-20-769,-2 0-1666,21 0-3299</inkml:trace>
  <inkml:trace contextRef="#ctx0" brushRef="#br0" timeOffset="44277.5325">19703 11658 11210,'-19'-19'1313,"-3"-1"-1152,22-20 1184,0 21-705,22-2 321,-3 2 64,20-1-256,-20 0-160,2 20-321,-1 0-128,-1 0-32,0 20 64,-19 0 33,0-1 191,0 2-160,-19-2-128,0 21 257,-22-20-33,22-1-128,-20-19 32,-2 21-320,22-21 257,-1 0-290,1 0-415,-2 0-545,21 0-352,21-21-866,-2 2-1344,1 19-2403</inkml:trace>
  <inkml:trace contextRef="#ctx0" brushRef="#br0" timeOffset="44549.548">20139 11202 11338,'19'0'64,"-19"0"1121,-19 20 129,0 19 127,19 1 64,-20 0-223,-1-1-642,1 22-159,-18-22-193,16 20-160,3 1-96,19-20 0,-19 0 160,19-1-416,0-19 192,0-20-416,0 20-385,19-20-288,-19-20-481,19 0-864,3 0-929</inkml:trace>
  <inkml:trace contextRef="#ctx0" brushRef="#br0" timeOffset="44793.562">20278 11182 10666,'20'0'1409,"-20"0"-224,0 20 641,-20 20-289,20-1-416,-19 1 0,-2 19-480,1-19-161,1 20-31,-22-1-225,22-19-160,0 0 96,19-1 32,-20-18-352,20-2 128,0 1-576,0 0-577,20-20-929,-1 0-1634,-19 0-3299</inkml:trace>
  <inkml:trace contextRef="#ctx0" brushRef="#br0" timeOffset="44966.5719">20358 11520 13484,'-19'40'385,"19"-21"1184,-22 21 129,3-20-769,19-1-97,-20 2-415,20-2-513,20 1-32,-1-20-737,3 0-1441,16 0-2979</inkml:trace>
  <inkml:trace contextRef="#ctx0" brushRef="#br0" timeOffset="45096.5793">20517 11441 11498,'-41'-21'32,"22"1"865,19 20-448,-20 0-417,20 0-321,0 0-1344,0 0-2019</inkml:trace>
  <inkml:trace contextRef="#ctx0" brushRef="#br0" timeOffset="45411.5973">20596 11460 7527,'-21'20'961,"21"0"2017,-19-20-1216,-1 20-64,1-20-129,-3 19-640,22 2-417,0-21-223,0 19-97,0 1 0,22 0-96,-22 0-96,19-1 96,1 2 32,-1-2-160,2 1 0,-21 0 289,0 0 95,-21 0 224,2-20 1,-1 0-257,1 0-31,-3 0-1,3 0-352,0 0 64,-1-20-192,20 20-289,0-20-448,0 20-256,20-20-737,18 0-1377,-16 20-2114</inkml:trace>
  <inkml:trace contextRef="#ctx0" brushRef="#br0" timeOffset="45598.608">20794 11520 10954,'0'0'897,"0"0"1633,-19 19-448,-1 2-609,-1-2-95,21 21-513,-20-20-353,20 20-544,0-21 64,20 1-352,-20 0-705,41 0-897,-22-20-2242</inkml:trace>
  <inkml:trace contextRef="#ctx0" brushRef="#br0" timeOffset="45755.617">20933 11460 9128,'0'-19'64,"-19"19"1346,19 0-802,0 0-576,0 0-256,19 0-1121,-19 19-2147</inkml:trace>
  <inkml:trace contextRef="#ctx0" brushRef="#br0" timeOffset="46039.6333">20972 11679 8520,'0'0'640,"0"-21"-95,0 2 992,22-1-352,-3-20 257,0 21-481,1-2-385,1 2 257,18-1 32,-20 20 96,1 0-161,-20 0-31,21 20-160,-21-1 31,0 2 1,-21 18-417,1-19 321,1 19-321,-1-18 352,-20-2-191,20 1-417,-18-20 160,16 20-128,22-20-192,0 0-193,0-20-608,0 20-448,22-20-385,-3 1-1505,0-2-2530</inkml:trace>
  <inkml:trace contextRef="#ctx0" brushRef="#br0" timeOffset="46363.6518">21290 11480 13901,'0'20'864,"-19"-20"1250,19 20-448,-20-1-673,-1 2 128,21-2-224,-19 1-641,19 0-32,0 0-192,0-1-32,19-19 161,2 0-290,-1 0 65,18 0-160,3 0 256,-2-19-192,2-1 352,-3 0-416,-16 20 320,-3-20-160,0 20 256,1 0-96,-20 0 449,0 0-161,0 20 257,-20 0-385,20 0 96,0-1-288,0 2-64,0-21-160,0 19-1025,20 1-352,-20-20-1891,21 20-8423</inkml:trace>
  <inkml:trace contextRef="#ctx0" brushRef="#br0" timeOffset="46787.6761">22263 11698 17712,'-39'-19'609,"39"-2"-321,0 2-256,20-1 32,18 20-96,-16 0 288,-3 0-31,0 0 159,1 20 64,1-1 33,-21 2-385,0-2 128,0 21 193,0-40-65,-21 20 64,1 0-224,-18-20-31,16 0-97,3 0-32,0 0-32,-1 0-160,20-20-257,0 20-255,0 0-417,20-20-417,-1 20-960,0 0-2051</inkml:trace>
  <inkml:trace contextRef="#ctx0" brushRef="#br0" timeOffset="47193.6993">22561 11599 11594,'0'0'1090,"0"-20"1184,0 20-705,0 20 65,0-20-353,-19 40-64,19-21-704,-21 2 127,21-2-480,0 1 97,0 0-322,0-20 130,0 20-65,21-20 64,-21-20-64,19 20 128,1-20-320,-1 0 288,22 1-192,-22-2 288,1 2-224,-1 19-96,2-20 160,-21 20 160,0 0-192,0 20 224,0-1 64,-21 2-31,2-2-129,19 1-192,0 0-129,0 20-479,0-20-898,0-1-2882</inkml:trace>
  <inkml:trace contextRef="#ctx0" brushRef="#br0" timeOffset="47914.7405">23614 11420 11755,'19'-40'416,"-19"40"1314,0-19-321,0 19-320,0 0 352,0 19-448,0 1-64,-19 21-160,-3-2-193,3 1-31,19 0-257,-19-1-160,-1 1-96,-1 0-64,21-1 64,-20-19 0,20 0 97,0 0-258,20-20 129,1 0-96,-1 0 64,18-20-32,3 0 160,-2 0-288,-18-19 160,18 18 0,-20 21 0,3-19 32,-3 19 32,0 0 128,-19 19 32,0 2 1,0-2-97,-19 21-32,0-20-64,19 20 0,-22-21-256,22 21-513,0-20-1089,0 0-2082</inkml:trace>
  <inkml:trace contextRef="#ctx0" brushRef="#br0" timeOffset="48086.7504">24069 11917 19730,'0'40'-192,"0"-21"384,0-19-896,0 0-1635,19-19-3426</inkml:trace>
  <inkml:trace contextRef="#ctx0" brushRef="#br0" timeOffset="48959.8003">20416 12413 9801,'21'-19'384,"-21"19"1442,0 0 32,0 0-609,0 0-64,-21 19-288,2-19-193,-1 20 1,1 0 224,-22 0-224,22 0-385,-1 0 160,1-20-95,-2 19-161,21 1-224,0 0-96,0 0 320,21 0-224,-2 0-32,1-1 32,-1 21-64,3-20 224,-3 20-96,0 0-96,1-20 0,-20-1 224,0 1 321,0-20-289,-20 20 192,1 0-319,0-20 159,-22 20-224,2-20 160,-2 20-96,3-20-96,16 0 96,3 0-544,0 0-161,-1 0-896,20 0-33,20-20-255,-1 20-1603,22-20-2817</inkml:trace>
  <inkml:trace contextRef="#ctx0" brushRef="#br0" timeOffset="49277.8185">20676 12513 12043,'-22'0'416,"3"0"545,19 0 1345,0 0-224,0 0-192,19 0-705,3 0-64,16-20 64,23 20-384,-1-20-128,-2 20-193,21-20-416,1 20 417,-1-20-545,-19 20 96,0 0-96,-2-20-545,3 20 33,-42-19-930,22 19 513,-22 0-832,-19 0-834,0 0-1569</inkml:trace>
  <inkml:trace contextRef="#ctx0" brushRef="#br0" timeOffset="49515.8321">21211 12453 10281,'-20'20'705,"20"-20"2114,-19 20-577,-2-20-256,21 20-513,-20 19-288,1-19-352,-1 20-128,-20-20-449,20 20 0,1-21 0,0 21-192,-3-20-64,22 20-256,-19-1-64,19-19-641,-20 0-513,20 0-832,0 0-2722</inkml:trace>
  <inkml:trace contextRef="#ctx0" brushRef="#br0" timeOffset="49867.8522">21331 12890 14317,'-22'-20'416,"22"-20"225,22 21 544,-22-22-320,39 2 64,-20-1-224,22 0-257,-3 21-256,3-21 160,-2 20 65,1 20-193,-1 0-128,-17 0 96,-22 20-224,19 0 289,-19 19-1,-19-18-64,-3 18 96,3 1 97,-20 0-97,-2-20 96,-19-1-480,22 1 128,-3 0 160,22-20-544,-1 20-128,1-20-1026,19-20-576,0 20-2306</inkml:trace>
  <inkml:trace contextRef="#ctx0" brushRef="#br0" timeOffset="50119.8666">21906 12513 15566,'20'0'-32,"-20"19"801,-20 1 736,20 0 33,-21 20-673,21-20-385,-19 20-384,-1-1-64,1 1-288,19 0-641,-20-1-1057,-1 1-1633,21 0-2275</inkml:trace>
  <inkml:trace contextRef="#ctx0" brushRef="#br0" timeOffset="50408.8832">21866 12691 6598,'40'-79'1986,"-20"39"384,-1 20-640,0 0-385,3 1-160,-3-1-256,1 20-353,-1-20 33,-19 20-33,21 20 1,-21 0-257,20-1 129,-20 1-33,0 0 97,-20 0 480,-1 0-417,2 0 33,-1-1-321,1-19-32,-22 21-64,22-21-160,-22 0-64,22-21-768,-1 21-514,1 0-1825,19-19-5349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35:53.72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686 218 7110,'-19'-20'1826,"19"20"32,0 0-385,0 0-320,0 0-352,0 0-192,-22 0-225,22 0-128,0 0-96,0-20-64,0 20 0,0-20-63,22 20 31,-22-19 32,19 19-32,-19-21 128,19 21 0,1-19-32,-20 19-64,21 0 32,-2 0-63,1 0 63,-1-21-96,3 21 160,-3 0-64,0 0-128,1 0 32,1 0 0,-2 0 32,1 0-64,-1 0 0,2 0 64,-1 21-32,-1-21-32,1 0 64,-20 19-32,21-19-32,-21 21 32,19-21 96,-19 19-96,20 1 0,-1-20-32,-19 20 97,19-20-65,-19 20 0,0-1 0,0-19 32,22 21-32,-22-2 64,0 1-32,0 0-64,0 0 32,0 0 64,0 0-64,0-1-256,0 1 480,-22 0-224,22 0-224,0 0 192,-19 0 256,19-1-192,0 1 0,-19-20-64,19 20 0,-20-20 32,20 21 32,-19-21-96,19 19 160,-21-19 1,21 0-258,-20 20 258,1-20-33,19 0-224,-20 19 192,-1 1 32,2-20-192,-1 0 160,1 21-64,-2-21 160,1 20-288,1-20 256,19 0-192,-19 0 160,-3 0-64,3 0 32,-1 19 0,20-19 160,-19 0-288,-2 0 224,21 0-96,-20 0 161,20 0-161,-19 0 192,0-19-288,19 19 128,-22-20-224,22 20 448,-19 0-96,0-21-320,19 21 288,0 0-160,-20 0-64,20-20-192,-21 20 256,21-19 32,0-1 161,-20 20-161,20-19 96,0-2-96,-19 21-160,19-20 128,-19 20 96,19-20-192,0 20 160,-22-19-32,22-1-96,0 0-288,0 0 320,0 0 192,0 0-192,0 1 128,0-1-256,0 0 128,0 20 128,0-20-192,0 0-96,0 0 384,22 1-160,-22-2-96,0 2 32,0 19 0,0-20 128,19 0-288,-19 20 192,19-20-288,-19 20 544,20 0-480,1-19-257,-1 19-1376,-1 0-2339</inkml:trace>
  <inkml:trace contextRef="#ctx0" brushRef="#br0" timeOffset="866.0495">1322 0 6662,'19'0'1665,"-19"0"129,0 0-32,0 0-641,0 0-609,0 0-223,0 0 191,0 0 225,0 0 95,19 0 33,-19 0-32,0 19-96,0 1-321,0 19 449,0 1-353,-19 20-256,19-20 33,0 19 191,-19-19-416,19 20 96,-22-21-224,22 21 288,0-21-31,0 1-226,0-19 65,0-2 65,22 1-162,-22-1 33,0 1-64,19-20 96,0 21-256,1-21 96,20 0-545,-20 0-320,21 0-544,-22-21-866,0 21-1665</inkml:trace>
  <inkml:trace contextRef="#ctx0" brushRef="#br0" timeOffset="1440.0824">1122 377 6918,'0'0'3395,"-19"-20"-704,19 20-257,0 0-800,0 0-1058,0 0 1,19 0-97,0 0-31,-19 0-193,22 0-256,17 0 64,-20 0-737,22 0-704,-3 20-3107</inkml:trace>
  <inkml:trace contextRef="#ctx0" brushRef="#br0" timeOffset="2428.1389">1639 78 6502,'0'-39'1793,"0"19"-63,0 20-289,0-19-223,-21 19-194,21 0-95,0 0-224,0 0-449,0 0-224,0 0 545,0 0 256,21 39-33,-21 0-63,0 22-192,-21-2 31,21 1-384,-19-1 161,19 1-513,0-1 352,-20-19 192,20-1-384,0 1 32,0-19 64,0-2-64,0 1 32,0-20 32,20 0-192,-20 0 417,0 0-257,19-20-321,-19 1 33,21-2 96,-1-19-288,19 1 95,-18-1-127,18 20 480,-20-19-160,2 39-32,-1 0 256,-1 0-96,-19 19 256,20 1-448,-20 20 384,19 0 160,-19-21-159,0 21-161,0-19 96,21-2-224,-21 1 288,0-20-513,0 19-351,0-19-1314,0 0-1025,20 0-3075</inkml:trace>
  <inkml:trace contextRef="#ctx0" brushRef="#br0" timeOffset="2904.1661">2035 515 6758,'0'0'1762,"0"0"736,0 0-1345,0 20 192,21-20-320,-21 0-256,20 0-289,-1 0-223,-19 0-97,19-20-32,3 20 0,-3-19 0,0 19 128,1-20-63,-20 0-33,0 20 0,0-20-64,0 0-32,0 0 128,0 1 32,-20-1 161,20 20-1,-19-20-224,19 20 129,-19 0-129,-3 20 224,22 0 1,-19-1-97,0 21 352,-1 0-383,20-1-65,-21-19 64,21 21-256,0-22 32,0 1-128,0-1 192,21 1-576,-1 1-513,-1-21-737,0 0-1313,3 0-2818</inkml:trace>
  <inkml:trace contextRef="#ctx0" brushRef="#br0" timeOffset="3241.1854">2333 456 9288,'20'-20'1346,"-20"20"-321,21 0 736,-21 0-63,0 20-321,0 0-576,0 19-193,0-19-287,0 21-225,0-22 64,0 20-64,0-19-64,0 1-64,0-1 64,0-20 449,0 0-225,0 0-96,0 0-256,0-20 160,0-1 0,0 1 32,0 1 160,0-20-256,19 18 321,1 1-289,-1 0 224,2 20-288,-1-19 128,-1 19-384,1-20 384,1 20-1153,18 0-1666,-20 0-5124</inkml:trace>
  <inkml:trace contextRef="#ctx0" brushRef="#br0" timeOffset="4053.2318">2791 476 8776,'0'-40'3139,"0"20"-1153,0 0-65,0 1-127,0 19-993,0 0-32,0 0-609,0 0-32,0 19 641,0 1-257,0 0-288,0 20-160,0-1-320,0-19 544,0 21-288,0-22 32,0 1-384,0-1 64,0 1 224,19-20-128,-19 0 192,0 0-32,0-20-97,19 1 162,-19-1-354,20 1 129,-20 19 32,21-21-32,-21 1 64,19 20-33,-19 0 129,20 0 257,-20 20-321,0-20 320,19 21-128,3-2-32,-22 1-160,19-20 224,0 19 288,-19-19 129,20-19-513,1-1 96,-2 1 128,-19-2-288,20 1-192,-1-19 544,-19 19-480,21-20-384,-21 20-417,20 20-833,-20-20-1409,0 20-2691</inkml:trace>
  <inkml:trace contextRef="#ctx0" brushRef="#br0" timeOffset="4284.245">3246 515 10377,'0'20'225,"0"-20"1664,0 20-223,0-20-545,0 21-577,0-2-447,21 1 31,-1-20-801,-1 19-1185,0-19-2306</inkml:trace>
  <inkml:trace contextRef="#ctx0" brushRef="#br0" timeOffset="4427.2532">3424 476 9256,'-38'-80'2595,"18"41"-33,-1-1-768,1 20-929,20 0-33,-19 1-575,0-2-257,19 21-897,0 0-1345,0 0-1410</inkml:trace>
  <inkml:trace contextRef="#ctx0" brushRef="#br0" timeOffset="4784.2736">3583 317 11851,'0'-20'2466,"0"0"481,-19 1-1762,19 19 352,0 0-704,-20 0-641,20 0-224,-19 19 96,19 1-32,-21 20 161,21-20-386,0 19 546,0-19-321,21 20-64,-21 0 64,19-21-64,1 1 32,-1 0 0,-19 1 64,0-21 192,0 19 64,0-19 65,-19 0 63,-1 20 33,1-20-321,-2 0-128,1 0 0,1 0-256,0 0-609,19 0-641,0-20-1376,0 20-2659</inkml:trace>
  <inkml:trace contextRef="#ctx0" brushRef="#br0" timeOffset="5348.3059">3703 476 9769,'0'0'3363,"0"0"-1313,0 0-673,0 0-512,0 0-288,0 0-65,0 0-160,0 20 1,20-20-161,-20 0 0,19 19 96,2-19-448,-1 0 256,-1-19 321,1 19-321,1 0-64,-2-20-224,1 20 288,-1-20 352,2 0-416,-21 0-96,20 0 0,-20 1 416,0-1-224,0 0-63,-20 0-162,20 20 97,-21-20 193,2 20-546,19 0 770,-20 0-577,-20 0 640,20 20-288,1 0 481,-1 0-161,-1 19-159,2-19-449,19 20 544,0-20-352,0 19-128,0-19 128,19 0 0,2-20-384,-1 21-801,-1-2-449,22 1-1472,-22-20-2371</inkml:trace>
  <inkml:trace contextRef="#ctx0" brushRef="#br0" timeOffset="5634.3223">4139 714 14830,'0'0'1409,"0"20"1153,0-1-896,-19 2-321,0-1-544,-22 0-513,2-1-288,18-19-512,-18 20-2051,0 0-2786</inkml:trace>
  <inkml:trace contextRef="#ctx0" brushRef="#br0" timeOffset="14040.8031">16327 1867 6053,'0'0'1570,"0"0"95,0 0-223,0 0-193,0 0-224,0 0-96,21 0-129,-21-21-191,0 21-193,0 0-63,0 0-33,0 0-64,0 0 1,0 0 127,0 0 96,0 0-95,0 0-1,0 0-32,0 0-191,0 0 63,0 0-128,0 0 0,0 0-96,0 0 32,0 0 160,0 0-224,0 21 128,0-21 0,0 0 0,0 0 65,0 0-33,0 19 64,0-19-96,0 0 256,0 0-192,0 0-95,0 20 191,-21-20-192,21 21 64,0-2-32,0-19 128,-19 19-288,19 2 192,0-2-32,0-19-224,-20 21 352,20-21-224,0 20 65,0-2-97,0-18 64,0 21 32,0-21-32,0 20 0,0-1 192,0-19-352,0 21 192,0-1-64,0-20 192,0 20-352,0-1 320,0-19-160,0 20-128,0-20 128,0 0 32,0 21 96,20-2-128,-20-19 416,0 20-1280,0-20 1472,19 20-1056,-19-20 480,21 0 288,-21 19-320,0-19 32,20 0-32,-20 20 0,19-20-320,-19 21 352,19-21 160,-19 0-192,22 19 0,-3-19 160,-19 20-256,20-20 224,-1 20-64,2-20 32,18 19 0,-20-19-288,3 20 384,16 1-448,-18-21 320,1 19 321,18-19-321,2 20-32,-22-20 64,20 20 128,1-20-256,-1 0 224,2 20-352,-2-20 352,1 20-320,-1-20 224,-20 0-96,22 20 128,-21-20-192,-1 0 64,2 0-128,-21 0-448,20 0-129,-20 0-416,19 0-673,-19 0-800,0-20-2531</inkml:trace>
  <inkml:trace contextRef="#ctx0" brushRef="#br0" timeOffset="15005.8583">16527 1927 5797,'0'-21'2146,"0"21"-384,0 0-97,0 0-896,0 0-417,0 0 449,0 21 320,0-21-160,-20 0-256,20 0-161,0 19-31,-21 0-129,21-19-64,0 21-159,0-21 63,0 19 0,0 2-128,0-21 0,0 20 0,0-2 0,0 3-32,0-1 193,0-20-289,0 19 128,0-19-64,0 21 32,21-1 32,-21-20 160,20 20-320,-20-20 160,19 19 32,-19-19 0,19 20 161,-19-20-193,22 21 0,-3-2 32,-19-19-448,19 20 736,1-20-160,-20 20-192,21-20 32,-1 19-352,-1 1 577,0-20-1,3 21-512,-3-21 352,0 19 32,1-19 256,1 0-480,-2 20 225,20 0-97,-19-20 0,1 19 0,18-19 0,-20 20-32,2-20 192,18 21-160,2-21 96,-22 0-127,20 19 63,-18-19-64,-1 0-128,-1 0 64,-19 0 160,0 0-256,0 0-257,0 0-95,0 0-609,0 0-320,0 0-673,0 0-1121,19 0-1730</inkml:trace>
  <inkml:trace contextRef="#ctx0" brushRef="#br0" timeOffset="15533.8885">17122 2323 6662,'-20'-19'993,"20"19"2114,-19 0-417,19 0-608,-22 0-128,22-20-801,0 20 0,0 0-1057,0 0-288,22 20 577,-3-20-193,1 0 576,20 19-671,-20 1 223,18-20-512,-16 40 640,-3-20-256,0 0-256,1 19 288,1-18-256,-1-2 193,-20 1-258,19 0 226,-19 0-1,0 20 192,-19-21-192,19 1 288,-20 0 33,-1 0 31,-18 0 65,-2 0-129,3-1 33,-3 1 63,2 0-384,-2 0 0,22-20 1,0 20-129,-1-20-129,20 0-1024,0 20-736,0-20-225,0 20-1186,20-1-3394</inkml:trace>
  <inkml:trace contextRef="#ctx0" brushRef="#br0" timeOffset="19726.1283">4597 2026 6309,'0'0'2467,"0"0"-802,0 0-95,0 0-417,19 0 128,22 0 353,17 0-481,21 0-32,42-21-256,16 21-65,3 0-159,19-19-385,-20 19 97,-1 0-65,1 0 256,1 0-447,-22 0 255,22 19-352,-22-19 160,-17 0 64,-3 0-256,-18 0 64,-20 0 224,-2 0-384,-37 0 192,-21 0 97,20 0 31,-20 0-352,-20 0-865,-1 0-1666,2 0-2882</inkml:trace>
  <inkml:trace contextRef="#ctx0" brushRef="#br0" timeOffset="20460.1702">9757 2046 8199,'-19'0'289,"19"0"1440,19 0-480,20 0 769,21 0 353,39 0-354,41 0-639,19 0-161,19 0-256,21 0-128,-1 18-321,2-18 97,17 21-225,-39-21-96,-19 20 97,0-20-33,-39 0-128,-2 0 32,2 0-127,-40 0 159,-1 0-320,-21-20 32,-17 20 96,-21 0 32,-1 0-160,-19 0-96,0 0-417,0 20-1056,0-20-481,-19 19-1986</inkml:trace>
  <inkml:trace contextRef="#ctx0" brushRef="#br0" timeOffset="30130.7234">18075 2364 8968,'39'-21'256,"-39"1"1922,0 20-224,21 0-416,-21 0-610,0 0-511,0 20 320,-21 20-1,1 0 65,1 20-385,-22-1 609,22 40-608,-20-39 95,-2 19-320,22-19-160,19-1 161,0-19-193,19 0 32,1-1-192,1-18-1,18-2-479,2-19-577,-3 0-417,-18 0-864,20-19-1602</inkml:trace>
  <inkml:trace contextRef="#ctx0" brushRef="#br0" timeOffset="30350.7359">17916 2701 12940,'-60'0'256,"41"0"1281,19 0 513,0 0-1121,0 0-544,19 0-161,22 0-32,17 0-96,-17 0-128,19 0 0,-2 0-769,2 0-704,-19 0-1154,-3 0-2241</inkml:trace>
  <inkml:trace contextRef="#ctx0" brushRef="#br0" timeOffset="30640.7525">18451 2721 11242,'0'0'705,"0"0"864,0 0 97,21 0-97,-1 0-31,18 0-930,23 0-191,-1 0-225,0 0-256,-22-20 128,23 20-64,-1 0-897,-41 0-672,20 0-1923,-39 20-3586</inkml:trace>
  <inkml:trace contextRef="#ctx0" brushRef="#br0" timeOffset="30814.7625">18530 2820 12491,'0'20'801,"0"-20"897,22 0-353,-3 0-192,20 0-416,2-20-545,19 20-128,-2 0 0,2 0-576,-19 0-1090,-3 0-1249,3 20-1953</inkml:trace>
  <inkml:trace contextRef="#ctx0" brushRef="#br0" timeOffset="31200.7846">19385 2502 13580,'19'0'449,"-19"0"191,0 20 321,0 0 545,0 0-225,0 20-384,-19 19-513,19-19 193,-19 19-417,19-19-32,0 0 64,0-1-224,0-19 32,0 1-160,0-21 320,0 0 96,0-21 321,0 21-481,19-20-32,0-19-64,1 19 32,21-20 64,-22 0 0,41 21-96,-21-1 289,21-20 63,-19 40-32,17-20-352,2 0 224,-22 20-352,23 0-256,-21 0-1602,-20 0-2883</inkml:trace>
  <inkml:trace contextRef="#ctx0" brushRef="#br0" timeOffset="129418.4023">1837 5839 12684,'60'-20'512,"-40"0"2211,-20 20-930,0-20-383,0 20-738,0 0-223,-20 0-385,-1 0 96,2 0-64,-20 0 160,-2 20-288,22-20-32,-20 0-128,-2 0 384,22 0-160,-22 0 0,22 0-256,19 20-160,-20-20 544,20 20-224,-19 1 0,19-2 160,0 20 64,0 22 192,-21-2-352,21 1 96,0-1 96,-20-19-224,20 19-64,0-18-32,0-22-384,-19 1-577,19-1-289,0-19-543,0 0-1699,0-19-2626</inkml:trace>
  <inkml:trace contextRef="#ctx0" brushRef="#br0" timeOffset="129559.4104">1420 6236 9128,'-19'-21'2018,"-2"21"737,21 0-417,-20 0-929,20 0-448,0 0-320,20 0-65,1 0-255,-2 0-129,1 0-160,21 0-545,-3 0-2401</inkml:trace>
  <inkml:trace contextRef="#ctx0" brushRef="#br0" timeOffset="130239.4493">3008 5739 9256,'0'-19'801,"0"-1"2370,0 20-1505,0 20-866,0-1 418,0 2-418,-20 38-191,20-18-65,0 17-287,-19 3-450,19-2 546,-19 1-225,19-21-288,0 1-193,0-2-223,-22-17-321,22-1-608,22-20-1122,-22 0 193,0-20-1986</inkml:trace>
  <inkml:trace contextRef="#ctx0" brushRef="#br0" timeOffset="130452.4614">3325 5581 12748,'0'39'256,"-19"0"1377,19 22-127,-19-2-33,-1 1-544,-20-1-192,20 2-449,1-2-288,-2 1 128,21-1-704,0-39-129,0 20-448,0-22-705,0-18-1057,-20 0-896</inkml:trace>
  <inkml:trace contextRef="#ctx0" brushRef="#br0" timeOffset="130619.471">2969 6038 10954,'-19'0'576,"19"0"1987,0 0-1250,0 0-897,0 0 609,19 0-448,0 0-289,22 19-128,-2-19-63,1 0-674,-1 0-1377,2 21-2626</inkml:trace>
  <inkml:trace contextRef="#ctx0" brushRef="#br0" timeOffset="130906.4874">3525 6057 12395,'0'0'801,"-21"0"1633,21 0-1921,-20 41 672,1-23 0,0 23-608,-3 17-257,3-17 417,0 19-609,19-21 32,0-19-192,19 21 192,-19-22-352,19 1-257,3-20-544,-3 0-512,0 0-1154,1 0-2786</inkml:trace>
  <inkml:trace contextRef="#ctx0" brushRef="#br0" timeOffset="131089.4979">3325 6297 11050,'-58'0'1954,"58"0"1505,0 0-2018,0 0-672,0 0-929,20 0 448,-1 0-288,0 0 0,22 0-576,-2 0-1058,2 0-1537,-22 0-4324</inkml:trace>
  <inkml:trace contextRef="#ctx0" brushRef="#br0" timeOffset="131266.508">3544 6297 11146,'20'0'833,"-20"0"1441,0 0-1473,19 0 0,3 0-193,16 0-416,-18 0-160,20-21-32,-20 21-768,20 0-1859,-20 0-2530</inkml:trace>
  <inkml:trace contextRef="#ctx0" brushRef="#br0" timeOffset="131508.5218">3980 6157 9609,'0'0'2274,"0"0"-577,0 20 481,0 0-224,-19 19-160,19-19-609,-19 21-352,19-22-609,0 1-288,-20-1 448,20 1-608,0 0-160,0-20-1314,0 0-1569,0 0-3619</inkml:trace>
  <inkml:trace contextRef="#ctx0" brushRef="#br0" timeOffset="132255.5646">4318 5959 11883,'0'0'1409,"0"-21"833,21 21-608,18 0-129,-20 0-384,41 0-160,-19 0-160,-2 0-385,21 0-63,-21 0-449,1 0 224,18 0-192,-36 0-321,16 0-351,-18 0-546,1 0-479,-1 0-1154,-20 0-1986</inkml:trace>
  <inkml:trace contextRef="#ctx0" brushRef="#br0" timeOffset="132449.5757">4418 6038 9160,'0'19'2370,"0"-19"-1184,20 0 928,-1 21-609,1-21-160,20 0-480,-20 0-513,40 0 257,-21 0-513,1 0-32,-1 0-32,2 0-416,-22 0-609,0 0-929,1 0-1729</inkml:trace>
  <inkml:trace contextRef="#ctx0" brushRef="#br0" timeOffset="132710.5906">4756 5700 14381,'-22'20'32,"22"-1"1602,-19 21-225,0 0 64,-1 1-31,-20 17-449,20 3-641,1-2 32,-22-19-448,22-2 353,19-17-225,-20-1-192,20 0-545,0-20-865,0 0-1280,0 0-3044</inkml:trace>
  <inkml:trace contextRef="#ctx0" brushRef="#br0" timeOffset="133343.6268">5252 5839 7302,'0'-20'1762,"0"0"192,0 20 512,0 0-896,0 0-97,0 20-896,0 0-1,-20 20 161,20-1-353,-21 22 65,2-2-1,-1 1-192,1-1-320,-2-19 257,21 19-354,-20-18 65,20-22-512,0 1-193,0-20-672,20 0-161,1-20-864,-2 1-1378</inkml:trace>
  <inkml:trace contextRef="#ctx0" brushRef="#br0" timeOffset="133542.6382">5510 5799 12075,'0'20'320,"-20"21"1634,-1-3-481,1 2-191,1 19-1,0 1-608,-1-19-673,-1-2 256,21 1-384,0-2 0,0-17-577,0-1-865,0-20-1601,0 0-3139</inkml:trace>
  <inkml:trace contextRef="#ctx0" brushRef="#br0" timeOffset="133722.6485">5153 6078 13100,'-21'0'512,"42"0"-63,-21 0 704,19 0-160,20 20-128,-18-20-577,18 0-128,-19 0-64,20 0-672,-1-20-1346,2 20-1954</inkml:trace>
  <inkml:trace contextRef="#ctx0" brushRef="#br0" timeOffset="133907.6591">5707 5679 14798,'0'0'-65,"0"21"802,0-1 224,0-1-96,-19 21-481,19-20-352,-20 20-768,20 0-1987</inkml:trace>
  <inkml:trace contextRef="#ctx0" brushRef="#br0" timeOffset="134266.6796">5808 6177 10505,'0'-40'1089,"19"19"1922,-19 3-1665,0 18 639,0 18-1376,-19 3-32,19 19-1,-21-2 129,-18 23-1,20-21-191,-3 19-385,3 1 224,-1-21-320,20 2-96,0-2 32,20-19-256,-20-20-385,19 19-448,3-19-1089,-3-19-1313,0 19-4100</inkml:trace>
  <inkml:trace contextRef="#ctx0" brushRef="#br0" timeOffset="134421.6885">5688 6395 8007,'-39'0'2178,"-2"0"1538,41 0-1058,-19 0-1120,19 0-161,0 0-1249,19 21-416,1-21 480,1 0-288,18 0-897,-20 0-2274</inkml:trace>
  <inkml:trace contextRef="#ctx0" brushRef="#br0" timeOffset="134605.699">5887 6416 11338,'20'0'1089,"-1"0"2114,1 0-2178,1 0-64,-2 0-448,20 0-417,-18 0-64,18 0-833,-20 0-1569,22 0-3652</inkml:trace>
  <inkml:trace contextRef="#ctx0" brushRef="#br0" timeOffset="134804.7104">6323 6236 14221,'-40'20'833,"20"21"2082,1-22-1987,19 20 193,-41 1 449,41 0-1122,-19-1-384,19 2-192,0-21-737,0-1-864,19-19-2275</inkml:trace>
  <inkml:trace contextRef="#ctx0" brushRef="#br0" timeOffset="135599.7558">4260 6852 11370,'-41'-20'993,"41"20"2338,-20-20-1633,20 0-609,20 1-96,-1-1-224,3 0-481,-3 0 128,20 20-95,-18-20-97,18 20-160,-20 0-160,2 20 352,-21-20-128,20 20 32,-20 0 129,0 0-161,-20-1 128,-1 1-96,2 0 32,-1-20-96,1 0-160,-2 0-224,1 0-545,20 0-128,0 0-800,0-20-1058,20 20-1953</inkml:trace>
  <inkml:trace contextRef="#ctx0" brushRef="#br0" timeOffset="135889.7724">4537 6693 8680,'0'0'2562,"19"20"65,-19 0-1154,0 0 161,21 0-449,-21 19-513,0-19 1,0 20 32,0-20-866,0-1 642,0 2-513,0-2 224,0-19 160,0 0-320,-21 0 321,21-19-321,0-2 32,21 2-224,-21-1 512,20 0-448,-1 0 128,1 0-256,1 0 192,-2 1 352,1 19-384,18-20-96,-16 20-128,-3 0-994,0 0-1312,1 0-2339</inkml:trace>
  <inkml:trace contextRef="#ctx0" brushRef="#br0" timeOffset="136998.8359">2928 7468 8584,'0'0'1249,"0"0"1634,0 20-1122,0-20-31,0 19-417,0 1-448,-19 20-96,19-20-289,0 0 1,0 19-225,0-19-64,0 0-192,0 0 0,0 0 128,0-20-96,0 0 192,0 0 65,0 0-161,0-20-224,0 0 96,0 0-64,0-19 160,0 19-321,19-20 97,-19 0 128,22 1-128,-3 19-64,-19 0 128,19 0-96,-19 20 288,20 0-224,-20 20 224,0 0-32,21 0-32,-21-1 128,19 1-320,-19 0 128,0 0-64,0 0-352,20 0-577,-20 0-1025,19-20-1666</inkml:trace>
  <inkml:trace contextRef="#ctx0" brushRef="#br0" timeOffset="137215.8483">3345 7408 12619,'-39'20'513,"20"20"1825,-1-20-864,-1-1 95,2 21-640,-1-20-577,1 0-192,-2-20-320,21 20 64,0-20-833,0 0-416,0 0-1153,21 0-1314,-21-20-1633</inkml:trace>
  <inkml:trace contextRef="#ctx0" brushRef="#br0" timeOffset="137384.858">3325 7388 8616,'0'20'2850,"0"0"-704,0 20-416,0-20-160,0 19-546,-19-19-575,19 20-289,0-20-128,0 19 0,0-19-192,19 0-449,-19 0-992,0-20-1954</inkml:trace>
  <inkml:trace contextRef="#ctx0" brushRef="#br0" timeOffset="137696.8758">3583 7567 10634,'0'0'1313,"0"0"1089,0 0-1249,0 20 289,-19 0-161,19 0-480,-20 39-1,1-19-191,19 0 192,-21 19-513,21-19-64,-20 0-192,20-1 128,0-19-352,20 0 288,-20 0-608,21-20-449,-2 0-96,1 0-705,-1-20-704,-19 20-2307</inkml:trace>
  <inkml:trace contextRef="#ctx0" brushRef="#br0" timeOffset="137892.887">3484 7785 7527,'-38'0'2114,"38"20"929,-22-20-225,22 0-832,0 0-416,0 0-930,0 0-832,22 0 384,-22 0 0,19 0-160,0 0 96,22 0-864,-22 0-1250,20 20-2370</inkml:trace>
  <inkml:trace contextRef="#ctx0" brushRef="#br0" timeOffset="138084.898">3742 7785 13580,'0'0'32,"21"0"1282,-21 0-578,20 0 289,-1 0-480,1 0-449,20 0-96,-20 0-416,20 0-1154,-1 0-3042</inkml:trace>
  <inkml:trace contextRef="#ctx0" brushRef="#br0" timeOffset="138283.9094">4159 7627 12940,'-20'19'929,"20"1"1281,-19 0-320,0 20-513,-3-20 96,3 19-1088,19 1-129,-19-20-256,19 0-224,0 0-737,0 0-1185,0-1-4004</inkml:trace>
  <inkml:trace contextRef="#ctx0" brushRef="#br0" timeOffset="138834.9409">4577 7448 10634,'-21'0'1761,"21"0"1186,0 0-1377,21 0-481,-21 0 160,39 0-513,-19 0-31,20 0-192,18 0-65,-17 0-288,19 0 0,-21 0-192,2-20-352,-3 20-353,3 0-288,-22 0-544,1 0-1250,-20 0-2306</inkml:trace>
  <inkml:trace contextRef="#ctx0" brushRef="#br0" timeOffset="139013.9511">4715 7507 9288,'-19'20'1954,"19"-20"865,0 0-1154,19 0-95,22 0-705,-22 0-417,20 0-320,2 0 225,-3 0-417,3 0-161,-2 0-351,-18 0-1122,-2 0-1729,1-20-3203</inkml:trace>
  <inkml:trace contextRef="#ctx0" brushRef="#br0" timeOffset="139258.9651">4953 7249 11883,'-19'20'1121,"19"20"1601,-19-20-800,-3 39-480,3-19 127,-20 20-544,18-1-160,1-19-385,1 0-448,0-1 64,-3-19-96,22 0-256,0 0-609,0-20-800,0 0-1058,22-20-2914</inkml:trace>
  <inkml:trace contextRef="#ctx0" brushRef="#br0" timeOffset="140563.0397">5391 7428 7751,'0'-40'1505,"0"21"1314,0 19 32,0 0-1186,0 0-31,0 0-1186,0 19-95,-21 21 127,21 0-64,0-1 65,0 1-193,-19 0-160,19 0 64,0-1 33,-20-19-289,20 0 256,0 0-224,0-20 160,0 0 256,0 0-192,0-20-64,0 0-256,0 0 32,0-19 64,0 19-64,0-20-64,20-20 32,-20 21-128,0-1-1,19 0 129,-19 0 192,21 40-320,-1-19 128,-20 19 192,0 19 64,19 2 0,-19-2 0,19 21-64,-19-20 33,20 20 63,1-1-320,-21-19-1,20 0-191,-1-20-993,0 20-577,-19-20-1249,22 0-3780</inkml:trace>
  <inkml:trace contextRef="#ctx0" brushRef="#br0" timeOffset="140778.052">5787 7289 11050,'0'20'1313,"-20"0"1218,20-1-1154,-19 2-224,-22 18 0,22 1-320,-20 0-353,18-21 1,1 1-513,1 0 128,19 0-416,-19 0-353,19-20-544,0 0-1121,19 0-769,-19-20-1634</inkml:trace>
  <inkml:trace contextRef="#ctx0" brushRef="#br0" timeOffset="140947.0617">5729 7428 5925,'19'0'3780,"-19"40"-1090,0-20-960,0 19-449,0 1-352,0 0 64,0-20-32,0 19-545,0 1-128,0-20-480,0 0-288,0 0-641,19-20-737,-19 0-1601,20-20-2755</inkml:trace>
  <inkml:trace contextRef="#ctx0" brushRef="#br0" timeOffset="141145.073">6025 7130 14958,'-19'20'128,"19"0"1185,0 0-672,0 0 31,-20-1 33,20 1-609,0 20-384,0-20-1506,0 0-3587</inkml:trace>
  <inkml:trace contextRef="#ctx0" brushRef="#br0" timeOffset="141544.0958">6184 7607 8456,'0'-40'1345,"0"40"2050,0 0-1249,0 0-833,0 0-128,0 20-448,-19 20-160,-1-1 191,1 21 97,-3-1-577,3-19 33,19 20-129,0-21-32,0 1-96,0-20-256,19-20-32,3 20-769,-3-20-417,20-20-1248,-20 0-2083</inkml:trace>
  <inkml:trace contextRef="#ctx0" brushRef="#br0" timeOffset="141726.1063">6046 7845 10057,'-40'0'2466,"20"0"1218,20 0-1474,0 0-833,0-20-480,20 20-513,-1 0 1,2 0-449,18 0 32,-20 0-289,22 0-639,-2 0-1475,-20 0-3010</inkml:trace>
  <inkml:trace contextRef="#ctx0" brushRef="#br0" timeOffset="141932.118">6323 7785 14093,'0'0'929,"0"0"1889,20 0-1857,-1 0 128,22 0-96,-22 0-801,22 0-160,-2 0-64,1 0-960,-20 0-770,19 0-2338</inkml:trace>
  <inkml:trace contextRef="#ctx0" brushRef="#br0" timeOffset="142146.1303">6820 7646 14733,'-39'20'1506,"39"0"960,-22 20-992,-16 0-33,18 19-224,-1-19-352,2 0-609,19-1-384,0-19 0,0 0-481,0 0-576,19-20-1281,-19 0-3075</inkml:trace>
  <inkml:trace contextRef="#ctx0" brushRef="#br0" timeOffset="144432.261">2750 5501 6566,'0'-19'160,"0"19"2530,0-21-1312,0 21 319,0 0-255,0 0-834,-19 0-223,19 0-97,-20 0 32,-1 21-128,1-21 1,1 0 31,0 0-96,-3 19-96,3-19 0,19 0-64,-19 20 32,-1-20 32,20 21-32,-19-3-32,19 23-32,0-22 64,-21 20 0,21 2-64,0-2 128,0 21-64,0 1 0,0-23 0,0 23 0,0-2 0,0-20 32,0 20-64,0 2 32,0-2-32,0 2 64,-20-3-64,20 3-64,0-3 32,0 3-64,-19-3 31,19 3 97,0-2 0,0 1 0,0-21-64,0 21 64,0-21 0,0 22-32,0-22 64,0 1-64,0 19 64,19-19-32,-19 0 0,0-1 0,0 1 0,0 0 32,0-1-32,0-18-32,0 18 64,0 1-32,0 0-32,0-21 64,0 21-64,0 0 32,0-20 64,0 19-128,0 1 96,0 0-32,0-20 0,0 19-32,0 1 32,0-20-32,0 20 0,0-20-64,0-1 32,0 1-32,0 0 32,0 20 64,0-20-32,-19 0 32,19-1-32,0-19-64,0 20 64,0 0 0,19-20 160,-19 20 128,20-20 225,1 0 31,-2 0-95,1 0-129,-1 0-96,0 0-160,3 0-160,-3-20-1666,20 0-4131</inkml:trace>
  <inkml:trace contextRef="#ctx0" brushRef="#br0" timeOffset="145973.3492">6680 5521 6213,'-19'0'1826,"19"0"-513,0 0 385,0 0-673,19 0-320,-19 0 191,21 0 65,18 0 32,2 0-288,-2 0-193,-1 0-223,3 0-225,-2 21 0,1-21-32,-1 18-32,-17 3 32,-3-1 128,20-1-160,-18 2 32,-21 17 0,19 3 64,-19-1-32,20 19-32,-20-18 64,0 17-96,0 21 0,0-19-128,0 20 32,19-20 32,-19-1 64,0-18-32,21 17 96,-21-18-64,0 0-32,20 19 64,-20-18-32,0 17 32,0-17-32,0 18-32,0-19 0,0 19 64,0 1-96,0-1-32,0-19 0,0 20 64,0 0-32,0-21 64,0 1 0,0 0 0,0-1 32,0-19 32,0 20-64,0 0 64,0-21-32,0 21-32,0 0 0,0 0-32,0-20 32,0 19 0,0 1 0,0 0 32,0-20-32,0-1 0,0 1 0,0 0 0,0 0 32,0 0-32,0 0 32,0 0 0,0-1-32,-20 1 32,20 0 0,0 0-32,0 0-32,0 20 32,0-21 0,0 1 0,0 0 32,0 0-64,0 0 32,0 0 0,0 0 0,0-20-32,0 19 64,0-19-64,0 0 64,0 0-32,0 0-32,0 0 96,0 0-96,0 20 96,0-20 0,0 0 96,0 0 33,-21 20 95,2-20 0,-1 0-64,1 20 161,-2-20 223,1 0-416,1 20 65,19-20-417,-19 0-225,19-20-1409,0 20-3651</inkml:trace>
  <inkml:trace contextRef="#ctx0" brushRef="#br0" timeOffset="147223.4207">1300 6215 5925,'0'-18'1153,"0"18"32,0 0-64,0 0-128,0 0-224,0 0-224,0 0 31,0 0 898,0 0-1,22 0-544,-3 0-385,0 0-191,22 0-65,-2 0-128,2 0-64,-22 0-96,20 0-352,-18 0-1186,-2 0-3298</inkml:trace>
  <inkml:trace contextRef="#ctx0" brushRef="#br0" timeOffset="154244.8223">645 5819 5829,'0'0'1698,"0"0"384,0 0-417,22 0 129,-3 0-513,0 0-288,22 0-480,-22-20-257,20 20-128,-17 0-64,16 0-320,-18 0-833,1 0-1474,-2 0-1793</inkml:trace>
  <inkml:trace contextRef="#ctx0" brushRef="#br0" timeOffset="154648.8454">804 5839 7046,'-19'0'1474,"19"0"-578,0 0 322,0 0 63,0 21 96,0-2 64,0 0-448,-20 21-32,20 1-224,-19-2-225,19 0-127,-21 2-161,21-2-160,-20 1 224,20-2-320,0 3-128,-19-21 513,19 1-289,0-2-577,0 1 193,0-1-897,0 1-737,0-20-897,0 0-1889</inkml:trace>
  <inkml:trace contextRef="#ctx0" brushRef="#br0" timeOffset="154975.8641">508 6494 7943,'0'0'1217,"0"0"1538,0 21-65,19-21-608,0 0-640,22-21-770,-2 21 193,2 0-609,-3-20-128,3 20-384,-2-19-384,2 19-2371</inkml:trace>
  <inkml:trace contextRef="#ctx0" brushRef="#br0" timeOffset="163433.3478">8486 6435 6342,'0'-40'2434,"21"20"-769,-21 0 289,0 20-416,20 0-417,-20 0-353,0 0 33,0 20 0,0 21-96,0-2-97,0 21-31,-20-1-65,-1 21-288,2-1 1,-1-20 159,20 1-352,0-20 64,0 0-96,20-21 32,-1-19-64,22 0-384,-22 0-609,22-19-1025,-2-2-1345,-20 2-3075</inkml:trace>
  <inkml:trace contextRef="#ctx0" brushRef="#br0" timeOffset="163608.3578">8368 6753 9513,'-19'0'704,"-3"-20"2051,22 20-1698,22 0-128,-3 0-225,0 0-447,22 0-161,-2 0 0,-20 20-449,22-20-928,-2 0-1954</inkml:trace>
  <inkml:trace contextRef="#ctx0" brushRef="#br0" timeOffset="164480.4077">8845 6336 8648,'19'-20'1153,"0"20"1441,-19 20-352,-19-1-768,19 21-129,-19 20-288,-1 0-288,-1-1-257,-18 21-288,20-1-256,-2 0-64,1-19 417,20-21-514,0-18 65,0-2-192,0-19 160,20-19 256,1-2-416,-2-18-225,1 19 129,-20 0 95,19-20 33,2 40 32,-1-19 128,-20 19 32,19 0 64,-19 0 160,0 19 96,19 1 32,-19 0-32,22 0 1,-3 0 31,1-20-160,20 0-64,-1 0 96,-20 0-64,41-20-96,-21 0-32,2 0 32,-2 20-64,-18-20-32,18 1 64,-20-1-64,-19 0 32,21 0 32,-21 0 64,0 0 0,0 1 0,0 19 32,0-20 0,-21 20-32,21 0 128,-19 0 0,-1 20 128,-20-1-128,20 1 321,1 20-513,0 0 832,19-1-479,0-19-193,0 20 0,19-20 192,0-20-256,22 0-96,-22 0 0,20-20-320,2 0 384,-2 0-289,1-20-351,-20 21 127,20-1 353,-20-20-32,-1 20 128,0 0 0,-19 1 96,22 19 64,-22 0 160,-22 19 353,22 1-257,-19 0-224,0 0 289,19 0-546,0 0 482,0-20-545,0 19 384,0-19-192,19 0-32,22 0-96,-22 0 0,20-19-161,-18-1 385,18 20-32,-20-20-320,1 20 448,-20 0-96,21 20 417,-21 0-129,19-1 129,-19 1 31,0 0-448,0 0 0,20 0-192,-1-20-704,3 0-1763,-3 0-2498</inkml:trace>
  <inkml:trace contextRef="#ctx0" brushRef="#br0" timeOffset="168145.6174">10849 6654 6053,'0'-20'1890,"-20"0"544,20-1-864,20 2 384,-20 19-449,0 0-448,0 0-352,0 0-1,21 0-63,-21 19-96,19 2-257,-19-1-224,0 19 384,0-19-320,0 20-192,0 0 128,0-1-288,0 1-224,0-20-129,0 19 33,0-39 63,0 21 257,0-42 224,0 21-64,0-19 64,20-1 0,-1-20 0,-19 20 0,21-19-32,-1 19-32,-1 0 32,0 20-32,-19 0-32,0 0 96,22 0 96,-22 20 96,19 0 32,0-20 97,1 0 127,1 0-160,18-20 65,-20 0-129,1 0-96,1 0-32,-2-19-64,1 19-32,-1 0-32,2-1-128,-1 2-833,-1 19-673,-19 0-1569,20 0-2594</inkml:trace>
  <inkml:trace contextRef="#ctx0" brushRef="#br0" timeOffset="168527.6392">11385 6773 6117,'0'0'4837,"0"0"-4581,0 19 1506,20-19-1186,-20 0 257,40-19-224,-20 19-449,-1 0-96,22-20 64,-2 0-96,1 0 0,-20 20 64,-1-20-64,0 0 160,-19 20-96,0-19 1,0-1 127,-19 20-32,0-20 192,-1 20 129,-20-21 63,20 21 1,-20 21-193,20-1 641,1 0-160,-1-1 0,-1 21-257,2-20-383,19 20-129,0-1 160,0-19-480,19 0 64,22 0-737,38 0-705,-19-20-1665,39-20-3587</inkml:trace>
  <inkml:trace contextRef="#ctx0" brushRef="#br0" timeOffset="169154.6751">12575 6297 12331,'22'0'96,"-22"0"1602,0 19-97,0 20-608,0 1 128,-22 0-416,22 19-353,0-18-31,0 17-289,-19 3 96,19-2 192,0 1-320,-20-21-224,20-19 64,0 0-257,20-20 642,-20-20-257,19 0 0,3 0-225,-3-19 482,0-1-322,1 20-31,1-19-128,18 19 96,-20 0 0,2-1-32,-21 21 128,20 21 64,-20-1 96,0 0 0,0 19-64,-20 1 0,20 0 0,0-1 0,0-19-32,0 20-353,0-20-543,0-1-866,0-19-1665</inkml:trace>
  <inkml:trace contextRef="#ctx0" brushRef="#br0" timeOffset="169570.6989">13073 6654 10762,'0'-20'1313,"-21"40"-160,2-20 1153,-1 39-928,-21-19 127,22 20-448,-20-20-545,18 19-63,21-19-193,-19 0-160,38 0 0,-19-20-256,21 0-288,-1 0 256,18-20-289,3 0-416,-21 0 321,20-19 31,-20 19 289,18 0 96,-38-20 96,22 20 0,-22 1 96,19 19 32,-19 0 288,0 0 32,-19 0 161,19 19-161,-22 21 129,3-20-321,19 20 481,-19-1-866,-1-19 450,20 0-610,0 0-191,0 0-193,20-20-832,-1 0-1666,0 0-5093</inkml:trace>
  <inkml:trace contextRef="#ctx0" brushRef="#br0" timeOffset="169828.7136">13350 6634 11755,'0'20'896,"-19"19"1571,19 1-1154,-21-20 449,21 19-577,0 1-673,0-20-127,0 0-353,21 0 64,-2-20 64,1 0-64,-1-20 32,2 0-224,18 0 352,-19 0-224,1 0-224,-2-19 384,1 19-960,-1 0-33,2 20-705,-21-20-1184,20 20-1890</inkml:trace>
  <inkml:trace contextRef="#ctx0" brushRef="#br0" timeOffset="170218.7359">13649 6792 7847,'0'-19'1633,"0"19"1058,0 0-801,19 0-481,-19 0-128,20 0-608,-20 0-353,19 19-128,2-19-159,-1 0 63,18 0-32,-16 0 64,-3 0-64,20-19 32,-18 19-96,18-20 96,-20 0 0,-19 20-320,22-20 352,-22 0 160,0 0-31,0 1-225,0 19 128,-22-20 352,3 20-224,0 0 97,-1 20 63,-1-20 417,1 39-256,1-19 223,-22 20 65,22-1-192,0-19-641,-1 20 256,20-20-352,39 0-961,2-1-640,38-19-1858</inkml:trace>
  <inkml:trace contextRef="#ctx0" brushRef="#br0" timeOffset="170773.7677">15058 6693 13805,'0'-20'-32,"0"20"2402,-20 0-1377,-1 0 0,2 40 192,-20-20-416,18 20-193,-18-1 193,19-19-385,20 0-384,0 20-192,0-40 352,20 0-192,19 0-256,-18-20 64,18 0-385,1 0 161,-1 0-129,2-19 353,-22 19-64,1 0 95,-1 20 161,-19-20 64,0 20-64,0 0 385,-19 20 95,19 0-128,-39 0 161,17 19-449,3 1 192,19-20-288,0 19-769,19-18-2146</inkml:trace>
  <inkml:trace contextRef="#ctx0" brushRef="#br0" timeOffset="171303.798">16110 6713 10634,'0'-40'416,"-19"40"2050,-3-19-31,3 19-1122,0 19 160,-1 1-608,-1 0-96,-18 20 320,20-1-224,-3 1-289,3-20-288,0 20-288,19 0 32,19-21-352,22 2-64,-22-2-769,41-19-737,-21 0-1505,2 0-4645</inkml:trace>
  <inkml:trace contextRef="#ctx0" brushRef="#br0" timeOffset="171587.8142">16327 6773 10377,'21'-40'417,"-1"20"2914,-1 20-1537,0-20-577,3 20-32,-3 20-609,1 0 65,-1 0-449,2 0 64,-21 19-31,0 1-65,-21-20-64,2 19 384,-20-18-31,17-21-321,-16 19 96,18-19-352,-1-19 352,2 19-256,-1-21-576,20 2-321,0-1-641,0 0-512,20 0-2370</inkml:trace>
  <inkml:trace contextRef="#ctx0" brushRef="#br0" timeOffset="171825.8279">16864 6316 13901,'19'20'1281,"-38"-1"-128,19 1 96,0 21-320,-20 17 737,1 3-770,-2-3-447,1 3-65,-18 18-352,16 0-160,-16-19 256,18 19-800,-1-19 95,21-20-608,0-20-64,0 0-1282,21-20-2561</inkml:trace>
  <inkml:trace contextRef="#ctx0" brushRef="#br0" timeOffset="172064.8415">17122 6276 15118,'0'21'224,"-20"-2"1153,20 20-127,-19 22-129,-3-3 32,3 3-192,0 18-993,-22-20 416,2 1-256,20 19-224,-2-19-32,1-21 64,20 1-961,0 0-577,0-20-1409,20-20-2658</inkml:trace>
  <inkml:trace contextRef="#ctx0" brushRef="#br0" timeOffset="172234.8513">17162 6792 13805,'-21'20'1345,"2"20"32,-1-20 321,1 19-705,-3 1-128,22-19-898,0-2-159,22 1-865,17-20-1121,1 0-2402</inkml:trace>
  <inkml:trace contextRef="#ctx0" brushRef="#br0" timeOffset="172370.859">17379 6673 11691,'-58'-39'192,"37"19"320,1 20-288,1 0-672,19 0-769,0 20-2467</inkml:trace>
  <inkml:trace contextRef="#ctx0" brushRef="#br0" timeOffset="172659.8756">17499 6733 9993,'-19'20'3459,"-2"-20"-2017,1 20 704,1-20-865,19 0-256,0 19-449,0-19-512,0 20 257,0 0-193,19 0-288,1 0 384,1 0-160,-2 20 64,1-21-64,-20 2-160,0-21 480,-20 19-31,1 1 287,-2-20 1,-18 19-289,20-19-95,-3 0-225,3 0-96,19-19-289,0 19-800,0-20-545,0 20-672,19-19-1986</inkml:trace>
  <inkml:trace contextRef="#ctx0" brushRef="#br0" timeOffset="172826.8851">17738 6773 15022,'-41'39'800,"2"-19"1314,18 0-832,21 20-610,-19-21-223,19 2-225,0 19-320,19-21-961,2-19-1249,-1 20-3556</inkml:trace>
  <inkml:trace contextRef="#ctx0" brushRef="#br0" timeOffset="172961.8928">17856 6693 10570,'-19'-59'-289,"19"39"513,0 20-224,19 0-384,-19 0-801</inkml:trace>
  <inkml:trace contextRef="#ctx0" brushRef="#br0" timeOffset="173235.9085">17875 6932 12587,'0'-40'129,"22"20"1568,-3 0-896,0 0-96,22 0 320,-21 0-225,-1 20-159,0 0-97,3 20-127,-22-20-1,0 20 289,0 20 96,-22-20-513,3-1 0,-20 21 129,18-19-65,-18-21-256,20 19-64,-3-19-128,22 0-288,0-19-866,0 19-992,0-21-2018</inkml:trace>
  <inkml:trace contextRef="#ctx0" brushRef="#br0" timeOffset="173538.9258">18234 6753 15822,'-19'39'1474,"19"-39"-545,-22 20 288,3 0 32,-1 0 0,20 0-448,-19 0-673,19-1-128,0-19 64,0 0-224,19 21-224,20-21-257,-17 0 289,16 0 192,1-21 31,2 21 194,-2-19-130,1-1 33,-20 20 193,-1 0 287,-19 0 225,0 0-33,0 20 65,0-20-225,0 19-159,0 2-33,-19-2-416,19 2-449,0-21-1088,19 19-2115</inkml:trace>
  <inkml:trace contextRef="#ctx0" brushRef="#br0" timeOffset="174166.9618">19185 6972 10025,'-19'-40'5381,"19"19"-5253,0 2 385,19-1 159,3 0 1,-3 0 160,20 20-289,-18 0-127,-1 0-97,-1 20 64,0 0-31,3 0-225,-22 20 288,0 0-160,-22-21 161,3 20 95,0-18 129,-22-21-481,22 0 0,-20 0-96,-2 0-192,2-21-609,18 2-255,21-1-386,0 1-992,21 19-1986</inkml:trace>
  <inkml:trace contextRef="#ctx0" brushRef="#br0" timeOffset="174669.9905">20100 6355 15887,'39'-19'512,"-20"19"641,-19 0-96,0 39 160,0 2 129,0 17-97,-19 3-577,0 18 97,-1-20-353,-1 1-31,1 19-417,-18-19 160,16 0-160,3-20 32,19-1-128,0-20 128,0-19-192,19 0 192,3-19 224,-3-1-384,0 1 64,22-21 96,-2 0-64,2 0 31,-3 20-63,3-20 32,-22 21 64,1 19-128,-1 0 128,-19 19 288,0 1 129,0 20-385,-19 0 128,-1 0-32,1 0 32,-2-21-544,21 20-129,0-18-992,0-21-193,0 20-704,21-20-2755</inkml:trace>
  <inkml:trace contextRef="#ctx0" brushRef="#br0" timeOffset="175683.0485">19465 6832 6342,'0'0'832,"0"-20"1667,0 20-193,0 0-32,0 0-737,0 20-448,0 0-160,-20-20-128,20 20 96,0 0-353,-21-1-31,21 2-161,0-2 33,0-19-417,0 21 0,0-21 0,0 0 64,0 0 256,21 0-416,-1 0 96,-1-21-64,0 2-97,22 19 97,-22-21-96,1 21-32,1-19 128,-2 19 160,-19 0-320,0 0 288,0 0 0,0 19 128,0 2 32,-19-2 0,19 21-128,0-20-64,0-20 128,0 19-928,0 2-866,19-21-2402</inkml:trace>
  <inkml:trace contextRef="#ctx0" brushRef="#br0" timeOffset="176066.0704">20575 7150 24695,'-19'0'480,"-1"0"-191,20 0-289,0 0 192,20 0-192,-20-20-865,0 20-2754,40-20-4837</inkml:trace>
  <inkml:trace contextRef="#ctx0" brushRef="#br0" timeOffset="176880.1169">22005 6713 14253,'39'0'480,"-39"-20"-383,0 20 928,21 0 480,-21 0-352,-21 0-640,-18 20-353,-2-20 0,3 20 480,-22 20-159,1-21-1,19 21-223,20-20 31,1 0-192,-2 19-32,42-18-32,-21 19 32,39-21 128,-20 1-128,2-1-160,18 2 224,-19-1-224,-20 0 192,0-1 32,0 1 65,-20-20 255,1 20 33,-22-20-1,2 0-32,-1 0-127,20 0 31,1 0-448,19 0 0,-19-20-673,38 20-576,-19-20-481,19 20-800,22-19-2723</inkml:trace>
  <inkml:trace contextRef="#ctx0" brushRef="#br0" timeOffset="177143.132">22085 6832 13805,'-20'0'3587,"40"-20"-3459,-1 20 1057,22-20 481,-3 20-193,23 0-320,-1 0-704,-2 0-33,2 0-384,0 0 0,0 0-64,-21 0-480,-1 0-289,-16 0-256,17 0-513,-20 0-1216,-19 0-2403</inkml:trace>
  <inkml:trace contextRef="#ctx0" brushRef="#br0" timeOffset="177323.1423">22600 6753 14317,'-58'39'352,"37"-19"1026,1 20 608,1-20-705,-1 19-160,-1 1-513,2-19-479,-1 18-33,20-20-289,-19 22-351,19-21-833,0-1-1058,19 1-3010</inkml:trace>
  <inkml:trace contextRef="#ctx0" brushRef="#br0" timeOffset="177688.1632">22720 7110 17072,'20'-59'256,"-1"19"-224,22 1 448,-3-1 385,3 19 32,-2-18 64,21 19-417,-41 0-159,22 20-97,-22 0-128,1 0-160,-20 20 192,0 0-192,-20 19 353,1 1-321,-22-19 256,3 18-384,-22-20 352,19 2-224,-17-1-96,17-20-128,22 0-352,-1 0-193,20 0-1185,0-20-1890</inkml:trace>
  <inkml:trace contextRef="#ctx0" brushRef="#br0" timeOffset="177988.1803">23255 6852 17136,'0'20'224,"0"0"32,-19-1 417,-1 2 448,1 19 192,19-21-288,-21 20-865,1 2-128,1-21-192,19 19-480,0-19-866,0 0-992,0-20-3140</inkml:trace>
  <inkml:trace contextRef="#ctx0" brushRef="#br0" timeOffset="178270.1965">23274 6812 11434,'22'-39'193,"-22"19"1696,19 0 193,1 20-512,-1-20-193,22 20-352,-22 0-416,0 20 63,-19 0-159,22 0 223,-22-1-319,0 21 159,-22-20 225,22 0-96,-38 0-417,18-1 128,-20-19-319,-21 0-129,23 0 32,-1-19-193,18 19-607,1 0-482,20 0-832,0 0-1953</inkml:trace>
  <inkml:trace contextRef="#ctx0" brushRef="#br0" timeOffset="178462.2074">23573 7269 24278,'-19'60'513,"-1"-60"-321,20 0-416,0 0-993,0 0-1474,0 0-6149</inkml:trace>
  <inkml:trace contextRef="#ctx0" brushRef="#br0" timeOffset="190049.8702">409 8580 6245,'0'0'833,"0"0"-160,19 0-161,1 0-95,-20 0-129,19 0-64,0 0-32,3 0-63,-3 0-1,0 0 0,1 0 32,1 0-32,18 0-32,-20 0 32,3 0-96,16 0 96,3 0-128,-2 0 64,2-20-32,-3 20-32,3 0 0,-2 0 97,1-20-1,-1 20-64,21 0 64,-21 0-96,2-20 32,17 20-32,-17 0 0,19 0 32,-2 0-32,2-20 64,0 20 32,0 0-64,19-20 0,1 20-32,-1-19 0,-1 19 0,1-20 32,1 20 0,21-20-32,-22 0 32,20 0-32,-20 20 0,1-20 32,-1 20-64,1-19 32,-1 19-32,-21-21 32,2 21 0,20 0-32,-20 0 0,19 0 32,1 0 0,-1 0-32,-19 0-32,18 0 64,-18 0-96,19 0 96,-19 0 0,20 21 0,-20-21 0,19 0 0,-20 0 0,20 19 0,0-19 0,20 0 0,-19 0 0,21 0 0,-22 0 0,20 0 0,0 0 0,-20 0 0,20 0 0,0 0 0,2 0 0,-3-19 32,21 19-32,1 0 0,-2 0-32,2 0 64,-2 0-32,3 0 32,-3-21 0,21 21-32,1 0 0,-3 0 0,3-19 0,19 19 0,-20 0 0,18 0 0,2-20 0,0 20 32,0 0-64,0 0 32,19-20 0,2 20 0,-1 0 0,-1 0 0,20 0 0,-18-20 0,18 20 0,1 0 0,-1 0 0,0 0 0,1-19 0,-1 19 0,21 0 0,0 0 0,-2 0 0,2-21 0,0 21 32,19 0-64,-21 0 32,22 0 0,-1 0 0,0 0 0,1 0 0,-1 0 32,0 0-64,1 0 128,-1 0-64,20 0-32,0 0 64,-1 21-64,1-21 0,21 0 0,-21 19 0,19-19 0,2 20 32,-2-20 32,0 0-32,2 20-64,18-20 64,-18 0 96,17 20 129,-16-20-33,37 0-128,-20 19-64,1-19 32,20 0-64,0 21 96,-22-21-96,3 0 0,-1 19 64,-1-19-64,-18 20 32,17-20 0,3 20 0,-22-20 0,21 20 32,1-20 0,-22 0 0,-19 0 65,-1 20 95,-18-20-32,-20 0-96,-22 20-32,-57-20 32,-20 0-128,-2 19-32,41-19-352,-19 0-641,19 20-1313</inkml:trace>
  <inkml:trace contextRef="#ctx0" brushRef="#br0" timeOffset="191024.926">804 9175 7559,'-19'21'224,"-1"-21"865,1 0 1281,-2 0-800,1-21-161,1 21-352,19-20-641,-19 1-255,19-1-97,19 1 64,-19-2-64,19 1-32,22 20 64,-22 0-32,1 0 32,21 20 0,-22 1 32,20 18-32,-39 0 129,21 2 447,-21-2 321,0 1 32,-21-20-384,1 0-129,1-20-224,-22 21-95,22-21-450,-20 0 418,18 0-482,1-21-415,1 21-578,19 0-864,0-20-1313,0 0-3075</inkml:trace>
  <inkml:trace contextRef="#ctx0" brushRef="#br0" timeOffset="191319.9429">1242 8798 11819,'20'-19'-64,"-20"19"576,19 0 545,-19 0-160,-19 0 224,19 19-352,-20 21-161,-1 20-95,2-1-97,-20 20-63,17 1-161,3-21-96,19 21-160,0-40 64,0 0-289,19-19-479,3-3-674,17-18-1088,-20 0-1826</inkml:trace>
  <inkml:trace contextRef="#ctx0" brushRef="#br0" timeOffset="191487.9525">1122 9175 12780,'-58'0'736,"37"0"2051,1 0-1634,1 0-576,19 0-674,0 0-191,0 0 288,19 0-224,1 0-1057,20 0-1954,-20 0-3107</inkml:trace>
  <inkml:trace contextRef="#ctx0" brushRef="#br0" timeOffset="191876.9747">1539 8798 10153,'40'-40'2082,"-20"21"-961,-20 19-224,0 0 480,0 19 65,-20 21-417,1 0-577,-2 0-256,-18 19-64,20 1-96,-22 19 97,21-19-129,1-21 192,-2 2-256,21-2-64,0-39-97,0 0 193,0 0-256,21-20-32,-2 1-193,1-22 97,-1 21 31,3-19 65,16 20 96,-18-2 64,1 21 96,-2 0 224,-19 21 128,20-2 64,-20 20-95,19-19-65,-19 21-64,0-22-224,21 1 160,-21-1-256,0 2-833,0-21-1986,20 0-2722</inkml:trace>
  <inkml:trace contextRef="#ctx0" brushRef="#br0" timeOffset="192229.9949">1798 9155 11659,'20'20'256,"-20"1"-288,-20-21 480,20 20-128,0-20 321,20 0-128,-1 0-97,1 0-224,-1 0-64,2-20-32,-1-1-96,18 1 64,-16 1 65,-22-1-33,19 1 96,-19-2 0,0 1-32,-19 0 385,19 20-1,-22-19-31,22 19-97,-19 0 32,19 19-127,-19-19 31,-1 20 129,-1 21 31,21-22-224,-19 20-128,19 2-127,-20-21-66,20-1-447,20 1-193,-20-1-800,19 2-1025,-19-21-1794</inkml:trace>
  <inkml:trace contextRef="#ctx0" brushRef="#br0" timeOffset="192552.0133">2035 9076 11498,'0'40'64,"0"-20"481,0-1 544,21 1 128,-21 1 128,0-1-608,0-1-385,20-19-127,-20 20 415,0-20 385,-20 0-32,20-20-448,0 20-577,0-19 32,0-1 128,0-1-64,20 1-224,-20 1 160,19-1-96,-19 1 96,19-2 32,3 21-160,-3 0 95,-19 0 66,19 0-162,1 0 33,1 0-256,-2 21-737,1-21-481,-1 19-960,3-19-1538</inkml:trace>
  <inkml:trace contextRef="#ctx0" brushRef="#br0" timeOffset="192962.0368">2432 8957 7879,'0'0'4100,"0"20"-3652,0 0 1186,-19 0-33,19 19 1,-20-19-449,20 20-769,0-20-95,0 19-257,-19 2 0,19-22 128,0 1-384,19-1-257,-19 2-256,0-21 385,20-21 512,-1 2-128,2-1-32,-1 1 96,-1-22-64,-19 21-32,20 1 0,-20-1 0,0 20 0,21 0 96,-21 0 129,0 20 127,0-20 161,0 19-289,0 1 32,19-20-32,-19 0 32,20 0 225,-1 0-161,-19 0 161,19 0-385,3-20-192,-3 20 128,-19-19-417,19-1-223,-19 20-577,20 0-1090,1 0-2337</inkml:trace>
  <inkml:trace contextRef="#ctx0" brushRef="#br0" timeOffset="193150.0475">2829 9116 13292,'-19'59'1217,"0"-38"-1121,19 18 129,0-19 31,19-20 160,-19 19-288,19 2-416,1-21-2050,20 0-2947</inkml:trace>
  <inkml:trace contextRef="#ctx0" brushRef="#br0" timeOffset="193301.0562">2988 8917 13612,'-19'0'0,"19"0"385,0 0-706,0 0-736,0 20-576,0-20-1410</inkml:trace>
  <inkml:trace contextRef="#ctx0" brushRef="#br0" timeOffset="193598.0732">3147 8977 10025,'-19'20'961,"-1"-20"1089,-1 20-353,2-1-95,-1 1-417,20 21-608,-19-22-257,19 1-160,19-1-224,-19 1 64,20 1 192,-1-1-64,-19-1-64,21-19-192,-1 20 385,-20-20-386,0 19 482,0-19-33,-20 21 321,-1-1 31,2-20-287,-1 20-1,1-20-320,-2 21-64,1-21-320,20 0-513,0 0-1025,0-21-1953,20 1-2147</inkml:trace>
  <inkml:trace contextRef="#ctx0" brushRef="#br0" timeOffset="193936.0925">3287 9116 9769,'0'20'2979,"0"-20"-3011,0 19 736,19-19 513,0 0 65,1 0-482,21-19-383,-22 19-321,0-20-32,22 1 32,-22-2-128,1 1 0,1 0 0,-21 1 0,0-1-32,-21 20 0,21-20 32,-20 20 0,1-20 32,0 20 128,-22 20 256,22 0 417,-1 0 0,-1 19-1,1-19-319,1 20 63,19-1-351,-19-19-161,19 1-64,19 18-289,0-19-768,1-1-1537,21 2-3428</inkml:trace>
  <inkml:trace contextRef="#ctx0" brushRef="#br0" timeOffset="194102.102">3663 9335 15566,'0'39'160,"-20"-20"1346,1 22-225,0 0 0,-22-23 0,21 22-992,-20-20-193,20 1-577,20-21-1120,-19 18-3012</inkml:trace>
  <inkml:trace contextRef="#ctx0" brushRef="#br0" timeOffset="194936.1497">4835 8858 5925,'20'-40'1602,"-1"20"640,-19 20 160,0 0-448,0 0-289,0 0-447,0 40-161,0-20-225,0 20-127,-19 19-321,-1 1 129,-1-1-257,-18 20-128,20-18 129,-3 18-386,3-39 290,0-1-226,19-20 162,0 2-386,0-21-511,19 0-97,-19 0-609,19-21-672,3 2-1473,16-20-2179</inkml:trace>
  <inkml:trace contextRef="#ctx0" brushRef="#br0" timeOffset="195151.162">5112 8699 9513,'60'-39'2754,"-60"39"-1825,0 19 993,0 20-417,-19 22-159,-2-2-289,1 20-321,-19 1-223,18-1-161,-18 0-160,20 1-32,-2-20-128,1-20-384,20-19 160,0-3-417,0-18-672,0 0-288,0 0-1250,0 0-1729</inkml:trace>
  <inkml:trace contextRef="#ctx0" brushRef="#br0" timeOffset="195311.1711">4794 9155 10858,'-19'-19'2146,"0"19"-641,19 0 225,19 0-577,0 0-64,1 0-192,21 0-769,-3 0-32,22 0 64,-19 0-704,17 19-1154,-17-19-1985</inkml:trace>
  <inkml:trace contextRef="#ctx0" brushRef="#br0" timeOffset="197745.3104">5232 9335 7527,'0'0'2146,"0"-20"-449,0 20 481,0 0-704,0 20-834,0-20 321,0 21 32,0 16-160,-21 4-160,21 0 31,-19-4-95,-1 4-97,1-2-223,19-19-257,0 20 160,0-20-384,0-20 384,19 0-545,1 0-383,-1 0 31,22 0-768,-22-20-321,1 20-832,1-19-1314</inkml:trace>
  <inkml:trace contextRef="#ctx0" brushRef="#br0" timeOffset="197954.3223">5132 9533 6662,'-59'0'2434,"59"0"-192,-21 0-288,21 0 32,0 0-1313,21 0 255,-1 0-127,-1 0-288,22 0-353,-2 0-96,1 0-160,-1 0-609,2 0-864,-2 0-1698,-20 0-2787</inkml:trace>
  <inkml:trace contextRef="#ctx0" brushRef="#br0" timeOffset="198170.3347">5430 9475 11883,'0'0'64,"0"0"1537,19 0-416,1 0 97,1 0-514,-1 0-543,-1 0-193,22 0-417,-22 0-672,0 18-1025,22-18-1441</inkml:trace>
  <inkml:trace contextRef="#ctx0" brushRef="#br0" timeOffset="198401.3479">5827 9374 10473,'0'0'1089,"0"0"1762,0 19-929,-19 22-32,-2-21-385,21 19-352,-20-20-448,1 22-225,19-20-512,-19-3 128,19 2-480,0 1-449,0-21-1345,19 0-1537,-19 0-5158</inkml:trace>
  <inkml:trace contextRef="#ctx0" brushRef="#br0" timeOffset="198986.3814">6126 9076 7431,'0'0'4804,"0"0"-3715,19 0 1826,1-20-1346,-1 20-223,22 0-257,-3 0-321,22 0-287,-21 0-129,2 0-352,-2-20 0,-18 20 32,18 0-288,-20 0-641,2 0-288,-21-19-737,0 19-1217,0 0-1825</inkml:trace>
  <inkml:trace contextRef="#ctx0" brushRef="#br0" timeOffset="199170.3919">6244 9136 11755,'-19'39'2306,"19"-39"-320,0 0 160,19 0-833,20 0-256,-18 0-352,18 0-417,2 0-128,-3 0-128,3 0-320,-2 0-1250,1 0-1472</inkml:trace>
  <inkml:trace contextRef="#ctx0" brushRef="#br0" timeOffset="199874.4321">6918 8917 9416,'0'0'1314,"0"0"640,0 0-225,0 20-287,-19 0 95,19 20-512,-19-1-384,-3 1-97,3 20 1,-20 0-33,20-21-320,-3 21 32,3 1-127,19-24-65,-19 4-449,19-21-159,0 1-225,19-21-737,0 0-640,3-21-1281,-3-19-2467</inkml:trace>
  <inkml:trace contextRef="#ctx0" brushRef="#br0" timeOffset="200082.444">7176 8798 12395,'41'0'2146,"-41"0"-1249,0 20 448,-20 20-288,-1 0-160,-18 19 0,20 1-288,-2-1-289,-18 1-160,39 0 32,-19-1-448,19-19-32,-22-20-385,22 0-672,0 1-769,0-3-1858</inkml:trace>
  <inkml:trace contextRef="#ctx0" brushRef="#br0" timeOffset="200267.4546">6839 9155 10441,'0'0'2339,"0"0"-1795,0 0 1282,19 0-1057,22 0-65,-22 0-287,22 20-353,-2-20-128,2 0-705,-3 21-2018,3-21-4355</inkml:trace>
  <inkml:trace contextRef="#ctx0" brushRef="#br0" timeOffset="200592.4732">7436 9235 11562,'19'-19'929,"-19"19"1121,0 0-576,0 0-321,0 0 0,-19 19-481,-2 20-63,1-18 32,1 40-97,-22-24-63,22 4 63,-1 0-127,1 17-225,19-38-128,19 19 96,-19-19-128,20 1-288,-1-21-641,22 0-384,-22 0-577,22 0-1505,-22-21-2755</inkml:trace>
  <inkml:trace contextRef="#ctx0" brushRef="#br0" timeOffset="200770.4834">7277 9434 11883,'-41'0'2146,"22"0"160,19 0-929,0 20-864,19-20 448,1 0-449,20 0-512,-1 0 96,2 0-961,19 0-1377,-21 0-2370</inkml:trace>
  <inkml:trace contextRef="#ctx0" brushRef="#br0" timeOffset="200964.4945">7614 9434 10570,'0'0'3331,"0"0"-1602,0 0 129,19 0-961,20 0-32,-17 0-449,16 0-288,3 0-96,-2-20-512,1 20-705,-20 0-1154,-1 0-2625</inkml:trace>
  <inkml:trace contextRef="#ctx0" brushRef="#br0" timeOffset="201161.5058">8091 9274 14733,'-21'21'993,"21"-1"1153,-20 21-1217,1-23-96,-1 22 288,-1-20-801,2 21-320,19-23-192,0 1-641,0-19-544,0 0-993,0 0-2531</inkml:trace>
  <inkml:trace contextRef="#ctx0" brushRef="#br0" timeOffset="201735.5386">7672 8660 8616,'0'-21'1601,"0"21"1378,0 0-961,0 0-545,-19 21-31,19-2-481,0 1-257,-20-1-31,1 2-321,19-2-160,0 2 65,0-2-193,0-19-128,0 0 128,0 0-64,0-19-160,0-2 31,0 2-255,19-21 224,-19 20 32,20-20 224,-20 20-288,0-19 96,19 39 32,-19-20 96,0 20 192,0 0 64,0 20-64,0-1-64,0 21-160,-19-19 257,19 18-353,0-20 96,0 21-737,-20-19-1601,20-2-7207</inkml:trace>
  <inkml:trace contextRef="#ctx0" brushRef="#br0" timeOffset="205041.7277">9300 8957 7078,'0'-20'3139,"0"0"-1473,0 20-257,0-19-288,-19 19-448,19 0-129,-20 0-127,1 19 31,-2 1 33,-18 0-1,20 0 97,-22 20-65,21-1 65,1 2-321,-2-2 256,1-20-480,20 1 32,0 1 129,20-21-161,1 0-64,-2-21 96,20 21-128,21-39-32,-19 19-353,-2-20 193,1 20-32,-1-19 224,-19 19-193,1-20 225,-2 20-192,1 0 224,-20 1 160,0 19-192,0 0 224,0 0 1,-20 19 31,1 1 0,-2 20 32,1 0 97,1-21-257,19 21 32,-20 0-32,20-20-64,0-1 0,0-19-32,20 0 0,-1 0 32,1-19-96,1-1 0,-2 1-128,20-2 288,-18 1-353,-1 0 193,-1 1 225,-19-1-386,19 20 289,-19 0-64,0 0-160,0 0 320,0 20 33,0 19 63,-19-19-224,19 1 0,0-2 32,0 1-32,19-20-64,3 0 320,-3 0-224,1 0-32,-1-20-128,22 1 160,-22-2-64,20 1-96,-18 0 64,-2 20 32,-19 0 96,20-19-256,-20 19 128,0 19 192,0 1-192,0 0 96,0 1 160,0-2-224,0 1 32,0-1 1,0 1-66,19-20-63,-19 21-576,22-21-481,-3 0-1057,0 0-1858</inkml:trace>
  <inkml:trace contextRef="#ctx0" brushRef="#br0" timeOffset="205491.7534">10254 8937 11242,'0'-20'705,"0"20"1281,-20 0-1025,1 20-321,-3 20 866,-16-20-161,-3 19-544,2 1 96,20 0-129,-2-1-447,1 2-33,20-21-192,0-1 0,20-19-96,1 0-32,18-19-96,1-22-289,-1 21 65,2-19-192,-2-1 31,1-19 385,-1 19-192,-20-20 352,22 1-353,-22-1 129,20 1 0,-17 19 64,-3-20 128,-19 40 32,19 0 128,-19 20 449,-19 0-129,0 0-95,-3 40 159,3 0-64,-20 20 65,-2-1 288,22 1-417,-20 19-63,18-19-193,2-1 96,19 1-1025,0-1-832,19-38-1122,2-1-1537</inkml:trace>
  <inkml:trace contextRef="#ctx0" brushRef="#br0" timeOffset="208466.9236">11345 8758 6309,'21'-40'1282,"-21"40"1568,0 0-768,0 0-800,0 21-289,0-2-1,0 2-31,0 18-192,0 1-64,-21 19-289,21 1-128,-20-1-95,1-19 63,19 20-320,-20-21 128,20-18 160,0-21-320,0 0 320,0 0 321,0-21-577,0 1-32,20-19 64,-20-1 32,19 0 64,-19-19-128,20 19 0,-20-19-64,21 19 160,-21 0-289,19 21 225,-19-2-32,20 2-96,-20 19 192,0 19-64,19 2 0,-19 18 0,0-19 193,21 20-354,-21-20 193,20 19 161,-20-19-610,19 0-384,1-20-448,-20 0-769,21 0-1473,-2-20-2947</inkml:trace>
  <inkml:trace contextRef="#ctx0" brushRef="#br0" timeOffset="208668.9352">11783 8619 10025,'0'20'1025,"-20"1"993,-1-2-673,2 20-96,-1 22 193,1-22-545,-22 1-385,22 0-160,-1-21-352,20 21 128,-21-20-576,21-20-865,21 0-961,-1-20-1538</inkml:trace>
  <inkml:trace contextRef="#ctx0" brushRef="#br0" timeOffset="208848.9455">11802 8679 12203,'19'39'64,"-38"1"1377,19 20-416,0-20 353,-19 19 95,19-19-800,0 20-449,0-21-192,0 2-128,0-2-673,19 0-576,-19-18-1666</inkml:trace>
  <inkml:trace contextRef="#ctx0" brushRef="#br0" timeOffset="209108.9603">12079 8977 11659,'0'0'2114,"-19"20"-1506,19 0 1314,-20 19-577,1 2 193,19 17-65,-21-17-480,21 18-320,0-19-97,0 0-416,0-1-128,21-20-448,-2 2 0,1-21-481,20 20-96,-20-20-577,-20-20-1344,19 20-3364</inkml:trace>
  <inkml:trace contextRef="#ctx0" brushRef="#br0" timeOffset="209265.9693">12040 9235 11562,'-40'-19'1730,"20"19"352,1 0 577,-1 0-1186,20 0-96,0 0-768,0 0-705,39 0 128,-19 0 64,40 0-1313,0 0-1954</inkml:trace>
  <inkml:trace contextRef="#ctx0" brushRef="#br0" timeOffset="209704.9944">12457 8878 12684,'0'0'960,"0"0"1443,0 0-834,0 0-640,19 0-32,22 0-64,-2 0-673,2 0-32,-3 0 0,3 0-384,-22 0-225,20 0-544,-18 0-960,-1 20-1443,-20-20-4483</inkml:trace>
  <inkml:trace contextRef="#ctx0" brushRef="#br0" timeOffset="209863.0035">12536 8997 7783,'-38'20'1281,"16"-20"2050,22 0-608,0 0-1986,22 0 127,-3 0-127,20 0-449,2 0-192,17-20-320,-18 20-1794,20 0-7559</inkml:trace>
  <inkml:trace contextRef="#ctx0" brushRef="#br0" timeOffset="210519.041">13153 8758 13708,'0'0'97,"0"0"511,0 21 609,-22-2-96,22 21 161,-19 0-322,0 19-447,-1 1-33,-20-21 1,20 22-481,1-22 64,19 0 32,0-18 128,0-21-288,0 0 641,0-21-577,0 1 0,0-19 32,19-1-32,1 20 160,-1-39-384,2 19 224,-1 0 64,-1 1-288,22-1 224,-22 20-225,0 0 161,-19 20-32,20 0 224,1 20-160,-21 0 224,20 0 161,-20 20-321,0-1 64,19 1-64,-19-20-32,19 0 96,-19-1-640,20 1-385,1-20-192,-2-20-641,1 1-801,-1-1-1793</inkml:trace>
  <inkml:trace contextRef="#ctx0" brushRef="#br0" timeOffset="210724.0527">13627 8660 12812,'0'19'1089,"0"1"320,-19 20-96,0-21-224,-22 21 385,2 20-449,20-20-321,-22-1-351,22-19-161,-1 20-288,20-20 96,0-20-577,0 0-832,0 0-129,20-20-960,-1 0-1986</inkml:trace>
  <inkml:trace contextRef="#ctx0" brushRef="#br0" timeOffset="210897.0626">13649 8718 6886,'19'21'5669,"-38"-2"-4804,-3 21 833,3 20-417,0-1 737,-1-19-865,-1 20-288,2-1-897,19 1 96,-20-21 32,40 2-705,-20-22-319,19-19-1154,2 0-2371</inkml:trace>
  <inkml:trace contextRef="#ctx0" brushRef="#br0" timeOffset="211320.0868">13846 9155 9833,'20'-39'1121,"-20"20"1537,0 19-960,0 0-705,0 0-64,0 19 96,0 20-160,0 2 128,-20-2-97,20 21-95,-19-20-192,0 18-257,19-17-512,-22 0 352,22-4-32,0-16-608,22-1-385,-3-20-384,0 0-417,1 0-1377,1-20-4932</inkml:trace>
  <inkml:trace contextRef="#ctx0" brushRef="#br0" timeOffset="211482.0961">13767 9374 11050,'-39'0'2851,"18"19"-1314,21-19 994,0 0-1923,0 0 417,21 0-673,18 0 65,-20 0-289,41 0-577,-19 0-608,-2-19-992,-20 19-3333</inkml:trace>
  <inkml:trace contextRef="#ctx0" brushRef="#br0" timeOffset="211793.1139">14145 8580 14509,'0'0'481,"-21"0"1024,21 19 33,0 1 31,-20 0 33,20 1-770,0-2-511,0 1-161,-19-1-160,19 2-449,0-2-768,0 2-929,0-2-2947</inkml:trace>
  <inkml:trace contextRef="#ctx0" brushRef="#br0" timeOffset="212845.174">15236 8937 12587,'0'-39'225,"-19"39"223,-1-20 705,-1 20-288,2 20 384,-1-1-256,-21 1-96,22 20-128,-20-20-1,18 19-159,2 1-97,-1-19-255,20 18-129,0-39-128,20 19 0,-1-19 160,2 0-32,18 0-64,-20-19-32,22-1-288,-2-20 128,-18 20-160,18-19 159,-20 19 1,3 0-64,-3 0 0,-19 0 192,19 0 0,-19 20 32,0 0-32,0 0 256,-19 20-192,0 0 32,19 20 0,-22-20 193,3 19-193,19-19 64,-19 20-128,19-20 32,0-20-32,0 19 160,19-19-192,-19-19 192,41 19-192,-22-20-192,20 1 224,1-22-256,-20 21-32,19 1 160,-18-1-32,-2 0 224,1 20-224,-20 0 128,0 0 0,0 20 96,0 0-96,-20-1 128,20 1 32,-19 0 64,19 1-128,0-21-128,0 19 0,0-19 64,19 0 0,20 0 160,2 0-288,-22-19 96,22-2-64,-2 21 32,-20 0 192,2-20-320,-1 20 288,-20 20-320,0-20 288,0 21 96,0-2-31,0 1-129,0-20 0,0 19-64,0-19-257,0 20-511,19-20-738,0 0-864,3 0-1826</inkml:trace>
  <inkml:trace contextRef="#ctx0" brushRef="#br0" timeOffset="213271.1984">16110 8937 13901,'0'0'512,"-19"0"1378,-22 20-673,22 0-128,-22 20 673,2-1-801,-2-19-353,22 20-31,0-20-481,-1-1 96,20 1-288,0 1-32,20-21 64,-1 0 64,22 0-449,-3-21 97,3-18 0,-2 19 224,2-20-225,-3 0 353,1-19-224,2 19-160,-2-19 159,1-21-31,-1 21 32,2-1 96,-22 0 64,22 21 64,-22-1 32,1 40 256,-20 0 257,0 0 63,-39 20-255,17 19 255,-16 22 97,-22-3 64,21 3-161,-2-2-384,2 20 1,-1-19-290,20-1-831,20 2-642,0-22-1088,0-20-3076</inkml:trace>
  <inkml:trace contextRef="#ctx0" brushRef="#br0" timeOffset="214092.2454">17061 8937 10986,'0'-39'1121,"0"19"897,0 0-385,0 20-351,0 20-289,-19 0-513,19-1 289,-19 21-321,-1 0 257,-1 19-385,2-18 0,-1-2-31,1 0-97,-2 21-96,21-40-128,-20-1-32,20-19 384,20 0-160,-20-19-224,21-1 128,18-19-480,1-21 224,-20 21-257,18-22 193,-16 22-192,17-21-33,-20 21-63,2-21 448,-1 40-65,-1 0 354,-19 20-257,19 0 480,-19 0-32,0 40 193,-19-20-193,19 20-63,0-1-65,0 1-32,0-20-128,0 19-288,0-19 288,19 0-608,3-20-353,-3 0-256,0-20-833,1 20-1730,21-20-3811</inkml:trace>
  <inkml:trace contextRef="#ctx0" brushRef="#br0" timeOffset="214302.2574">17598 8699 14349,'-19'19'577,"-2"2"319,-18 19 514,0-1-385,18 1 320,-18 0-256,-2-1-448,3 1-545,18-20 0,20 19-96,-21-39-449,42 20-351,-21-20-321,20 0-321,-1-20-768,0 1-1313,22-21-2499</inkml:trace>
  <inkml:trace contextRef="#ctx0" brushRef="#br0" timeOffset="214476.2673">17579 8758 11594,'0'21'1538,"0"-2"480,-21 21-705,21 0 32,-20 19-224,1-19-160,19 0-576,-20 19-289,20-19-32,0 19-32,0-18-545,0-2-319,0-20-386,20 2-735,-1-1-1539</inkml:trace>
  <inkml:trace contextRef="#ctx0" brushRef="#br0" timeOffset="214763.2837">17837 9136 7751,'19'-39'1954,"0"18"224,-19 21-32,0 21-609,-19-2 33,0 1-257,-1 19-384,-1 2 160,2 17-481,-20 3-127,39-22-321,-21 1-96,21 21 32,0-43-32,0 1-480,21 2-289,-2-1-576,1-20-513,-1 0-1537,-19 0-4997</inkml:trace>
  <inkml:trace contextRef="#ctx0" brushRef="#br0" timeOffset="214941.2939">17637 9374 13612,'-39'-18'513,"20"18"2081,19 0-1697,19 0-448,1 0 31,-1 0-448,22 0 192,-2 0-832,1 18-1250,-1-18-2562</inkml:trace>
  <inkml:trace contextRef="#ctx0" brushRef="#br0" timeOffset="215110.3036">17916 9356 12491,'19'0'1666,"-19"-21"-865,20 21 768,1 0-736,-1 0-96,-1 0-577,22 0-288,-22 0-737,20 0-1281,-18 0-2210</inkml:trace>
  <inkml:trace contextRef="#ctx0" brushRef="#br0" timeOffset="215286.3137">18292 9235 13580,'0'0'2050,"0"20"-480,0-1 384,-19 2-225,-1 19-383,1-1-257,0-20-737,-3 22-128,22 0-224,0-23-673,0 1-1088,0-19-1026,22 0-1761</inkml:trace>
  <inkml:trace contextRef="#ctx0" brushRef="#br0" timeOffset="215748.3401">18870 8977 15822,'-41'20'705,"41"-20"512,19 0-128,3 0 96,16 0-128,22 0-608,-1 0-129,1 0-256,0-20-32,0 20-897,-2 0-416,-17 0-897,-3 0-2146</inkml:trace>
  <inkml:trace contextRef="#ctx0" brushRef="#br0" timeOffset="215925.3502">19087 9097 13612,'-99'39'2210,"79"-39"-544,20 0 256,0 0-641,0 0-832,20 0-33,40 0-288,-21-20-128,21 20-641,19 0-2017,-19 0-9225</inkml:trace>
  <inkml:trace contextRef="#ctx0" brushRef="#br0" timeOffset="216541.3854">19881 8957 12555,'20'-20'737,"-40"20"608,20 20-224,0 0 417,-19 0-225,-3 19-416,3 1 64,0 0-160,-1-1-97,-1 2-159,2-2-193,-1 0-160,1-18 33,0-1-97,19-20-160,0 0 384,0 0-96,19-20-352,0-1 32,1-18 32,-1 0-64,2-2-32,-1 2 160,-1-21-384,0 1 287,22 19-319,-21 0 224,20 1 160,-20 19-64,-20 20 32,19-20 64,-19 40 96,0 0 64,19 0 96,-19 19-288,0 1 289,0 0-33,-19-1-320,19-19-64,0 20 0,19-20-385,-19-20-288,22 0-256,-3 0 129,0 0-546,22-20-1345,-21 1-2882</inkml:trace>
  <inkml:trace contextRef="#ctx0" brushRef="#br0" timeOffset="216757.3978">20437 8779 14285,'0'0'2402,"0"19"-1729,-21-19 416,2 40 0,-20-20 192,-2 20-64,2-1-160,-1 1-640,1-20 127,20 19-704,-3-19 160,3 21-64,19-41-448,0 19-289,0-19-448,19 0-33,3-19-319,-3-2-1378,20 1-1505</inkml:trace>
  <inkml:trace contextRef="#ctx0" brushRef="#br0" timeOffset="216907.4064">20377 8898 5925,'0'-20'4869,"20"20"-1538,-20 20-1730,-20-20-31,20 39-257,-19 1-192,0 0-32,-3-1-416,3 2-321,19-2-544,0 0 160,0 2-769,0-2-1121,19-20-2049</inkml:trace>
  <inkml:trace contextRef="#ctx0" brushRef="#br0" timeOffset="217429.4362">20596 9335 6566,'0'-40'2402,"20"19"128,-20 2-320,0-1-192,0 20-384,0 0-353,0 0-704,0 20-385,-20-1 769,-1 22-160,2 0 31,-1-4-255,-21 24 224,22-3-385,0-17-224,-1-2-96,20 2-96,0-22-160,0 1 32,20 1-865,18-21 32,-16 0-608,-3-21-737,1 21-2467</inkml:trace>
  <inkml:trace contextRef="#ctx0" brushRef="#br0" timeOffset="217593.4456">20397 9475 14413,'-20'0'1217,"20"0"577,0 0-1089,20 0 63,-1 0-319,2 0-257,18 18-128,2-18-480,-2 0-1058,1 0-1825</inkml:trace>
  <inkml:trace contextRef="#ctx0" brushRef="#br0" timeOffset="217779.4563">20714 9512 13004,'0'-19'1729,"20"19"-607,1 0 383,-21 0-448,39 0-352,2 0-353,-3 0-256,3 0-512,-2 0-417,2 0-1057,-3 19-2402</inkml:trace>
  <inkml:trace contextRef="#ctx0" brushRef="#br0" timeOffset="218003.4691">21251 9414 15374,'0'0'673,"-21"20"928,21 0 65,-19 1-481,-1-3 32,1 22-544,19-20-545,-21 19-64,1-19-32,20 1-448,0-2-385,0-19-320,0 0-545,0 0-928,0 0-3108</inkml:trace>
  <inkml:trace contextRef="#ctx0" brushRef="#br0" timeOffset="218565.5012">20893 8718 10698,'0'-19'1953,"0"19"33,0 0-897,-20 0 32,20 19-128,0 2-320,-19-21-289,19 19 161,0 2-577,-19-2 96,19-19 64,0 20-160,0-20 64,0 0 32,19-20 96,-19 20-192,0-19-32,0-2 32,0 2 32,19-2 0,-19 2 128,0-1-64,0 20-160,0-19 192,20 19 225,-20 19-289,-20-19 160,20 20 288,0 20-95,-19-21-33,19 21-192,0-20-224,0 0 32,0 20-929,0-40-1441,0 20-8040</inkml:trace>
  <inkml:trace contextRef="#ctx0" brushRef="#br0" timeOffset="220213.5955">22145 9393 15566,'0'0'481,"19"0"-129,-19 0 673,0 0 64,0 0-96,0 0-609,0 0-95,0 0-353,0 0 128,0 0 160,0 0-256,0 0 480,0 0-384,0-19-32,0 19 128,0 0-160,0 0 257,0 0-161,0 0 320,0 0-160,0 0-127,0 0 63,-19 0 128,19 0-256,0 0-96,0 0-32,0 0 128,19 19 64,-19-19 0,0 0 32,19 0 33,-19 0 127,0 0 64,-19 0 225,19 0-257,0 0-320,0 0 96,0 0 33,0 0-194,0 0-1024,0 0-1473,0 0-2082</inkml:trace>
  <inkml:trace contextRef="#ctx0" brushRef="#br0" timeOffset="223196.7661">508 10467 9320,'-22'20'289,"3"-20"2081,19 0-801,0 0 417,0 0-192,19 0-513,3 0-480,-3 0-321,20 0 33,2 20-353,-3-20-64,3 0 32,19 0-64,-2 0-448,-17 0-545,19 0-480,-21 0-1186,1-20-2882</inkml:trace>
  <inkml:trace contextRef="#ctx0" brushRef="#br0" timeOffset="223400.7778">944 10487 11242,'-20'60'128,"1"-40"2307,-2 19-706,21 0-640,-20-18-672,1 18-321,19 1-64,-19 0-417,-3 19-736,22-18-704,-19-2-962,-1-19-1921</inkml:trace>
  <inkml:trace contextRef="#ctx0" brushRef="#br0" timeOffset="223566.7873">645 11083 6021,'-38'19'5958,"18"-19"-4004,-1 21-97,21-21-479,0 0 608,0 0-417,21 0-448,-1 0-352,-1 0-545,22 0-64,-3 0-64,3 0-96,17 0-736,-17-21-1186,-2 21-1826</inkml:trace>
  <inkml:trace contextRef="#ctx0" brushRef="#br0" timeOffset="225267.8846">1401 10407 8648,'19'-40'288,"-19"21"321,0 19 1344,0-19 33,0 19-608,-19 0-1058,19 0 320,0 19 482,-21 0-65,21 41-321,-20-20-159,1 19-1,19 1-287,-19 20-97,19-21-192,0 1-32,0-20 0,0-1 0,19 1-257,0-20-191,1 0-417,20-20-640,-20 0-770,21 0-1408</inkml:trace>
  <inkml:trace contextRef="#ctx0" brushRef="#br0" timeOffset="225475.8965">1341 10686 12427,'-79'0'449,"59"0"2497,-1 0-1312,21 0-865,-19 0-769,19 0-224,0 19 256,19-19-32,2 0-225,18 0-1152,2 0-1281,-3 0-1795</inkml:trace>
  <inkml:trace contextRef="#ctx0" brushRef="#br0" timeOffset="225852.918">1639 10705 9288,'0'20'577,"0"-20"288,0 0 1185,0 0-449,20 20-480,-20-20-288,19 0-128,22 0-129,-22 0-223,20-20-225,2 0 0,-22 20-64,20-19 0,-18-1 0,-1-1 32,-1 21 0,-19-19 32,0-1-96,0 20 0,0-20-64,-19 1 64,19 19 96,-20 0-31,-1 0-194,2 0 450,-1 0-129,1 19-32,-1 1 193,-1 19 159,2 2-288,19-2-32,-20-19-95,20 20-129,0 0-32,0-21 96,0 22-481,20-22-223,-1-19-385,2 20-225,-1-20-575,-1 0-674,1-20-1152</inkml:trace>
  <inkml:trace contextRef="#ctx0" brushRef="#br0" timeOffset="226183.937">1996 10645 7911,'19'0'288,"-19"21"1954,0-1 449,0 19-897,0-19-385,0 20-608,0 0-449,0-1-128,0 1 225,0 0-129,0-21 128,0-19 513,0 0-288,0 0-545,0 0 32,0-19-128,0-1 64,0 0-96,0-20 289,0 20-161,20-19-128,1-1 96,-21 0 64,20 40-288,-1-20 192,-19 20-288,19 0 288,3 0-609,-3 20-255,0 0-386,1-20-415,1 20-769,-2 0-1186</inkml:trace>
  <inkml:trace contextRef="#ctx0" brushRef="#br0" timeOffset="226608.9613">2512 10686 8776,'0'-20'2178,"-20"20"-224,20 0-161,-19 0-992,-1 20 416,-1 19 161,2 1-385,-1 0-289,1-20-127,-2 19-193,1-18-160,20-2-320,0-19 0,20 20 160,1-20 96,-21-20-192,19 20 32,20-40-416,-18 20 128,18-19 96,-19 19-1,1 0 257,-2-20-320,1 20 160,-20 1 64,19-1 64,-19 20-128,0-21 160,0 21-32,0 21 64,0-1 0,0-1 193,0 1 63,-19 20-32,19-20-384,0 20 64,0-21 96,0-19-352,19 20-192,0-20-321,-19 0-1089,41-20-1121,-22 20-2786</inkml:trace>
  <inkml:trace contextRef="#ctx0" brushRef="#br0" timeOffset="226881.9769">3029 10189 12075,'0'-20'2050,"0"20"-1442,0 20-127,-21-1 1024,1 22 385,-18 18-609,16 0-640,-17 22-193,20-3-63,-22 2-97,22 19 32,19-39-256,0 0-160,19 0 288,-19-21-416,20-19-128,20-1-705,-20-19 256,-1 0-961,22-19-1152,-22-21-2884</inkml:trace>
  <inkml:trace contextRef="#ctx0" brushRef="#br0" timeOffset="227064.9874">2769 10606 13644,'-38'0'481,"38"0"1216,0 0-1697,0 0-64,0 0 193,19 20-97,0-20-417,22 19-2241,-22-19-2627</inkml:trace>
  <inkml:trace contextRef="#ctx0" brushRef="#br0" timeOffset="227430.0082">3048 10745 13933,'20'0'1281,"-1"0"-673,-19 0 802,0 20-33,21-20-192,-1 0-576,-1 0-129,1 0-191,1 0 159,-2 0-288,20-20-32,-18 20-96,-1-20 160,-1 0-224,0 1 64,1-1 33,-20 20-130,0-21 33,0 2-32,0-1-32,0 20 192,-20-20-288,1 20 288,0 0-384,-1 0 192,-1 20 288,2 19 0,-1-18 449,-20 18-97,20 1 33,20 0-161,0-20-512,20 19 320,1-19-95,18-20-386,21 21-479,-22-21-706,23 0-576,-1-21-2274</inkml:trace>
  <inkml:trace contextRef="#ctx0" brushRef="#br0" timeOffset="230117.1619">4577 10686 11659,'0'-41'64,"0"22"1889,-21-1-415,21 20 192,-19-20-770,-1 40-511,1-20-225,-2 20 32,1 20 289,-19-1-225,-1 1 353,20 0-545,20-20-160,0 0-64,0-1 64,20 1 32,-1-20-256,22-20-193,-22 1-352,22-21-96,-2 20 1,-20-20 319,2 1 257,-1-2 96,-1 22 160,-19-21 31,20 21 66,-20 19 127,0 0 128,0 0-64,0 19 289,-20 21 127,20 0 1,-19-1-321,-1 21 257,20-20-577,0-1 64,-21 2 64,21-2-641,0-19-191,21-1-642,-21-19-896,20 0-1665</inkml:trace>
  <inkml:trace contextRef="#ctx0" brushRef="#br0" timeOffset="230390.1776">4934 10229 14253,'19'0'384,"-19"20"1,-19-2 608,0 44 416,-3-24-192,3 22-448,0 0-289,-1 0 1,-1 19-289,1 0-288,1-19 192,0 19-288,19-19-321,-22-20 65,22-1-545,0-39-577,22 0-447,-22 0 383,19-20 161,0-19-994</inkml:trace>
  <inkml:trace contextRef="#ctx0" brushRef="#br0" timeOffset="230585.1887">5033 10288 11050,'40'-21'2370,"-40"21"-416,0 0-897,0 21 769,-21 20-609,2 18-224,-1 1 96,1-1-545,19 20-287,-21-20-65,1 21-32,1-20-256,0-1-609,19-18-768,0-2-1250,19 0-3427</inkml:trace>
  <inkml:trace contextRef="#ctx0" brushRef="#br0" timeOffset="231096.2179">6085 10388 11082,'41'-80'384,"-41"60"481,19-1 480,-19 3-416,0 18 481,0-20-129,0 20-865,0 20-288,0 19 289,-19 2 159,-3 18 65,-16 20-97,18-20-383,-1 21 479,2 0-512,-1-1 193,20-39-289,20 19 160,-1-38-224,2-2 32,18-19-192,2 0-513,-2-19-448,-20 19-993,22-41-1922</inkml:trace>
  <inkml:trace contextRef="#ctx0" brushRef="#br0" timeOffset="231306.2299">6046 10567 12812,'-60'19'1313,"41"1"320,-2 0 129,21-1-1089,0-19 127,0 21-383,21-1-193,18-20-160,-20 19 64,22-19-736,-3 0-129,3-19-800,-2 19-1026,2-20-928,-3-1-865</inkml:trace>
  <inkml:trace contextRef="#ctx0" brushRef="#br0" timeOffset="231650.2496">6463 10267 6149,'58'-59'4324,"-58"40"-1505,0 19-417,0 19-864,0 2-65,-19 17-576,-1 24 0,1-3-96,-2 1-161,1-1-480,1 20-96,0-20-31,19 21 223,-22-40-288,22 0-128,0-20 224,22-20-353,-3-20 33,0-20 0,1 20 192,1-20-192,-2 1 256,1 18-161,-1-18 97,2 19 32,-1 1 96,-20 19-128,0 19 96,0 1 129,0 19 63,0 2-32,-20-2-96,20 1 32,-21-20-64,21 20-96,0-21-544,0 1-385,21-20-1089,-1 0-1538</inkml:trace>
  <inkml:trace contextRef="#ctx0" brushRef="#br0" timeOffset="232025.2711">6721 10666 6630,'0'39'6310,"-20"-39"-5542,20 20 546,0 0-642,20-20 353,-20 0-192,19 20-320,0-20-321,22-20-96,-21 20-32,18-20-64,3 0 32,-22 1 0,1-1-32,1-1 0,-2 2-64,-19-21 64,0 21 0,0 19 0,0-20-32,0-1-32,-19 21 64,-2-19-32,21 19 32,-20 0 96,1 19 128,0 2 513,-3-1 288,3 19-321,0 0 65,-20 2-192,39-2-289,-22 1-224,44-20-64,-3 0-160,1-20-449,40 20-832,-22-20-1186,22-20-3458</inkml:trace>
  <inkml:trace contextRef="#ctx0" brushRef="#br0" timeOffset="232718.3107">8170 10567 14958,'20'-41'256,"-20"22"929,0 19 0,19 0-576,-19 0 416,0 0-128,-19 19-1,19 22-383,-20-22-385,20 1-32,-21 19-32,21 2 32,0-22-160,0 21-192,0 0-257,0-20-287,0 0-65,21-20 288,-1 0 449,-1-20-256,0 0-225,3 0 129,-3 0-1,1-20-31,-20 21 224,0 19 256,0-20 32,19 20 320,-19 0 128,0 0 385,0 20 256,0-1-160,0-19-128,0 20-289,19 0-191,3-20-33,-3 0-192,0-20 128,1 0-320,20 1 288,-20-1-224,-1-1 0,2 2-320,-1-1-225,-20 0-416,0 20-1057,19 0-1153,-19 0-2850</inkml:trace>
  <inkml:trace contextRef="#ctx0" brushRef="#br0" timeOffset="233108.333">8765 10547 11274,'-19'0'1377,"-22"0"994,22 20-1058,-1 19 705,-20 0-353,20-18-287,-20 18-738,20 1-95,20-20-481,0 0-192,0 0 192,20-20-577,1 0-480,18 0-384,-20-20-801,22 0-865,-22 0-672,1 0 704,1 0 1762,-2-19 1089,-19 18 704,0 2 1218,0 19 448,0 0 256,-19 0-64,19 0-640,-21 0-449,21 19-320,-20 2-224,20 18-257,0-19-223,0 0-353,20-20 192,1 0-769,-2 0-992,1 0-1186,-1 0-4100</inkml:trace>
  <inkml:trace contextRef="#ctx0" brushRef="#br0" timeOffset="233292.3435">8924 10606 12940,'0'20'1345,"0"-20"-416,0 19-32,0 2-353,20-1 545,-20-20-512,19 19-513,-19-19-577,21 20-1537,-1-20-2818</inkml:trace>
  <inkml:trace contextRef="#ctx0" brushRef="#br0" timeOffset="233493.355">9341 10586 15182,'-60'20'1665,"21"19"193,-2 2-513,-19 18 257,-19 21 256,1-20-481,18 18-608,0-18-769,21 0 32,-1-20-192,20-1-417,1-19-384,19-20-929,0 20-896,19-20-3877</inkml:trace>
  <inkml:trace contextRef="#ctx0" brushRef="#br0" timeOffset="234095.3895">10333 10249 11466,'19'-41'609,"-19"22"224,22 19 672,-22 0-896,0 0 608,0 19 64,-22 22-288,3-2-160,0 21 96,-22-1-225,22 1-191,-20-1 127,17 1-191,22-1-257,0-18-64,0-2-64,41-19 128,-21 0-224,20 0-384,-20-20-641,18 0-192,3-20-481,-22 0-1409,20-20-2082</inkml:trace>
  <inkml:trace contextRef="#ctx0" brushRef="#br0" timeOffset="234285.4003">10333 10507 12139,'-99'0'1473,"80"0"770,-22 0-898,22 0-993,19 19 65,0-19-450,19 0 66,0 21-194,22-21-1312,-2 20-2371</inkml:trace>
  <inkml:trace contextRef="#ctx0" brushRef="#br0" timeOffset="234501.4127">10451 10705 11883,'0'-39'352,"0"18"1634,22 2-417,16-21-127,3 1 95,-2 18-320,1 2-320,-1-1-128,2 20-385,-2 0-256,-20 0 161,2 20-97,-21 20-128,0-20 160,0 19 32,-21-19 129,2-1-65,-20 2 32,-2-21-223,2 0-65,18 0-128,-18 0-385,20 0-704,-2 0-833,1-21-2754</inkml:trace>
  <inkml:trace contextRef="#ctx0" brushRef="#br0" timeOffset="236442.5237">11703 10110 13196,'20'-21'224,"-20"21"1282,0 21-481,0-1 640,0-2-384,0 23-480,0-1-352,-20 19 95,20-18-160,0-3-223,-19 22 63,19 0-288,-22 0 256,3-21-320,19 1 224,0-21-192,0 2 160,0-21-128,0-21 96,19 2-256,3-1 63,-3-19 226,1-2-450,-1 22 1,22-1 64,-22 0 127,0 1 161,3 19-128,-22 0 128,19 19 64,-19 21 128,0-21-128,-19 22 161,-3-2-97,3-19 192,-20 20 224,18-20-223,-18-1 63,-2-19-160,3 20-224,18-20 192,-1-20-288,2 20-224,19 0-609,19-19-1025,2 19-1601,18-20-5382</inkml:trace>
  <inkml:trace contextRef="#ctx0" brushRef="#br0" timeOffset="236773.5427">11980 10606 14029,'0'20'0,"0"-20"865,20 0 160,-20 0 576,21 0-448,-2 0-448,20-20-641,-18 0 192,18 20-416,-19-19 384,20-1-256,-20-1 0,-1 2-128,-19-1 224,0 0 32,0 1-96,0-2-160,-19 21 320,-1-20-96,1 20 0,-22 20 32,22-20 417,-22 21 159,2 18 33,20 0 288,-22 2-320,22-2-449,19 0-32,0-18-480,19 18-705,1-19-801,40 0-1953</inkml:trace>
  <inkml:trace contextRef="#ctx0" brushRef="#br0" timeOffset="237473.5827">12457 10666 15470,'0'-60'64,"0"40"321,19-19 63,3 18 129,-3-18 287,20 19-95,-20 1-449,3 19 65,16-21-161,-18 21-224,-20 21 0,21-21 0,-21 19 0,0 1-96,0 19 0,-21-18 96,1 18-192,-18-19 224,16-20 160,3 20-160,-1-20-192,1 0 192,0 0-64,-3-20 0,22 20-32,0-20 32,0 1-161,22 19 129,-3-20 32,0 20-32,1 0 0,-1 20 0,3-1 64,-3 21 96,0 0 0,-19 19-128,0 1 160,0-1 1,0 1 63,-19-1-96,0 1-96,-22-20 544,21-1 1,-18-18 95,16-21-319,3-21-65,19 21-224,-19-39 64,-1 19 32,20-19-64,0 18-64,0-18 0,20 19-64,-1-19-192,0 18-385,3 1-384,16 1-704,-18-1-1154,21 20-2306</inkml:trace>
  <inkml:trace contextRef="#ctx0" brushRef="#br0" timeOffset="237693.5953">12953 10507 17904,'-39'79'129,"18"-39"639,21 0-447,0-20-193,21-1-256,-21 21-449,20-40-1024,-1 0-578,22 0-2049</inkml:trace>
  <inkml:trace contextRef="#ctx0" brushRef="#br0" timeOffset="237862.6049">13052 10507 8904,'-39'-100'705,"39"60"608,-19 2-737,-3-3-447,22 20-162,0 3-127,0-2-1473,0 20-1859</inkml:trace>
  <inkml:trace contextRef="#ctx0" brushRef="#br0" timeOffset="238212.625">13153 10427 11242,'0'0'1474,"0"0"992,0 21-320,0-2-320,0 1-513,-22 0-128,3 20-769,19-20-63,-19 19-321,19-19 32,-20 20 160,20-20-160,0-1-256,0-19 192,20 0-160,-20-19-64,38 19 127,-16-20 1,-3-20 192,0 20-192,1 0 96,1 1 0,-1-1 0,-1-1 128,0 2-192,1 19 193,-20 19-33,0-19 160,0 41 64,0-22-320,-20 21 96,20-21 0,0 22 129,-19-22-257,19 1-321,0-20-159,0 20-385,0-20-544,0 0-513,19-20-1281,-19 0-3812</inkml:trace>
  <inkml:trace contextRef="#ctx0" brushRef="#br0" timeOffset="238564.6451">13509 10448 13516,'0'0'1698,"0"19"-65,0 1-159,-19 0-289,-2-1 384,1 22-576,20-22-448,-19 1-385,19 0-32,-20-1-32,20 2-96,0-21-224,20 0 256,-1 0-192,1-21-64,20 2 128,-20-1 192,20 0-128,-20 1-128,18-22 160,-16 22 96,-3 19-160,1-20 128,-20 20 160,0 20 256,0-1-320,0 22 257,-20-22-193,1 21 128,19-21-384,0 2 128,-22-1-224,22-1-192,0 1-545,0-20-512,22 0-289,-22 0-1473,0 0-2434</inkml:trace>
  <inkml:trace contextRef="#ctx0" brushRef="#br0" timeOffset="238777.6573">13827 10567 15278,'-19'39'1313,"-3"-19"641,3-1-577,19 22-384,0-22-320,0 1-609,0 0-64,0-20-320,19 20-1058,3-20-1472,16 0-3332</inkml:trace>
  <inkml:trace contextRef="#ctx0" brushRef="#br0" timeOffset="238945.6669">14044 10467 12491,'-19'-60'2242,"19"20"-1088,-20 21 255,20 0-833,0 19 65,0 0-385,0 0-352,0 0-416,20 19-770,-20-19-1504,19 19-3268</inkml:trace>
  <inkml:trace contextRef="#ctx0" brushRef="#br0" timeOffset="239316.6881">14124 10487 11018,'21'0'1890,"-2"-20"-129,-19 20 65,0 20 32,0-20-128,0 39-449,-19-18-513,-2-1-95,21 19-32,-20-19-481,20 20 32,-19-20-160,19-1 64,0-19-32,0 0-64,0 0 96,19-19-96,22-1-96,-22-1-64,20 2 128,-18-1 32,18-19-224,-19 19 256,1-1 64,-2 2-128,1 19 64,-20 0-256,0 0 448,0 19-256,0 2 256,0 18-352,-20-19 256,20 19-544,0-18-609,0 18-801,0-19-1505,0 0-3524</inkml:trace>
  <inkml:trace contextRef="#ctx0" brushRef="#br0" timeOffset="239847.7185">14422 10666 10537,'41'-60'1730,"-22"40"320,0 1 128,1-1-256,1-1-353,-1 21-448,-1 0-320,0 21-192,-19-1-1,22-1-255,-22 1 159,-22 0-416,3 20 0,0-20 0,-1-1-63,-1 1 31,1 0 160,1 0-224,0-20-160,19 0-161,0-20 193,0 0-288,0 0 192,19-19-225,0 18 97,1-18 64,1 19 191,18 1-159,-20 19 288,-19-20-224,22 40 384,-22-1-128,0 21 193,-22 20 159,22-1 257,-19 21-129,0-1-63,-1 0-257,-21 21 64,22-21-256,-22 20 256,22-39-63,0-1-1,-1-19 160,20-19-352,0-2 288,-21-19 97,21-19-225,0-2-96,0-19 96,0 1-128,21-21-96,-1 21 289,-1-21-418,0 20 322,3 0-418,-3 1 1,20-1-673,-18 21-416,-1 19-833,-1 0-1506</inkml:trace>
  <inkml:trace contextRef="#ctx0" brushRef="#br0" timeOffset="241021.7856">15932 10487 10602,'-22'-20'256,"3"20"352,19 0 1186,-39 0-417,18 0 513,-18 20-320,-2 19-449,3 2 96,-3-2-160,2 0 64,-1 2-416,20-22-545,1 1 32,19 0-288,19 0 192,1-20-32,1 0 0,18-20-256,1 0-128,-1 0-1,2-19-127,-2 18 95,1-18 193,-20 0-352,-1 19 160,0-20 95,-19 0-95,22 21 0,-22 19 448,0-21 0,0 21-96,-22 21 160,3-2 288,0 1-159,-1 19 287,-1 2-288,2 18 161,-1-19-1,1-1-223,19-19-225,0 0 224,0 0-416,0 0 384,19-20 0,-19-20-160,39 20-352,-18-20 288,-1 0-417,-1-19 353,0 19-96,3-1 128,-3-18 32,0 19-64,1 1-64,1-1 63,-1 20 65,-20 0 161,0 20-65,-20-1 192,20 1 64,-21 19 97,1-18-161,20 18 0,-19-19-256,19 0 128,0 0-128,19-20 32,-19 20 32,41-20 0,-21-20-192,18 0 128,-16 0-256,16 0 192,-18 1 0,-1-1 160,22-1-224,-41 2 128,19 19 0,1-20 0,-20 20 0,0 0 224,0 20-128,0-1 96,-20 2-32,1-1-63,19-1-194,0 21 65,-20-20-160,20-20-609,0 20-736,20 0-161,-20 0-1312,19-20-2339</inkml:trace>
  <inkml:trace contextRef="#ctx0" brushRef="#br0" timeOffset="241489.8124">16625 10606 11146,'20'-20'737,"-40"20"2210,1 0-1154,0 20 65,-22 19-289,2 2-63,-1-2-449,1 1 32,-2 0-513,22-1 1,19-19-609,0 1 96,0-2 32,19-19-96,0 0 128,22-19-384,-2-2-96,2 1-65,-22-19 129,22-1 64,-3 0-161,3-19 65,17-1-128,-17 1 95,-2-21-159,21 1 128,0 20 63,-21-21 257,21 20-32,-22 19 160,3 3 64,-41 17 225,20 21 255,-40 21-480,1-1 321,-3 19 223,-36 0-31,18 20-64,-20 3 31,1 16-256,-1-18 65,22-1-65,-3 21-288,22-41-224,19 2-288,0-2-353,19 1-929,0-20-768,3 0-3268</inkml:trace>
  <inkml:trace contextRef="#ctx0" brushRef="#br0" timeOffset="242839.8896">18056 10725 7943,'-22'0'545,"3"-20"2081,0 20-160,19 0-672,0 0 64,0 0-353,0 0-736,0 0-192,0 0 255,19 0-95,22 0-192,-22 0-161,41 0 0,-21 0-416,21 0 160,-21-19-64,21 19-96,-21-20-160,1-1 224,-20 2-352,-1 19 160,2-20 128,-21 0 32,0 1 96,-21-1-256,2-1 224,-1 21 0,1-19-224,-22 19 224,22 0 64,-22 0-64,2 19 256,1 2-192,-3 18 321,2-19 127,-2 19-95,22 2-129,-22-2 0,41-19-191,0 20-97,0-20 160,22 0-352,-3-1 256,0-19-609,22 20-63,-2 1-385,-20-21-512,22 19-161,-2-19-704,-20 20-2050</inkml:trace>
  <inkml:trace contextRef="#ctx0" brushRef="#br0" timeOffset="243043.9013">18651 10645 15502,'-41'41'64,"22"-2"449,-1 1 1120,1 0-640,-3-20-288,22 19-385,0-18-480,22-2-224,17-19-1282,-20 0-2754</inkml:trace>
  <inkml:trace contextRef="#ctx0" brushRef="#br0" timeOffset="243218.9113">18810 10526 8423,'-41'-39'4709,"21"19"-4325,1 1 737,19 19-832,0 0-385,0 0-577,0 0-1825,0 0-3332</inkml:trace>
  <inkml:trace contextRef="#ctx0" brushRef="#br0" timeOffset="243555.9306">19286 10229 12267,'20'-21'609,"-20"21"704,0 0 256,0 21 97,0-1-193,-20 19-320,-20 2-320,1 18 64,-2-20-256,2 21-1,-1 0-255,1 19-257,18-19 192,1-21-448,40 1 256,-20 0-288,40-1-385,-20-19-351,20 1-450,-20-21-511,-1 0-1539,0 0-2273</inkml:trace>
  <inkml:trace contextRef="#ctx0" brushRef="#br0" timeOffset="243748.9416">18949 10666 14189,'-41'-21'1858,"41"21"160,0-19-577,0 19-576,20 0-129,20 0-287,-1 19-321,2-19 96,17 0-512,-17 21-449,-3-21-640,3 20-897,-21-20-2435</inkml:trace>
  <inkml:trace contextRef="#ctx0" brushRef="#br0" timeOffset="244155.9649">19503 10229 16431,'41'0'1505,"-41"0"-1120,0 20 512,-19 19 544,-3 2-288,3-3 64,0 22-512,-1-20-193,-21 19-287,22 1 63,0-20-352,-3 20 96,3-21-32,0 1-288,19 0 160,0-40-417,0 0 65,19 0 223,0-20 225,22 0-256,-22-20 96,1 20 256,21-19-288,-22-1 160,0 20 32,3 0 0,-3 1 224,0 19-128,-19 19 160,0 1 256,0 0 33,-19 20-193,19-1-64,-19 1-31,19 0-353,0 0-1,0-1-1216,0-18-897,19 18-3491</inkml:trace>
  <inkml:trace contextRef="#ctx0" brushRef="#br0" timeOffset="244753.9991">19742 10785 10185,'19'0'1153,"2"-20"673,-21 20 640,20 0-992,-1 0-257,22 0-352,-2-20-641,-20 20 128,22 0-448,-3-20 288,-16 20-192,16-20-96,-38 1 96,20 19-32,-20-20 96,0-1 32,0 2-224,0-1 160,-20 0-64,1 1 64,-22 19 64,22-20-96,0 40 385,-1-20 31,-1 19 161,2 21-65,-20-21 449,17 41-256,-16-20-193,38 0-256,0 0-127,0-1-161,19-18-129,0-2-575,22-19-289,-2 20-577,2-20-960,19 0-2499</inkml:trace>
  <inkml:trace contextRef="#ctx0" brushRef="#br0" timeOffset="245120.02">20278 10606 14061,'0'39'1794,"0"-18"-1410,0 18 897,-19 1-96,19-20 193,0 20-418,-21-20-223,1 19-513,20-18-192,0-2 32,-19-19 65,19 0 63,0 0 64,19-19-32,-19 19-320,0-41 288,0 22-288,20-21 96,1 20 0,-2-20 192,1 20-288,-1-19 288,22 18 97,-22 2 31,20-1 160,-18 0-319,18 20 223,-20 0-544,3 0 352,-22 0-256,19 20-256,1-20-353,-1 20-512,2-1-256,-21 2-898,20-21-2786</inkml:trace>
  <inkml:trace contextRef="#ctx0" brushRef="#br0" timeOffset="245361.0338">20953 10666 19794,'-20'20'1474,"1"-1"-1314,19-19-128,19 0 32,1 0-384,-20 0-353,19 0-1697,-19 0-3844</inkml:trace>
  <inkml:trace contextRef="#ctx0" brushRef="#br0" timeOffset="245530.0435">20933 10904 14541,'-40'40'1570,"40"-40"-1859,0 0-1216,0 19-5285</inkml:trace>
  <inkml:trace contextRef="#ctx0" brushRef="#br0" timeOffset="249678.2808">5192 11500 6598,'19'-20'1858,"-19"0"127,0 1-31,-19 19-544,19 0-257,-20 0-224,20-21-289,-19 42-63,19-21-65,-21 19 193,1 21-161,-19-20 289,18 39-352,2-19 383,19-1-447,0-18-1,0 18-320,0-19-32,19 20 0,2-40-32,-1 20-32,19-20-416,-18 19-225,18-19-800,1-19-289,-1 19-768,-19-20-1474</inkml:trace>
  <inkml:trace contextRef="#ctx0" brushRef="#br0" timeOffset="249921.2947">5449 11480 9609,'0'0'480,"-19"0"1282,19 0 95,0 20-63,0 0-160,0-1-449,0 21-609,-19-20 33,19 20-225,0-21-127,0 21-321,0-20 64,0 20-97,0-40-383,0 20-417,0-20-672,19 0-962,-19-20-1280</inkml:trace>
  <inkml:trace contextRef="#ctx0" brushRef="#br0" timeOffset="250153.3079">5529 11321 11146,'41'-20'1025,"-22"20"545,0 20 447,1 0-415,1 0 64,-2 19-417,-19 2-160,0 18-641,0 1 65,-19-1-417,-2 1 160,21-21-96,-20 1-256,1 0-192,19 0-737,0-21-833,0-19-2947</inkml:trace>
  <inkml:trace contextRef="#ctx0" brushRef="#br0" timeOffset="251055.3595">6759 11380 9929,'22'-19'192,"-22"19"1121,0 0 577,0-20-128,0 20-417,0 0-640,-22 0-289,3 0-64,0 0-31,-1 0 31,-1 0-128,-18 0-96,20 0 1,-22 0 63,22 0-96,-22 20-64,22-20 64,-1 0-64,1 0-160,-2 0 256,1 19-32,1-19-96,0 20 128,19 0 225,-22 1-97,22-2 256,0 21-416,0-1 193,0 1-65,0 0-160,0-1 128,0 1-256,0-20 256,0 20-352,0-20 32,0 0-577,0-20-448,0 0-1121,0 0-929,0 0-1762</inkml:trace>
  <inkml:trace contextRef="#ctx0" brushRef="#br0" timeOffset="251271.3719">6225 11639 10634,'-22'0'608,"22"-20"1058,0 20-801,22 0 320,-3 20-288,0-20-289,1 0-288,20 19-159,-1-19-97,-17 21-193,16-21-671,3 19-1058,-2-19-1601</inkml:trace>
  <inkml:trace contextRef="#ctx0" brushRef="#br0" timeOffset="251448.382">6721 11639 10986,'-20'19'64,"20"2"2114,0 18-897,0-19-256,0 0-640,0 0-289,20-20-481,18 0-1344,3 0-2211</inkml:trace>
  <inkml:trace contextRef="#ctx0" brushRef="#br0" timeOffset="251623.392">6880 11480 9192,'-41'-20'64,"22"1"289,19 19-33,-20-21-320,20 21 0,0 0-737,20 0-1569</inkml:trace>
  <inkml:trace contextRef="#ctx0" brushRef="#br0" timeOffset="251873.4063">6978 11500 8936,'20'20'1217,"-20"-1"1666,0 2-929,-20-2-513,20 1 129,0 0-642,-19 0-351,19-1-321,0 2-160,0-21 96,0 19-288,0-19 32,19 0 64,1-19-128,-1-2 64,22 21-96,-22-39-160,1 19 256,1 20 192,-2-20-288,1 1 160,-1 19 96,2 0-192,-21 0 288,0 19-64,-21 1 64,21 0-224,-19 0 32,19 20 0,0-21-160,0 1-353,0 0-992,0 0-1025,19-20-1730</inkml:trace>
  <inkml:trace contextRef="#ctx0" brushRef="#br0" timeOffset="252292.4303">7455 11560 8263,'0'19'3748,"-19"-19"-2275,19 20 513,-21 20-993,1-21 545,1 21-321,-1-20-641,20 0-320,0 0-159,0-20-129,0 20 192,20-20-160,-1-20 32,1 0-256,20 0-193,-20-19 161,-1 18 96,22-18 64,-22-1-257,0-19 289,22 19-192,-22 1 0,1-2 64,-1 2-129,3-21 225,-22 40 64,19-19 32,-19 19 256,0 20 385,0 0-129,0 20 97,0-1-128,-19 21 223,-3 0 65,-17 19-96,20-18-353,-22 18-32,22 1-352,19-1-160,-19-20-641,19 1-640,19 0-1634</inkml:trace>
  <inkml:trace contextRef="#ctx0" brushRef="#br0" timeOffset="252961.4686">8645 11520 10730,'-19'0'256,"-1"0"1089,-20 0 609,20 0-705,1 19 353,-1 21-161,-20-20-320,20 20-256,1 0-64,-2-1-321,1 1-224,20-20-224,20 19 33,20-39-98,-1 21-447,2-21-417,19 0-864,-2-21-1026,2 21-2082</inkml:trace>
  <inkml:trace contextRef="#ctx0" brushRef="#br0" timeOffset="253247.4849">8864 11639 9384,'-19'-40'193,"19"20"1472,0 1-416,19-2 161,0 2 319,3 19-383,-3 0-386,1 0-191,-1 19-192,-19 2-65,21 18 33,-21 1-161,0-21 0,0 21-384,-21 0 193,2-20 95,-20 20 0,17-40-160,-16 19 65,18-19 31,-1 0-128,2 0-160,-1-19-128,20-1-417,0 0-320,0 0-384,20 20-673,-1-20-673,2 0-1729</inkml:trace>
  <inkml:trace contextRef="#ctx0" brushRef="#br0" timeOffset="253537.5015">9300 11142 11594,'21'-19'801,"-21"19"-192,0 19 1281,0 1-609,0 0 64,-21 20-128,21 19-416,-19-19-256,-1 19-193,1 2-128,-2-2-320,21 20 352,-20-19-192,1-1-480,19-19 128,0 0 95,0-20-639,0-20-386,19 0-319,-19-20-865,20 20-1314,1-40-768</inkml:trace>
  <inkml:trace contextRef="#ctx0" brushRef="#br0" timeOffset="253767.5147">9538 11102 14862,'22'0'256,"-22"40"1249,-22-20-384,22 40 289,-19-21-417,0 21-97,-1-20-511,-1 19 95,2 1-416,-1-1 64,20-19 65,-19 20-225,19-41-257,0 21-511,19-20-386,1 0-735,-20-20-1186,19 0-1826</inkml:trace>
  <inkml:trace contextRef="#ctx0" brushRef="#br0" timeOffset="253950.5251">9678 11460 12780,'0'20'1569,"-19"-20"-128,-1 40 609,20-21-736,-21 21-193,21-20-481,0 0-383,0 19-161,21-39-160,-1 21-449,-1-21-1249,20 0-2369</inkml:trace>
  <inkml:trace contextRef="#ctx0" brushRef="#br0" timeOffset="254129.5354">9897 11361 5829,'-41'-20'5765,"41"0"-5893,-19 0 224,19 20-1633,0 0 0</inkml:trace>
  <inkml:trace contextRef="#ctx0" brushRef="#br0" timeOffset="254414.5517">10135 11380 11915,'0'20'672,"-21"-20"1731,2 0-738,-1 20-384,1-20 97,-2 21-417,1-21-321,20 19-480,0 1 33,0-20-289,20 20 160,1 0-32,18-1 32,-20 2-32,22-2-32,-22 1 0,0 0 96,-19 0-128,-19 20 128,0-40 64,-1 19 192,-20 1 33,1-20-193,-2 20 96,2-20-320,18 0-32,2 0 0,-1 0-673,20 0-448,20-20-320,-1 20-897,2-20-2019</inkml:trace>
  <inkml:trace contextRef="#ctx0" brushRef="#br0" timeOffset="254614.5631">10374 11480 14830,'-22'20'672,"3"0"1314,0-1-545,19 21-95,-20-20-417,20 20-609,0-21-288,0 2-160,20-2-128,-1-19-1314,22 20-800,-22-20-2178</inkml:trace>
  <inkml:trace contextRef="#ctx0" brushRef="#br0" timeOffset="254800.5737">10511 11420 10794,'-19'-40'352,"19"21"1474,0 19-1346,0 0-320,0 0-160,0 0-32,19 0-768,1 19-1859,1 1-1985</inkml:trace>
  <inkml:trace contextRef="#ctx0" brushRef="#br0" timeOffset="255055.5883">10571 11599 10153,'0'-20'1217,"0"1"961,0-2-1089,20 2 417,-1-21-417,2 20-417,-1 1-255,19-2-33,-18 21-63,18-20 319,-20 20-320,-19 0 257,0 20-161,0 1 257,0 18-321,-19-19 65,-1 19 159,1-18-416,-22 18 161,22-19-129,-22 0-64,22-20 128,-1 19-416,1-19 224,-2-19-544,21 19-609,21-20-257,-2 0-511,1 0-2019,-1 1-4580</inkml:trace>
  <inkml:trace contextRef="#ctx0" brushRef="#br0" timeOffset="255381.607">10909 11361 13805,'0'19'2978,"0"1"-1857,0 0 257,-20 1-225,20-2 160,-19 21-256,-2-40-352,21 20-609,0-1 128,0 2-288,0-21 32,0 0 32,21 0-384,-2 0 223,20-21-223,-18 2 192,18-1 192,2 0-192,-22 0 352,0 20-320,1-19 256,1 19-192,-21 0 384,0 0 0,0 19 193,0 1-65,0 0 225,-21 19-385,21-18-64,0-2-96,0 21-32,0-20-320,0-1-1121,21-19-769,-21 21-2531</inkml:trace>
  <inkml:trace contextRef="#ctx0" brushRef="#br0" timeOffset="255913.6374">11843 11758 14862,'-41'-20'160,"41"0"897,0-19-289,19 18 257,-19-18 161,22-1-482,16 21-63,-18-21-353,40 20 0,-21 0-31,1 20 127,-20 0-352,-1 0 160,2 20-160,-21 19 481,0-18-321,-21 18 128,2 1 129,-20 0-97,-21-21-64,19 1-160,2 0 129,1 0-321,-3-20 224,22 0-417,-1 0-415,20-20-289,0 0-160,39 0-833,-20 1-1281,22-2-3299</inkml:trace>
  <inkml:trace contextRef="#ctx0" brushRef="#br0" timeOffset="256254.6569">12358 11420 18609,'20'21'417,"-20"-2"607,0 1-95,0 0-192,-20 0 96,1-1 0,-3 2-321,22-2-320,0 1-192,0-20 160,0 20-224,0-20 64,0 0 0,22 0-32,17-20-192,1 0-32,-20 1-32,18-2-1,3 2 289,-2-1-96,2 0 0,-22 20 96,0 0 0,1 0 288,-20 0 225,0 20-33,0 0 129,-20-1-353,20 21 65,-19-20-129,0 0-128,19 0-96,0-1-257,0 2-1248,0-21-577,19 19-1890</inkml:trace>
  <inkml:trace contextRef="#ctx0" brushRef="#br0" timeOffset="256993.6992">13469 11341 5925,'21'-60'2434,"-21"40"-384,19-19 801,-19 39-545,0-20-416,0 20-545,0 0-640,0 0 128,0 40-32,0-1 127,-19 1-95,-2 0-160,21 19-257,-20 1 1,-19-1-129,18-19-256,2 20 64,-1-1 0,1-19-64,19-20 96,0-20-160,19 0 160,1-20-128,-1 0-32,22 0 0,-22-20 64,22 1-288,-22-1 160,20 0-224,2 21 63,-22-1 33,0 0 224,3 20-160,-22 0 224,0 20-32,0 19 32,0 1 128,-22 0 97,22-1 31,0 1-256,0-20-128,0 20 0,0-20-897,0 19-1153,0-18-2210</inkml:trace>
  <inkml:trace contextRef="#ctx0" brushRef="#br0" timeOffset="259766.8578">13589 10963 6085,'0'0'513,"0"0"63,0 0-127,0 0-161,0 0 96,0 0 97,0 0 31,0 0 1,0 0 63,0 0-159,0 0 31,0 0-128,0 20 33,0-20-97,0 0 32,0 0-160,0 0 97,0 0 31,0 0-128,0 21 0,0-21 0,0 0 0,0 0-96,0 0 64,0 19-96,0-19 65,-20 0-33,20 0 0,0 0 32,0 0-64,0 20 96,0-20-64,0 0 32,0 0-64,0 0 32,0 20-32,0-20 32,0 0-32,0 0 32,0 0-64,0 0 32,0 20 32,0-20-32,0 0 0,0 0 32,0 0-32,0 19-32,-21-19 32,21 0 32,0 0-32,0 0 0,0 21 32,0-21-32,0 0 0,0 0-32,0 0 32,0 0 0,0 0 0,0 19 32,0-19-32,0 0-32,0 0 32,0 0 0,0 0 32,0 0-32,0 0 32,0 20-32,0-20 32,0 0-32,0 0-32,0 0 32,0 0-32,0 0 0,0 0 96,0 0-64,0 0 0,0 0 0,0 0 0,0 20-32,0-20 32,0 0 32,0 0-32,0 0 0,0 0 0,0 0 32,0 0-96,0 0 96,0 0 0,0 20-32,0-20 0,0 0 0,0 0 0,0 0 0,0 0 0,0 0-32,0 0 64,0 0-32,0 0 0,0 20 32,0-20-32,0 0-32,0 0 32,-19 0 0,19 0 32,0 0 0,0 0-32,0 20-32,0-20 64,0 0-32,0 0 0,0 0-32,0 0 32,0 19 32,0-19 0,0 0-32,-20 0 0,20 0 0,0 0 64,0 0-32,0 20-32,0-20-32,0 0 64,0 0-64,0 0 32,0 0 0,0 20 32,0-20-32,0 0-32,0 0-256,-19 0-897,19 0-3203</inkml:trace>
  <inkml:trace contextRef="#ctx0" brushRef="#br0" timeOffset="261493.9566">14145 11897 9993,'0'20'3139,"0"-1"-3043,-21 2 897,1-2 64,1 21 32,-1-20-224,-20 20-417,1-21-384,20 2 0,-22-2-416,22 1-1217,19-20-3076</inkml:trace>
  <inkml:trace contextRef="#ctx0" brushRef="#br0" timeOffset="262061.9891">15335 11838 10666,'-20'0'2626,"1"-21"-2562,19 2 577,-19-1-129,19-20 353,0 0 256,19 0-256,-19 21-353,19-21-95,1 1-97,20 18-32,-20 2 1,19 19 63,-18 0-288,-2 0 32,-19 19 96,0 21 161,0 0-161,0-1-64,-19 1 32,-2 0-32,1-20-32,-19 20 193,20-21-193,-22-19-32,22 0-32,0 0-256,-3 0-193,22-19-127,0-1-673,0 0-545,41 0-672,-2-20-1538</inkml:trace>
  <inkml:trace contextRef="#ctx0" brushRef="#br0" timeOffset="262366.0065">15831 11420 9160,'41'21'5573,"-41"-2"-5444,0 1 799,0 20-319,-20-21 352,-1 21 192,2 0-160,-1-1-416,1 1-417,-3-20 64,3 20-224,19-20 96,-19-20 32,19 0 256,0-20-480,19 20 96,-19-40 64,19 20-64,3 1 64,17-21 97,-20 20-289,22-20 128,19 21 0,-2-2 0,2 2 32,0-1 160,-2 20-224,2 0-32,-19 0-225,-2 0-1440,-20 20-1955</inkml:trace>
  <inkml:trace contextRef="#ctx0" brushRef="#br0" timeOffset="263196.0539">5132 12552 6342,'-20'-39'576,"1"19"1026,19 0 864,-20 0-544,-1 20-481,21 0-256,-19 0-352,-1 0-32,1 40 96,19-20-33,-21 39-223,1 1 160,1-1-193,-22 1-63,22 0-161,0 19-63,19-39-193,-20 19-96,20-39 0,20 0-160,-1 0-769,22-20-545,-3 0-1440,3-20-2756</inkml:trace>
  <inkml:trace contextRef="#ctx0" brushRef="#br0" timeOffset="263555.0745">5271 12651 6598,'-19'0'3523,"-1"-19"-3427,20 19 769,0 0 416,0 0 289,20 0-385,-1-20-256,22 20-193,-2 0-95,-20 0 160,22 20-353,-3-20-256,-18 19 161,-20 2 159,0-2-224,0 21-31,0-1-193,-39-18 352,20 38-64,-22-19 97,2 0 95,-1-20-127,20 19-225,1-19-288,19 0 288,0 0-288,0-20 160,39 0-32,1 0-288,-1 0-353,2 0-191,17-20-738,-17 0-544,-3 0-1377,3 20-4132</inkml:trace>
  <inkml:trace contextRef="#ctx0" brushRef="#br0" timeOffset="263800.0885">5649 12493 13901,'19'-20'352,"1"0"705,-1 40 865,3-20-225,-3 40 161,0-1-673,1 1-448,-20 40-257,0-21-95,0 21-385,-20-1 320,1 0-448,0 1-256,-3-21-834,-17 1-1376,39-21-3171</inkml:trace>
  <inkml:trace contextRef="#ctx0" brushRef="#br0" timeOffset="266429.2389">6502 12532 6470,'0'-59'96,"-20"39"1697,20-20 65,0 21 128,0-21 32,0 20-609,0 20-512,0-20-160,0 20 320,20 20-160,-20 0 64,19 20-577,-19 19 193,21 1-513,-21-1 96,20 20-64,-20 21 0,0-21 32,0 1-32,0-21 192,0 1-63,19-40-1,-19 0-128,0-20 64,20 0-64,1-20-64,-2-20 0,20 0 0,-18-19 0,37-21 128,-17 1-320,17 0 160,2-1-96,-19 1 192,17 19-128,2-19-160,0 19-64,-21 0-257,2 20-223,-41 40-353,0 0-1186,0 21-2017</inkml:trace>
  <inkml:trace contextRef="#ctx0" brushRef="#br0" timeOffset="266671.2527">6562 12632 16879,'0'0'33,"0"0"223,0 0 288,39-20-31,1 0 31,-1 20-191,21-20-225,0 20-256,-2-20-1666,2 20-2402</inkml:trace>
  <inkml:trace contextRef="#ctx0" brushRef="#br0" timeOffset="266969.2698">7316 12691 14958,'0'-19'192,"0"38"705,0-19 864,-20 40-255,1-20 31,19 20-448,-21-1-544,1 1-225,20 0-416,0 0 96,20-1-512,-20-19-513,40 0-737,-20-20-1633,20 0-6471</inkml:trace>
  <inkml:trace contextRef="#ctx0" brushRef="#br0" timeOffset="267186.2822">7494 12532 14509,'-19'-39'0,"-1"39"128,20-20-128,0 20-384,0-20-1474,20 20-3074</inkml:trace>
  <inkml:trace contextRef="#ctx0" brushRef="#br0" timeOffset="267457.2977">7911 12731 15342,'-20'0'769,"1"0"1153,19 20-545,-20-20-608,-1 0-289,21 0-352,0 0-224,0 0-512,0 0-738,0 0-1088,21 0-1922</inkml:trace>
  <inkml:trace contextRef="#ctx0" brushRef="#br0" timeOffset="267663.3095">7872 12811 8840,'0'19'3940,"-20"1"-673,20 0-1378,0-20-511,-21 20-770,21-20-351,0 0-1,0 20-608,21-20-1538,-21 0-9097</inkml:trace>
  <inkml:trace contextRef="#ctx0" brushRef="#br0" timeOffset="268804.3747">8785 12532 10570,'0'-39'608,"0"39"1634,0-20-448,0 0 224,0 20-673,0 20-544,0-20-225,0 40 161,0-21 32,0 21-289,-20 0 97,20 20-193,-19-21-128,19 20 1,-21-18-129,21-2-192,0 1 288,0-20-256,0 0 128,0-20-32,0 0 96,0-20-448,-20 0 160,20 0 32,0-20 0,0 1 96,0-21-225,0 20 161,0-19-128,20-1-160,1 20 288,-21 1 32,19-1-32,1 20 64,-1 0 192,2 20-160,-1 20 192,-1-20-64,0 20-128,3 20 96,-3-1 1,1-19-1,-20 20-160,19 0 96,2-21-96,-21 21-257,20-20-351,-1 0-609,-19-20-385,19 0-544,1 0-993,1 0-2210</inkml:trace>
  <inkml:trace contextRef="#ctx0" brushRef="#br0" timeOffset="269026.3874">9360 12374 13644,'20'-20'1154,"-20"20"575,0 0-352,0 20-448,-20 0 128,1 19-96,-22-19-480,22 20-225,-20-1-32,-2-19-192,22 20-32,0-20-384,-3 0-673,22-1-224,0-19-833,0-19-1602,22 19-3234</inkml:trace>
  <inkml:trace contextRef="#ctx0" brushRef="#br0" timeOffset="269226.3989">9380 12334 12395,'21'0'1506,"-2"20"-577,-19 0 1153,0 0-673,-19 19 64,19 1-192,-21 0-576,1-1-321,20 1-95,-19 0-321,19 0 128,0-1-160,0 1-673,0 0-96,0-20-928,0 19-1154,19-19-2274</inkml:trace>
  <inkml:trace contextRef="#ctx0" brushRef="#br0" timeOffset="269452.4118">9618 12910 13676,'0'20'961,"0"0"481,0-1 544,-19 21-545,19-20 32,-20 39-832,20-39-545,0 20-64,0 0-320,20-21-1218,-1-19-1408,2 0-2980</inkml:trace>
  <inkml:trace contextRef="#ctx0" brushRef="#br0" timeOffset="269649.4231">9796 12830 14381,'-19'-19'449,"-1"19"-321,1 0-32,19 0-993,-21 0-1890</inkml:trace>
  <inkml:trace contextRef="#ctx0" brushRef="#br0" timeOffset="270059.4465">10273 12672 12363,'-19'19'1794,"19"-38"576,0 19-576,0 0 64,0 0-769,19 0-193,2 0-287,18 0-161,2 0 1,-3-21-417,23 21 160,-23 0-256,3 0-384,-2-19-225,1 19-672,-20 0-737,-1 0-1345,1 0-2915</inkml:trace>
  <inkml:trace contextRef="#ctx0" brushRef="#br0" timeOffset="270282.4593">10374 12791 14029,'-60'39'1697,"40"-19"610,-1-20-578,21 0-63,0 0-545,21 0-481,18 0-319,2 0-129,-3-20-128,1 1-96,21-1-673,0 20-1249,-21 0-1825</inkml:trace>
  <inkml:trace contextRef="#ctx0" brushRef="#br0" timeOffset="270930.4963">11186 12672 11498,'21'-21'1121,"-21"21"-224,0 0 417,0 0-97,0 0 96,0 0-96,-21 21-352,1-2 64,1 21-385,0-1-31,-1 2 63,-1-2-351,1 1 127,1 0-160,0-1-96,-3-19-96,22 0 64,0-20 192,0 0-256,0-20-96,22 0 96,-3-19 0,0-1-96,1 0-224,1 1 64,18-21-33,-20 20 65,22-20 128,-2 21 96,-20 19-64,2-20 352,-1 40-63,-1-20 63,-19 40 128,0 0-95,0 0-33,0 0 192,0 19-448,0-18 96,0 18-31,0-19-130,0 0-63,0-1-865,0 2-31,0-1 95,20-20-769,1 0-384,-2 0-1473,1 0-3524</inkml:trace>
  <inkml:trace contextRef="#ctx0" brushRef="#br0" timeOffset="271150.5089">11643 12552 6982,'41'-20'7431,"-41"20"-6310,0 0 545,-22 20-417,3-20 64,0 40 97,-22-20-674,22 19-127,-20-18-257,18 18-224,-18-19-128,19 19-96,20-39-480,0 21-353,0-21-352,0 0-641,20 0-1345,-1-21-1634</inkml:trace>
  <inkml:trace contextRef="#ctx0" brushRef="#br0" timeOffset="271357.5207">11643 12612 7815,'41'-20'3107,"-41"20"64,0 20-1153,0 0-289,0-1-223,0 2-449,-22 18-64,22-19-257,0 19-383,-19-18-193,19 18-128,0 1 96,-19-20-544,19 20-1,0-20-704,0-1-608,19 1-642,-19-20-1825</inkml:trace>
  <inkml:trace contextRef="#ctx0" brushRef="#br0" timeOffset="271864.5497">11901 12354 8520,'0'0'2338,"0"0"-96,0 0 384,0 0-480,0 20-576,0-20-353,0 20-320,-20-1-641,20 1-128,0 0-128,0 0-384,0 0-1410,20 0-1505,-20-1-4773</inkml:trace>
  <inkml:trace contextRef="#ctx0" brushRef="#br0" timeOffset="272270.573">11941 13069 14541,'0'0'1153,"0"19"769,-21-19 0,21 20-385,-19 1-191,19-2-834,-20 1-352,20 19-96,0-18-32,0-1-1024,20-20-418,-1 0-1441,2 0-2754</inkml:trace>
  <inkml:trace contextRef="#ctx0" brushRef="#br0" timeOffset="272515.587">12079 12910 10570,'-19'-20'4836,"-1"0"-3811,20 0-128,-19 20-737,19 0-448,0 0-2531</inkml:trace>
  <inkml:trace contextRef="#ctx0" brushRef="#br0" timeOffset="273028.6163">13191 12791 9833,'-19'0'1922,"19"-21"832,0 21-512,0 0-160,0 0-672,19 0-33,22-19-320,17 19-160,2-20-193,39 20-287,-19-20-1,18 0-256,3 20-63,-2-19-226,0 19-31,-20-21-128,-19 21-353,-1 0-352,-19 21-224,-20-21-288,-20 19-321,0-19-1185,-20 20-1025</inkml:trace>
  <inkml:trace contextRef="#ctx0" brushRef="#br0" timeOffset="273261.6297">13430 12870 13548,'-80'20'1185,"40"0"641,40-20 224,0 0-256,0 0-481,40 0-352,-1-20-545,2 20 257,38-20-545,-19 20 160,20 0-288,-1-20-96,1 20-32,-22 0-544,2 0-321,0 0 0,-2 0-929,-17 0-673,-22 20-2273</inkml:trace>
  <inkml:trace contextRef="#ctx0" brushRef="#br0" timeOffset="273584.6481">14005 12453 12812,'0'0'448,"0"0"-288,20 0 1314,-1 0-225,2 20 160,-1-20-352,19 20-352,-18 0-385,18 19 32,-20-19 33,2 20-1,-1-1-32,-1-18 161,-19 18 96,0 1-161,0 0-128,-39-1 65,18 1-33,-18 0 0,-21-20-160,0 19-192,21 1 33,-21-20-130,22 0-1024,18 0-704,-1-1-2115</inkml:trace>
  <inkml:trace contextRef="#ctx0" brushRef="#br0" timeOffset="274370.6931">15197 12770 9224,'-21'-39'1217,"21"39"225,0-20 800,0 20-961,0 0 353,0 20-481,0 0-320,0-1-33,-19 2 33,-1 18-128,1 21-161,-3-20 129,3 19-257,0-19-288,-22 0 161,22-1-33,-1-18-128,20-2 288,-19-19-512,19 0 160,19-19 0,1-2-64,-1-38-64,22 19-224,-3-19 256,3-1-288,-21-19-161,20 19 385,-20 0-192,18 20 32,-16 21 224,-3-21 192,-19 40-384,0-20 704,19 20-384,-19 20 96,-19 20 161,19 0-321,0-1 192,0 1-224,-19 0 192,19-1-320,0-19 64,0 20-609,19-20-384,-19-20-608,19 20-449,1-20-1025,1-20-1442</inkml:trace>
  <inkml:trace contextRef="#ctx0" brushRef="#br0" timeOffset="274631.708">15633 12572 15086,'20'-20'736,"-20"40"-31,0-20 704,-20 40-512,1-20 641,-2-1-513,-18 21-353,-2 0-351,22-1-289,-1-18-32,1 18 224,-2-19-352,1-20-545,20 0-64,20-20-320,-20 20-608,21-19-385,-2-22-448,20 22-65,-18-21 705,-1 20-512</inkml:trace>
  <inkml:trace contextRef="#ctx0" brushRef="#br0" timeOffset="274833.7196">15633 12572 5797,'20'20'3491,"-1"-40"-95,-19 20-546,21 0-1056,-21 20-321,0 0-191,0 19-322,-21 1 65,21 0-416,-19-1-321,19 21 1,0-20-161,-20 20-224,20-21-1,0 1-511,0-20-609,0 20-385,20-21-832,-1-19-2307</inkml:trace>
  <inkml:trace contextRef="#ctx0" brushRef="#br0" timeOffset="275157.7381">16011 12731 15502,'0'0'1634,"0"0"992,20 0-1088,-20-20-257,38 20-160,-16 0-480,16-20-609,1 20 512,21-19-640,-19-2 224,17 21-416,-17-19-97,-3 19-607,3 0-226,-21 19-832,-1-19-640,-19 0-1730</inkml:trace>
  <inkml:trace contextRef="#ctx0" brushRef="#br0" timeOffset="275385.7511">16091 12850 14605,'-80'40'1826,"59"-20"352,21-20-352,0 0-321,21 0-640,18 0-481,2 0-95,-3-20-257,22 20-256,-1 0-513,1-20-640,0 20-1378,-22 0-6534</inkml:trace>
  <inkml:trace contextRef="#ctx0" brushRef="#br0" timeOffset="276060.7898">16883 12651 10570,'20'-19'2017,"-20"-1"-735,0 20 768,0 0-865,0-20 32,0 40-352,-20-20 448,1 39-608,-1-18 31,1 18 33,-2 1-353,1-21-448,1 22 609,-22-2-545,22 1-32,0 0 96,19-20-32,-20-1 192,20-19-576,0 0 640,0-19-448,20-1-96,-1-20 128,0 20-385,3-20 161,-3 1-160,20-21 352,1 20-1,-20 0-63,19 21-224,1-21 384,-20 20 416,-1 20-480,2 0 480,-1 0 289,-1 0-96,-19 20-257,0 0-32,0 19-288,19-18 64,-19-2-192,0 21 416,0-20-832,22-1-225,-22 2-384,19-1-448,1-20-642,-20 19-1376,19-19-1954</inkml:trace>
  <inkml:trace contextRef="#ctx0" brushRef="#br0" timeOffset="276295.8032">17439 12532 13132,'41'0'2498,"-41"0"-1985,-21 20 864,1 0-224,1 20 289,0-20-578,-22 20 33,2-21-641,-2 21 33,22-20-417,0-1 96,-22 2-161,41-1-703,-19-20-962,19 0-224,0 19-2178</inkml:trace>
  <inkml:trace contextRef="#ctx0" brushRef="#br0" timeOffset="276506.8153">17420 12612 12587,'0'20'1666,"0"-1"-769,0-19 897,0 21-321,0-2-256,-19 1-192,19 20-609,0-21-351,-22 22 127,22-22-96,0 21-32,0 0-481,0-20-511,0 0-834,22-1-1601,-22-19-4773</inkml:trace>
  <inkml:trace contextRef="#ctx0" brushRef="#br0" timeOffset="277652.8808">17697 12294 10121,'0'0'1634,"0"20"832,0 0-384,0 0-384,0-20-449,-19 20-513,19 0 161,0-20-897,0 19 577,0-19-481,0 20-32,0-20-32,0 20 96,0-20-384,0 0 576,0 0-608,19-20 160,-19 0 0,0 1 224,20-1-224,1 0 128,-21-20-481,19 1 609,-19 39 32,0-21-224,0 21-192,0 21 737,0-21-353,0 19 96,0 1 192,-19 0-95,19 0-33,0 0 385,-21 0-577,21-1 96,0 1-480,0 0 512,-20 0-737,20 0 33,0 0-577,0-20-320,0 0 736,0 0 32,0 0-191,0 0 31,0 0 352,0-20 289,0 0 64,0 0 32,20 20 32,-20-20 0,0 0 64,0 1 161,0-1 383,0 0 289,0 20-96,0 0-129,0 20 1,-20-20-193,20 20 129,0-20-129,-19 19 193,19 1-577,0 0-288,-20-20 224,20 20 416,0-20-736,0 20 769,0-20-738,0-20 418,0 20-354,0-20 482,0 0-834,0 0 353,20-19 384,-1 19-320,-19-20-352,20 1 672,1 18-384,-21 2-1,0 19 482,19 0-257,-19 19 64,0 2-256,-19-2 640,19 21-128,0-20-288,0 20 161,0-21-33,-21-19 288,21 20-448,0 0-160,-20 0-961,20 0-288,0 0-1890</inkml:trace>
  <inkml:trace contextRef="#ctx0" brushRef="#br1" timeOffset="303207.3425">4794 11142 5797,'61'0'673,"-42"0"-417,22 0-128,-3 0-96,-18 0 0,20 0 32,-1 0-32,2 0 0,-2 0 0,1 0-32,-1 0 32,2 0-64,19 0 64,-21 0 32,21 0-64,-22 0 96,3 0 0,17 0-63,-17 0-1,-2 0 0,21 0-32,-19 0 64,17 0-64,2 0 0,-20 0 64,19-19-128,-19 19 64,20 0 32,-2 0-32,3 0 32,-1 0 32,-2 0 32,2 0-32,0 0-32,0 0 32,-2-21-32,-17 21-32,19 0 0,-2 0 32,2 0 32,-19 0 32,17 21-64,2-21 64,-21 0-96,21 0 96,0 0 1,0 0 95,-2 0-128,2 0 160,0 0 64,20-21-160,-20 21-64,-2 0 33,2 0-97,0 0 0,-2 0 32,2 0-32,20 0 0,-20-19 32,0 19 0,19 0-32,-20 0 0,20-20 32,0 20 0,-18 0 0,18 0 64,-19-20-96,19 20 32,-20 0-64,20 0 64,-19 0-32,20 0 0,-1-20 0,-19 20 32,20 0 32,-1 0-64,1 0 0,-22 0 32,21 0-32,1 0 0,-20 0 0,19 0 0,-19 0 0,20 0 0,-22 0 0,21-19 32,-19 19-96,20 0 96,-20 0-32,19 0-32,1 19 96,-20-19-64,19 0 0,1 0 0,-22 0 0,2 0 32,19 0-32,-19 0 0,20 0 0,-22 0 0,2 20 0,20-20 0,-20 0 96,19 0 0,1 0-32,-22 0 96,21 0-64,1 20-96,-20-20 33,19 0-66,-19 0 98,20 0-97,-1 20 64,-19-20-32,20 0 32,-3 0-32,3 0 0,-1 0 32,22 0 64,-22 0 160,1 0-128,-1 0 0,1 0-32,-3 19-32,3-19-64,-1 0 32,1 0-32,-1-19 0,0 19 0,1 0 32,21 0-32,-22 0 64,-1 0 33,1 0-65,-19 0 32,20 0-64,-1 0 0,1 0 64,-1 0-64,-19 0 0,20-20-64,-1 20 128,-21 0-32,22 0-64,-1 0 96,-19 0-96,0 0 64,0 0-32,20 0 0,-22 0 0,2 0 0,0 20 0,-2-20 0,2 0 32,0 0-32,0 0-32,-1 0 32,1 0 32,19 0-64,-19 0 64,0 0-32,-2 0 32,2 0-32,0 0 0,-21 0 0,21 0 0,0 0 32,-1 0-32,1 0-32,0 0 32,0 0 32,-21 0-32,21 0-32,0 0 64,19 0-64,-21 0 64,2 0-32,0 0 0,-21 0-32,21 0 64,0 0-32,-21 0 0,21 0 0,-21-20-32,21 20 64,-19 0-32,-3 0 0,3 0 0,-2 0 0,2 0 0,-3 0 0,-18 0 0,20 0 0,-20 0-32,19 0 32,-18 0-32,-2 0 0,1 20 0,-20-20 0,19 0-32,-19 0 64,21 19-64,-21-19 64,0 21-32,0-21 32,0 0 0,0 19 0,0-19 0,0 20 0,0 0 0,0-20 0,0 20 0,0 0 0,-21 0 0,21-1 0,0-19 0,0 20 0,0 0 32,0 0-96,0 20 96,0-21-32,0 1 0,-19 0 0,19 20 0,0-20 0,0 0 0,0 0 0,-20 20 0,20-21 0,0 1 0,0 20 0,-19-21 0,19 21 0,0-20 0,0 20 0,0 0 0,0-21 0,0 21-32,-21-20 32,21 0 224,0 19-609,0-18 738,0-2-449,0 1 96,21-20-32,-21 20 64,0 0-32,0 0-64,19 0 96,-19-1-64,0-19 64,0 0 0,0 21-64,0-21 0,-19 0 96,19 0-64,-21 0 96,21 0-96,-20 0-64,1 0 0,-1 0-33,-20 0 33,20 0-32,-18 0 64,16-21 64,-16 21-64,-23 0 0,23 0 64,-22 0-160,19 0 0,-17 0 96,-2 0-128,0 0 64,0 0-32,1 0 96,-20 0 0,0 0 64,18 0-96,-18 0 128,0 21-128,18-21 64,-18 0 0,21 0 0,-22 0 0,1 0-64,-1 0 128,1 0-64,0 0-32,-1 0 32,1 0 0,-1 0-32,1 0 32,-1 19 0,1-19 0,-1 0-33,1 0 66,-1 0-66,1 0 130,0 0-194,-1 0 130,-19 0-1,20 0-64,-20 0-1,20 0 33,-1 0 33,1 20-33,-1-20-65,1 0 97,-1 0-32,1 0 33,-20 0-66,20 0 1,-1 0 0,-19-20 96,20 20-64,-22 0-96,22 20 192,-1-20-160,1 0 128,-20 0-128,19-20 96,1 20 0,-20 0-32,20 0-32,-20 0 32,0 0 0,-2 0-64,24 0 64,-24 20-32,2-40 0,0 20 64,0 20 0,-1-20-32,1 0-32,0 0 64,-19 0-96,17 0 64,2 0 64,0 0-96,20 0 64,-20 0-32,-2 0 32,2 0 32,1 0-64,-1 0 33,0 0-66,-2 0 33,22 0 0,-20 0 0,19 0 65,-18 0-130,18 0 65,1 0 65,-20 0-130,0 0 65,-2 0 65,22 0-97,-20 0 32,19 0-33,1 0 98,0 0-130,-20 0 65,19 0 33,1 0-33,-1 0-33,-18 0 33,18 0 65,-19 0-130,0 0 162,20 0-194,-22 0 130,22 0-33,-20 0-33,19 20 98,1-20-130,-20 0 65,0 0 0,0 0 0,-1 0 0,20 0 0,-19 0 0,20 0 65,-1 0-65,1 0 32,0 0-32,-1 0-32,1 0 64,-1 0-64,-19 0 96,20 0-128,-20-20 96,20 20-32,-1 0 32,1 0 64,-1 0-64,1-20 128,-1 20-160,1 0 32,-1 0 32,1 0-32,0-19 0,-1 19-64,1 0 96,-1 0-96,22-21 64,-2 21-64,0 0 64,0 0-64,2 0 64,-2-19-64,0 19 64,21-20-64,-2 20 64,2 0-64,-1-20 0,1 20 64,-2 0-32,22 0 0,-20 0 32,18 0-32,21-20 0,-20 20 32,20-20 32,0 20-32,20-20 64,1 20-32,-2-19 64,1-2-31,-1 21-97,2-19 160,-21-21-96,20 20-192,-1 1 256,-19-2-96,20 2 32,-20-1-64,0-20 0,0 20 0,0 0 32,0 1 0,0-2 0,0 2-32,0-21 0,0 20 0,0-20 0,0 21 0,0-1 0,21 0 0,-21-19 32,0 18 0,0 1 0,0 0-64,0-19 64,0 19-64,0 0 64,0-20-32,0 21 0,0-1 0,0 0 32,0 0-32,0 20 64,0-20-64,0 0 0,0 20 0,0-19 64,0 19-64,0 0 32,0-21-32,0 21-32,0 0-96,0 0 160,0 0 224,19 0 33,1 0-129,-1 21-96,2-21 32,-1 0 128,19 0 128,-18 19-191,18-19 63,-1 0-96,3 0-192,-2 0-1858</inkml:trace>
  <inkml:trace contextRef="#ctx0" brushRef="#br1" timeOffset="305123.452">20517 11957 5765,'-80'19'288,"59"1"-96,-18-20-95,1 20 31,-3 0 0,2 0-160,-2 0 224,3-1-64,-3 2-32,2-2-160,-2 1 96,-19 0 32,22 0 0,-22 20-64,21-40 32,-21 19 0,19 2 0,2-2 96,-21 1 33,21 0-97,-1 0 32,1 0 96,20-20 64,-22 20 32,2-20-63,-21 19 63,0 1-32,0 0-64,2-20 97,-22 20-193,1 0 32,-1 0-128,1-20 32,19 19 32,-20-19 0,20 20-128,22 0-32,-22-20-257,21 20-832,17-20-1409</inkml:trace>
  <inkml:trace contextRef="#ctx0" brushRef="#br1" timeOffset="305944.499">19980 12374 5893,'-79'20'256,"40"-1"-128,-21 1 161,0-20-321,21 20 160,-21-20 96,0 20-352,21 0 352,-21 0-224,0-20 32,21 19 96,-21 1 0,21-20 65,-21 20 127,0-20-256,21 20 96,-21 0 0,0-20-128,2 20 96,-2-20-160,0 19 160,0 2-160,2-21 64,17 19 33,-19 1 127,2-20-192,17 20 32,2 0 32,-1-20-96,1 0 64,18 19-224,1-19-865</inkml:trace>
  <inkml:trace contextRef="#ctx0" brushRef="#br1" timeOffset="306768.5461">18749 12294 6662,'20'-19'1185,"-20"19"-224,0 0 64,0 0-224,0 0-321,0 0-384,0 0-64,-20 19 64,1 1 128,0 0-63,-3 0-65,3 0 32,0 19 0,-22-19-128,22 0 96,-42 20 160,23-20 321,-22 19-161,21 1-160,-2 0-31,2-21-33,-1 2-192,1-2 96,20 21-64,-3-20-96,22-20 128,0 19-32,0 2 0,22-21 64,16 20 353,1-1-129,21-19 160,20 0-191,-1 20 31,1-20-96,-1 20-64,-19-20-160,0 0-96,-2 20-705,-17-20-1281,-22 20-2914</inkml:trace>
  <inkml:trace contextRef="#ctx0" brushRef="#br1" timeOffset="311145.7965">21052 11380 6149,'0'0'1025,"0"0"-128,0-19-32,0 19 32,0 0-64,0 0-129,0 0-63,0 0-1,0-20-95,-20 20-65,20 0-31,-19 0 63,0 0 65,19 0 96,-22 20 31,3-20-63,-20 19-161,18 1 65,1 0-97,-18 1 65,16-2-225,22 1-64,-19 0-32,19 0-128,0-1-64,19-19 129,3 21-194,16-21 1,-18 0 32,20 0-416,21 0-385,-42 0-768,20 0-1122,1-21-1889</inkml:trace>
  <inkml:trace contextRef="#ctx0" brushRef="#br1" timeOffset="311649.8253">21309 11380 6053,'-19'-19'417,"0"19"1793,19 19-513,-20-19-31,-1 20-193,2 0-384,-1 1-32,1-2-128,19 1-224,-21 0-289,21 0-127,0-20-193,0 19-64,21-19 32,-21 0-32,19 0-32,1 0-160,-20-19-97,19 19-191,2-20 0,-1 20-129,-1-20-32,-19 0-255,19 1 63,3 19 192,-22-21 321,19 1 224,-19 20 96,0 0 160,0 0 417,0 0 127,0 0 65,-19 20-32,19 1-64,-22-2-193,22 1-32,-19 20-223,19-40-161,0 19-64,19 2-32,-19-2-513,22-19-800,-22 0-1057,19 0-1442</inkml:trace>
  <inkml:trace contextRef="#ctx0" brushRef="#br1" timeOffset="312066.8492">21588 11301 10409,'0'0'96,"-19"0"2050,19 20-480,0 0-225,-21 0-255,1 19-514,20-19-159,-19 1-193,19-2-160,0 1-128,0 20 32,-19-40-96,19 19 0,19-19 0,-19-19 32,19 19-32,1-20-32,1 0-32,-2 0-32,-19 1-32,20-2 32,-1 1-33,3 0 65,-22 20 64,19 0-32,-19 0 128,0 20 160,-19 0-31,19 1 63,0-2-64,-22 21-64,22-20-32,-19-1-160,19 2 32,0-21 64,0 19-416,0-19-513,0 0-737,0 0-960,19 0-833,-19 0-737</inkml:trace>
  <inkml:trace contextRef="#ctx0" brushRef="#br1" timeOffset="312426.8698">21827 11281 5893,'19'-20'2306,"-19"20"737,0 0-833,0 20-320,0 0-545,0 0-416,-19 20-192,-1-21-161,20 21-255,-21 0-65,2 0-160,19-20 0,-20 20 64,20-40-160,0 19 32,20-19 0,-20-19-128,19-2 128,2 2 0,18-1 0,-19-20 0,-1 21-32,2-2 0,-1-19-64,-1 40 128,0-19-128,3 19 160,-22 0-96,0 19 32,-22 1 385,22 0-385,-19 20 160,19-20 32,-19 20-288,19-21-608,19 21-802,-19-40-1152,19 20-1859</inkml:trace>
  <inkml:trace contextRef="#ctx0" brushRef="#br1" timeOffset="312715.8863">22164 11480 11178,'0'-20'288,"19"1"705,1-2 449,21 1-257,-22 20 128,0 0-480,22 0-385,-22 20-31,1-20-1,1 21-64,-21 18-191,-21-19 191,1 0 160,1-20 65,-22 19-65,22-19-223,-20 0-33,18 0 64,1 0-448,20 0 32,0-19-352,0-1-770,20 0-447,1 20-2083</inkml:trace>
  <inkml:trace contextRef="#ctx0" brushRef="#br1" timeOffset="313046.9052">22680 11102 9384,'40'-39'737,"-20"-1"2114,-1 40-897,0-19-449,-19 19-320,0 19-320,0 1-32,-19 0 32,0 40-225,-1-21 33,-20 21-321,20-21 33,1 21-353,-3-1 224,3-39-256,19 21-96,0-2 96,0-39-128,0 20-97,19 0-703,3-20-354,-3 0-511,-19 0-1410,20 0-4517</inkml:trace>
  <inkml:trace contextRef="#ctx0" brushRef="#br1" timeOffset="313300.9198">22581 11361 11562,'-39'-20'1025,"18"20"289,21 0 1472,-20 0-1056,20-20-641,20 20-769,1 0 97,-2 20-353,20-20 96,2 0-737,17 20-1825,2-20-1986</inkml:trace>
  <inkml:trace contextRef="#ctx0" brushRef="#br1" timeOffset="314457.986">23354 11102 8263,'0'-39'321,"0"19"1184,0 20 833,0-20-576,0 20-641,0 0 0,0 0-288,0 40-128,0-20-97,0 20 1,-19-1-449,19 1 160,-20 0-224,20 19-64,-19-19-128,-3 19 192,22-39-64,0 1 0,-19-2 32,38-19 0,-19-19-32,22-2 129,-22 1-193,19 0-225,1 1 161,-1-1-64,-19-20 32,21 20 224,-1 0-320,-1 20 160,0-19 256,-19 19-96,0 19-160,0 1 352,0 0-320,0 0 128,0 20 32,-19-21-63,19 1 95,-19 21-288,19-41 96,0 19-193,0 1-319,0-20-641,19 20-737,-19-20-1089,19 0-1217</inkml:trace>
  <inkml:trace contextRef="#ctx0" brushRef="#br1" timeOffset="314889.0106">23751 11380 7302,'22'-19'289,"-22"19"2049,-22 0-320,3 0-32,-1 0-193,1 19-383,-2 1-321,-18 0-256,20 1-257,-3-2-288,22 1-160,-19-20-95,19 20-33,19-20 32,-19 0-161,22 0-159,-3 0-96,0 0-65,22 0 97,-22-20-32,1 20-33,21-20 225,-22 1 0,0-2 96,1-19 64,1 21 0,-21 19 96,19-20 224,-19 20 128,0 0 161,-19 0-32,19 20 31,-21-1 33,1 21-449,1-19 128,0-2-448,19 1 64,0 0-609,0 0-512,0-20-961,0 19-1570,19-19-2818</inkml:trace>
  <inkml:trace contextRef="#ctx0" brushRef="#br1" timeOffset="315168.0266">23990 11400 8904,'0'-20'416,"0"40"1058,-20-20 640,20 20-96,-19 1-97,-1-2-479,20 1-321,-21 20-448,2 0-449,-1-1 32,-20 1-128,20 0-96,1-1-64,19 21-32,-19-40-288,19 20-129,-22-21-320,22 1-127,22 0-802,-22-20 577,19 20-833,-19-20-833</inkml:trace>
  <inkml:trace contextRef="#ctx0" brushRef="#br1" timeOffset="315485.0447">23910 11619 5829,'0'-59'705,"0"38"512,0-18 737,21 19-609,-21-19-160,20 18 0,-1-19-384,1 21-64,20-1-65,-20 0 33,18 0 0,-16 20-289,16 0 32,-38 20 65,20 0-193,-20 0 65,0 19-193,-20-19-224,1 20 256,-22 0 96,22-20-128,-20-1-63,-1 2-97,20-21 160,-19 19-384,18-19-193,2 0-383,19 0-1314,0 0-1858</inkml:trace>
  <inkml:trace contextRef="#ctx0" brushRef="#br1" timeOffset="315810.0633">24189 11420 7270,'20'0'801,"-20"0"769,0 21 704,0-21-32,-20 19-96,20 1-737,-21 20-384,1-21-448,1 21-97,-22 0-191,22 20-161,0-21-64,-1 1 160,-1-20-352,2 19 128,19-18-96,0-21-289,0 19-127,0-19-801,19 0-1186,2-19-1729</inkml:trace>
  <inkml:trace contextRef="#ctx0" brushRef="#br1" timeOffset="316113.0806">24209 11480 6502,'19'-39'160,"-19"18"1153,19-19 737,3 21-384,-3-1-257,0 0-576,1 0 32,20 20 95,-20-20-63,21 20-64,-22 0-96,0 20-129,-19 0 1,0 0-129,-19 19-95,0-19-33,-3 21 64,3-22-31,-20 1 63,-2-20-320,3 20-160,16-20 64,-16 0-32,18 0-96,20 0-833,0-20-384,0 20-1025,0 0-2659</inkml:trace>
  <inkml:trace contextRef="#ctx0" brushRef="#br1" timeOffset="316582.1074">24507 11480 8584,'19'0'32,"1"0"544,-20 0 641,19 0 97,2 0-129,-21 0-577,20-20-319,19 20-33,-18 0 32,-2-19 64,-19 19-127,20 0-129,-1-21 0,-19 1 0,19 20 0,-19-20-32,0 20 32,0-19-32,0 19 96,0-20 193,0 20 223,-19 0 129,0 0 0,19 0-33,-20 0-63,1 20 63,-2-20 33,1 19-160,1 1-129,-1 0-32,-1 1-256,21-2 129,0 1-385,0-20 160,21 20-128,-1-20-321,-1 20-544,22-20-864,-2 0-1571,-20 0-2850</inkml:trace>
  <inkml:trace contextRef="#ctx0" brushRef="#br1" timeOffset="317293.1481">24943 11361 5893,'19'-20'2018,"-19"0"576,0 20 1,20 0-129,-20 0-768,-20 0-545,20 0-32,-19 0 0,19 20-224,-19 0-224,-3-1-129,22 1-31,-19 0-449,0 20 64,-1-40-64,-1 20 192,21 0-448,0-20 256,0 20-32,0-20 0,0 0 160,21-20-384,-21 20 128,20 0 96,-1-20-288,0 20 288,3-20-256,-3 1 191,0 19 1,1-21 161,-20 21-161,21 0 128,-21 21-96,0-21 320,0 19-32,0 1 33,-21 0-161,21 0-96,0-20 0,-20 19-192,20-19-641,0 21-1217,0-21-2178</inkml:trace>
  <inkml:trace contextRef="#ctx0" brushRef="#br1" timeOffset="318337.2078">20933 11857 10570,'0'-19'1057,"0"19"-993,0 0 1025,0 19 32,0 1 384,0 0-160,0 0-384,-19 20-416,19-1-129,-21 1-416,1 0 449,1 0-321,0-1-32,19-19 480,-22-20-512,22 20-128,0-20 609,0-20-833,0 0 288,0 0-32,22 20 352,-3-40-769,20 21 417,1-1-352,-1 0-160,-17 20 351,16 0-255,-18 0 352,1 0 384,-2 20-320,-19 0 96,0 20 32,0-1-288,0-19 705,-19 0-193,-22-1 96,22 2-320,-22-21 641,2 0-481,-1 19-448,1-19 224,20 0 0,19-19-32,0 19-480,0 0-1090,0-21 97,19 21-1890,0 0-3396</inkml:trace>
  <inkml:trace contextRef="#ctx0" brushRef="#br1" timeOffset="318760.232">21251 12135 10666,'0'0'32,"0"0"672,20 0 610,-20 0-129,19 20 32,-19-20-577,19-20-287,3 20-225,-22 0-32,19-19 0,1-2-64,-20 21 32,19-19 32,-19 19-96,0-20 32,0 0 64,0 0-96,-19 20 193,-1 0-33,20-20 256,-19 20-64,-3 0 1,3 0-97,0 20 160,-1 0 193,-1-20 32,2 40-97,-1-21-448,20 2 257,0-2 223,0 1-832,0-20 608,20 20-320,-1 0-384,2-20 352,-1 19-865,-1-19-544,0 0-513,3 21-897,-3-21-1729</inkml:trace>
  <inkml:trace contextRef="#ctx0" brushRef="#br1" timeOffset="319092.251">21707 12095 5893,'21'-39'449,"-2"39"1504,-19-20-159,0 20-128,0-20 95,0 0-608,0 20-128,-19 0 32,-2 0-160,1 0 0,1 20-288,-22-20 576,22 20-641,-1 0 577,-20 0-800,20 20 415,20-40-864,-19 19 224,19 1-64,0 0 321,19 0-674,1-20 385,1 19-704,-2 2-673,1-21-33,-1 0-127,3 0-1250,-3 0-1377</inkml:trace>
  <inkml:trace contextRef="#ctx0" brushRef="#br1" timeOffset="319567.2782">22005 12095 7591,'20'-39'1601,"-20"19"-672,0 20 1025,0-20 96,0 20-96,-20 20-769,1-20-224,-22 20-32,2 0-129,18 20 353,-18-21-224,0 21-448,18-20-97,21-1-64,0 2-352,0-21-32,0 0 225,0 0-450,21 0 193,-1 0-192,-1 0-193,1-21-95,20 2 384,-20-1-481,-1 0-32,0 0 129,3 1 192,-3-2-33,1 2-63,-1-1 287,2 20 161,-21-20 64,0 20 193,0 0 191,0 20 257,-21 0-353,2-1 769,-1 2-416,1-2-97,19 1-448,-22 0 0,3 0 257,19 20-513,0-40-257,0 0 1,0 19-801,19-19 0,3-19-1025,-3 19-2339</inkml:trace>
  <inkml:trace contextRef="#ctx0" brushRef="#br1" timeOffset="319863.2951">22263 11996 14413,'-39'40'769,"18"-20"896,1 19 1,20-18-32,-19-2-738,19 1 129,0 0-864,0-20 191,19 20-224,1-20 32,1 0-32,-1 0-224,-1-20-96,22 20 256,-22-20-224,20-19 96,-18 39-481,18-21-191,-20 2-257,2-1-481,-1 0-1184,-1 0-2147</inkml:trace>
  <inkml:trace contextRef="#ctx0" brushRef="#br1" timeOffset="320179.3132">22641 11976 7527,'19'-19'2594,"-19"19"289,0-21-321,0 21-800,-19 21-513,-3-21-224,22 19-256,-19 1-353,0 0 289,-1 0-321,20 0-224,0-20-192,0 20-128,0-1 384,0 2-31,20-2-322,-20 1 97,19 0 225,-19-20-289,0 20 320,-19-1-160,19-19 96,-20 21-224,1-21 352,-2 0-224,1 0-96,20 0 160,-19 0-256,19 0-448,0 0-770,0 0-607,19 0-1251,-19 0-3714</inkml:trace>
  <inkml:trace contextRef="#ctx0" brushRef="#br1" timeOffset="320583.3363">22699 12175 12684,'0'0'96,"0"0"800,0 0 65,21 0 32,-21 20-224,20-20-545,-1 0-128,0 0-32,22 0 0,-22-20 1,22 0-65,-21 20 128,-1 0-128,0-20 0,-19 20 64,0-19-96,0-2-64,0 2-33,0-1 1,0 0 96,-19 20 32,0 0 32,-1 0-64,-1 0 289,1 0 447,-18 20 385,16-20 32,3 20 64,-20-1-480,18 2 320,2-2 96,19 1-833,0 20-256,0-21 449,19 2-481,2-21-192,37 0-385,-17 0-672,19 0-993,20 0-2274</inkml:trace>
  <inkml:trace contextRef="#ctx0" brushRef="#br1" timeOffset="322682.4564">23554 12076 8520,'0'0'608,"0"0"65,0 0 1505,0 0-416,-20 0-321,20 19-256,0-19-320,-21 21-96,21-2-161,-20 21-320,1-20 97,19 20-289,-19 0-160,19-21 128,0 1 192,-22-20-352,22 0 320,0 0-128,0 0 64,0-20-320,22 1 192,-22-2-64,19 2-32,-19-21 128,19 20-192,1-20-96,1 21 352,-21-2-480,20 2 512,-1-1 0,0 0-448,-19 20 480,22 0 288,-22 0-159,0 20 191,0 0-256,0-1-191,0 2 127,19-2-160,-19 1-32,0 0 0,0-20-192,19 20-289,1-1-352,-20-19-480,21 0-513,-21 0-1185,19 0-1281</inkml:trace>
  <inkml:trace contextRef="#ctx0" brushRef="#br1" timeOffset="322940.4711">24009 11976 11274,'21'-19'929,"-1"-2"-448,-20 21 1472,-20 21-479,-1-2-193,-18 1-160,20 0-448,-1 0 95,-20 20-543,20 0 287,-20-21-384,20 21-256,1-40 128,19 20-288,0-1-513,0-19-512,0 21-1025,0-21-1090,19 0-2561</inkml:trace>
  <inkml:trace contextRef="#ctx0" brushRef="#br1" timeOffset="323196.4858">24009 12036 8744,'41'-40'2722,"-22"40"-992,-19 0 800,0 0-736,0 20-609,-19 20 0,19-20-544,-20 20-97,20-21-255,0 21-385,0-20 256,0 20-481,0-21-255,0-19-641,0 21-993,20-2-1730</inkml:trace>
  <inkml:trace contextRef="#ctx0" brushRef="#br1" timeOffset="323452.5004">24189 12314 6309,'20'20'6599,"-20"0"-5670,-20 0 1377,20 0-320,-21-1-513,1 1-608,-18 20-257,16-20-319,3 0-65,0-1-384,-1-19 32,-1 20-929,21-20-577,0 0-1377,21 0-2498</inkml:trace>
  <inkml:trace contextRef="#ctx0" brushRef="#br1" timeOffset="324072.5359">24466 12116 7527,'20'-21'1089,"1"21"1249,-21 0 128,0 0-352,-21 0-640,21 0-257,0 21-416,-20-2-97,20 21-287,-19-20-1,0-1 161,-3 2-289,3-2-320,19-19 96,0 21 32,-20-21 192,20 19-416,0-19 128,0-19 32,20 19-128,-20-21 0,19 2 160,3-2-609,-22-18 321,19 19 224,-19 0-32,19-20-448,1 21 800,1-1-736,-2 0 448,1 20 0,-20 0 544,0 0-704,0 0 545,0 20-385,0-20 352,0 20-416,0-1 128,0 2 96,0-2-192,0 1-288,0 0-193,0-20-800,0 20-673,0-20-1729,0 0-3172</inkml:trace>
  <inkml:trace contextRef="#ctx0" brushRef="#br1" timeOffset="324348.5517">24804 11957 14413,'19'19'224,"-19"1"1218,-19 0 319,-1 0-447,1 0-225,-3 0-449,-16-1-608,18 2 32,1-2 193,-2 1-321,1 0-289,20-20-1216,0 0-257,0 0-2178</inkml:trace>
  <inkml:trace contextRef="#ctx0" brushRef="#br1" timeOffset="324598.566">24765 12036 10986,'19'0'2178,"-19"20"-577,0 0 674,0-1-193,0 2-929,-19-2 128,-3 21-544,22-20-609,0 20-192,-19-21 288,19 2-320,0-2-737,0 1-2498,19-20-1378</inkml:trace>
  <inkml:trace contextRef="#ctx0" brushRef="#br1" timeOffset="325040.5912">25042 11838 8808,'0'0'1217,"19"0"417,-19 0 768,0 0-192,0 0-448,-19 19-321,19 1-961,-20 0-127,1 0 223,19-1-608,0-19 288,-21 21-288,21-21 32,0 0 97,0 0-482,0 0 65,21 0-417,-21-21 577,0 21-224,19-19-257,1-1 161,-20 0 448,19 0-129,3 1 129,-22-2 161,0 2 287,19 19 0,-19 0 193,0 19-65,-19-19 1,19 21 384,-22 18-833,22-19 32,0 0-352,-19-1 160,19 2-1410,0-2-2145</inkml:trace>
  <inkml:trace contextRef="#ctx0" brushRef="#br1" timeOffset="326044.6487">20755 12811 10121,'0'-20'-192,"-21"20"480,1 0 1154,20 0-1,-19 20-32,0-1-384,-3 1-192,3 0 32,0 0-193,19 0-351,-20 0-257,20-20 0,0 20 0,0-20-64,20 0-64,-20-20-64,19 0-257,0 20 33,3-40-96,-3 20 31,0 0 97,-19 1 32,20-1 128,-20-1 31,21 2 129,-21 19 96,0-20 321,0 20 63,0 0 161,0 0 32,0 20-1,-21 20 33,21-20-321,0 19 1,0-19-97,0 20-224,21-20 160,-21-20-448,20 20-192,-1-20-930,0 0-640,22 0-1633,-22 0-3524</inkml:trace>
  <inkml:trace contextRef="#ctx0" brushRef="#br1" timeOffset="326352.6663">21032 12691 11562,'20'0'97,"-20"20"447,0 0 1474,0 19-417,0-18-287,0 18-642,0-19-447,0 20-65,0-20-64,0 0 96,0 0 32,0-20 64,0 0-31,0-20-97,21 0-192,-21 0 160,0-20 128,19 20-160,1 1-224,-1-1 288,1-20-192,20 20 64,-20 20-480,-1-20-449,22 20-736,-22 0-1474,0 0-3684</inkml:trace>
  <inkml:trace contextRef="#ctx0" brushRef="#br1" timeOffset="326852.6949">21468 12811 8167,'22'19'1025,"-22"-19"-416,0 20 1793,0-20-993,19 0-223,-19 0-482,19 0-480,1 0 193,1 0-97,-2-20-128,1 20 225,-1-19-353,3 19 0,-3-20 64,-19-1-96,19 2 64,-19-1-32,0 20-32,0-20 0,-19 20 32,19-20 0,-19 20 160,-3-19 65,22 19 95,-19 0 129,-1 0-129,1 19 417,-2 1-129,1 0-63,1 0 160,0-1-193,-3 2-127,22 18-321,0-19-32,22 0-256,-3 0-97,20-20-992,1 20-1537,21-20-1667</inkml:trace>
  <inkml:trace contextRef="#ctx0" brushRef="#br1" timeOffset="327489.7313">22441 12691 8167,'0'-19'256,"0"19"1250,0 0 832,0 0-480,-19 0-225,-1 0-319,1 0-225,19 19-32,-21 1-64,1 0-32,1 19-673,19 2 0,0-22-384,0 21 64,19-20-288,1 0-1090,1 0-1056,18 0-2563</inkml:trace>
  <inkml:trace contextRef="#ctx0" brushRef="#br1" timeOffset="327777.7478">22581 12830 9929,'19'-19'64,"-19"-1"1377,19-1 737,-19 2-448,22-1-225,-3 20-512,1 0-448,-1 0-257,2 20 193,-1-1-193,-20 2 64,0-1 33,0-1 127,-20 1-224,20 0-95,-21 0-193,2 0 96,-1-20-64,1 0-32,-3 0-193,3-20-479,19 20-673,-19 0-898,19-20-2145</inkml:trace>
  <inkml:trace contextRef="#ctx0" brushRef="#br1" timeOffset="328059.7639">22978 12532 14029,'19'-19'384,"-19"19"321,0 0 1121,0 19-353,0 1-288,-19 0-416,19 0-257,-19 20-191,-3-21-129,3 21-32,0 0-128,-1 20 32,-1-21-544,21 1-1,-20 0-320,20-20-320,0-20-608,0 20-642,0-20-800,20-20-1633</inkml:trace>
  <inkml:trace contextRef="#ctx0" brushRef="#br1" timeOffset="328301.7778">23137 12453 8071,'39'-40'5862,"-18"21"-5542,-21 38 1153,0-19 417,0 40-480,0-20-353,-21 20-289,1 19-383,1-19 63,0-1-416,-3 21 160,22-20-32,-19 0-96,-1 19-64,20-19-576,0-20-193,0 0-1089,0 0-608,0-1-2082</inkml:trace>
  <inkml:trace contextRef="#ctx0" brushRef="#br1" timeOffset="328535.7912">23274 12731 15214,'-19'0'320,"19"20"673,-19-1 801,-1 2-641,20 18-833,0 1-288,0-20-96,0 20-1089,20-20-833,-20-1-2370</inkml:trace>
  <inkml:trace contextRef="#ctx0" brushRef="#br1" timeOffset="328781.8052">23414 12672 13997,'-19'-21'128,"-1"-18"416,-1 39 385,21-20-737,0 20-160,-19 0-544,19 0-1794,0 0-2082</inkml:trace>
  <inkml:trace contextRef="#ctx0" brushRef="#br1" timeOffset="329018.8188">23534 12691 9577,'0'0'1089,"0"0"320,-21 20 1025,21-20-832,-20 0-257,20 20-320,-19 0-416,19-20-97,-19 40-31,19-20-257,0-1-96,0 1 0,19 0 0,-19 0-32,19 20 0,1-20 128,-20-1 33,0 1 95,-20-20 64,20 20-63,-19-20 63,0 0-31,-3 20-385,3-20 0,0 0 192,19-20-641,0 20-255,0-20-514,0 0-671,19 20-1314,-19 0-3075</inkml:trace>
  <inkml:trace contextRef="#ctx0" brushRef="#br1" timeOffset="329249.832">23773 12770 12876,'0'0'2338,"0"0"-1633,0 21 1473,-22-1-385,22-1-608,-19 1-640,19 0-385,-20 20 0,20-20-448,0 0-289,20-1-832,-1 1-737,3-20-2434</inkml:trace>
  <inkml:trace contextRef="#ctx0" brushRef="#br1" timeOffset="329484.8454">23931 12691 14477,'-21'-19'288,"21"-2"641,0 2 160,0 19-512,0 0-609,0 0-128,0 0-1570,21 0-3267</inkml:trace>
  <inkml:trace contextRef="#ctx0" brushRef="#br1" timeOffset="329722.8591">24030 12910 13901,'-21'-20'961,"21"0"-65,21 0 578,-1 0-513,-1 1 0,0-1-225,22-1-319,-22 21 223,1-19-415,-20 19 287,21 19-160,-21 2 161,0-1-289,-21 19 64,21-19 33,-20 0 159,1 20 193,0-40 31,-22 20-447,22-1 159,-1-19-352,-1 0-64,2 0-64,19-19-384,0 19-513,0-20-288,0 20-641,0-20-1089,19 20-3171</inkml:trace>
  <inkml:trace contextRef="#ctx0" brushRef="#br1" timeOffset="330047.8776">24307 12711 12235,'20'-20'4677,"20"20"-3492,-40 0 576,20 20 65,-20-20-609,-20 40 0,1-21-352,19 2-577,0-1 33,-21-1-257,21 1-32,0 0-32,0-20 64,0 20-160,0-20-289,21 0 97,-21 0 64,39 0 256,-20-20-128,3 0-160,16 0 224,-18 1 0,1-1 192,-2 20-64,1-21-64,-1 21 192,2 0 353,-21 0-417,0 21 288,0-1-448,0-1 64,0 1-64,0 0-416,-21 0-929,21 0-994,0 0-1761</inkml:trace>
  <inkml:trace contextRef="#ctx0" brushRef="#br1" timeOffset="330802.9208">20755 13525 11466,'-41'0'417,"41"0"2049,-19-18-576,0 18-289,19-21-319,0 1-289,0-1-289,0 2-736,0 19 609,19-20-97,0 0-31,1 20 159,21 0-320,-22 0 33,-19 20-257,19 0 160,-19-1-192,0 2 224,0-1 353,-19 1-385,19-3-256,-39 2 160,18-20 225,1 0-257,-18 0-289,16 0 65,3 0-608,19 0-578,-19-20-95,38 2-1025,0 18-1410</inkml:trace>
  <inkml:trace contextRef="#ctx0" brushRef="#br1" timeOffset="331143.9403">20994 13347 12619,'38'20'4228,"-38"-1"-3971,0-19 1376,0 20-191,0-20-193,-19 20-577,19-1-223,-19-19-161,19 21-416,0-21 160,-22 20-192,22-20 448,0 21-544,22-21-417,-22 18 705,19-18-352,-19-18 96,19 18-32,1-21 191,20 21-159,-20-20 288,-1-1-32,1 21 449,1-19-129,-2 19 353,-19 0-225,0 0 65,0 0-97,0 19-160,0 2-223,0-1-226,0 1 193,0-3-1345,0-18-1217,0 20-2371</inkml:trace>
  <inkml:trace contextRef="#ctx0" brushRef="#br1" timeOffset="332243.0032">22323 13228 6886,'19'-21'1698,"-19"2"1312,20 19-703,-20 0-65,0 0-641,0 19-223,-20 22-450,20-22-223,-19 21 0,0 0-1,-3-1-351,3 1-33,0 20-32,-1-21-256,-1-19-64,1 20 225,1-20-225,19 19-353,0-39-223,-19 20 191,19-20-736,19 0-448,-19 0-642,19-20-1120,1 20-1730</inkml:trace>
  <inkml:trace contextRef="#ctx0" brushRef="#br1" timeOffset="332548.0206">22600 13088 13260,'19'0'1057,"-19"0"-897,0 0 1986,0 20-32,0 20-512,0-20-289,-19 19-544,0 21-33,19-20-287,-20 0 31,1 19-191,-2-20 63,21 2-416,-20-20 224,20 17-192,-19-17-96,19-2-481,0 1-159,-20-20 63,20 21-448,0-21 0,0 0-513,0 18-416,0-18-1794</inkml:trace>
  <inkml:trace contextRef="#ctx0" brushRef="#br1" timeOffset="332788.0344">22342 13466 15374,'-19'0'1473,"19"20"-512,-19-20 545,19 0-1,19 0-608,-19 0-577,19 0-320,22 0 32,-22 0-832,20-20-1539,-18 20-3330</inkml:trace>
  <inkml:trace contextRef="#ctx0" brushRef="#br1" timeOffset="337272.2909">22660 13664 5733,'0'0'2626,"0"0"-351,20 0-930,-20 0-448,0 0-513,0 0-160,0 0-128,0 0 225,0 0-129,0 0-32,0 0 0,0 0 128,0 0 129,0 0 95,0 0 1,0 0 191,0 0-127,0 0-32,0 0-97,0 0 64,0 0-127,0 0-385,0 21 192,0-21 256,0 0-576,0 0 192,0 0-256,0 0 512,0 0-159,0 0-65,0 0-385,0 0 674,0 0-481,0 0 320,0 0-352,0 0 384,0 0-96,0 0 417,0 0-385,0 0-32,0 0-32,0 0-64,0 0-224,0 0 544,0 0-640,0 0 384,0 0-32,0 0 257,0 0-257,0 0-64,0 0-384,0 0 352,0 0 352,0-21-640,0 21 608,19 0-448,-19 0 256,0 0 192,0 0-192,0 0-64,0 0-384,0 0 736,0 0-383,0 0-98,0 0 65,0 0 225,0 0-257,0 0 320,0 0-256,0 0 64,0 0-192,0 0-96,0 0 256,0 0 352,0 0-704,0 0 576,0 0-768,0 0-449,0 0-1954</inkml:trace>
  <inkml:trace contextRef="#ctx0" brushRef="#br0" timeOffset="342947.6155">24288 13406 6245,'-19'0'961,"19"0"0,19 0 0,0 0 32,1 0 0,1 0-96,-2 0 0,1 0-129,-1 0-223,22 0-33,-2 0-31,1 0-65,-1 20-191,2-20-65,-22 0-32,22 0-64,-22 19-32,20-19-32,-20 21 96,3-21-96,-3 0 64,1 20-32,20-20-64,-20 0 64,-1 21-96,0-21 128,22 0-64,-41 0-32,19 0 64,-19 0-64,20 0 64,-20 0-32,0 0 0,0 0-64,0 0 96,0 0-32,0 18-64,0-18 160,0 0-160,0 0 64,0 0 32,0 0 0,0 0 0,0 20 128,0-20-96,0 21 161,-20-21 95,20 19-128,-19 1-32,19 1 0,-19-21 161,19 18-161,-22 2-96,22 1 96,0-2 0,-19-19-256,19 21 576,-19-2-480,19 0 161,-20-19-450,20 21 546,-21-1-161,21-20 96,0 19-320,0-19 160,0 21 128,0-21-320,0 19 32,0-19 160,0 0 128,0 21 0,0-21-480,-19 0 480,19 0-128,0 19 0,-20-19-224,20 0 544,0 0-480,0 0-128,0 0 320,20 0 256,-20 0-416,0 0-128,0 0 448,0 0-416,0 0 544,-20 0-384,20 0-96,-19 0 96,-3 0 256,3 0-640,0 0 672,-1 0-448,1-19 352,19 19-160,-41 0-160,22 0 320,-1 0-32,-20-21-96,20 21-192,1 0 288,-2 0-224,1 0-128,-18 0 416,16 0-384,-17 0 576,20 0-448,-2 0-256,1 0 512,1 0-160,0 0-64,-3 0-192,22-19 256,-19 19 128,19 0 0,-19 0-192,19 0-32,-20 0 32,20 0 0,-21 0 64,21 0-288,-20 0 256,20 0 0,0 0 320,0 0-224,0 0-256,20 0 160,-20 0-192,0 0 448,0 0-480,0 0 416,0 0-96,0 0-384,0 0 512,0 0-448,0 0 576,0 0-480,21-21 160,-21 21 192,0-19-544,20 19 736,-20-20-448,0 20 128,0-21 65,19 2-97,-19 0-289,19-2 450,-19 2-161,0-2-160,22 1 384,-22-19-256,0 19 32,19 1-160,-19-22 544,0 23-480,0 18 224,0-21-192,0 21 161,-19 0-706,19-20-1153,0 20-1825</inkml:trace>
  <inkml:trace contextRef="#ctx0" brushRef="#br0" timeOffset="346620.8256">24447 13545 7431,'19'-20'2658,"-19"2"-992,0 18-417,0 0-416,0 0-33,-19 18 97,0-18-64,-3 20-128,3 1-97,-20-2-191,18 1-225,-18 1-64,20-3-96,19 2 0,-22-20 0,22 21 0,0-21-256,22 0 448,-22 0-288,19-21-96,0 21-32,22 0 96,-22-20-65,20 2 1,-17-3 64,16 1 32,-18 1-32,1 19 0,-2-21 128,1 1-32,-20 20 32,0 0 64,0 0 96,-20 0 65,1 20-1,-22 1 32,22-2-96,-22 1 129,2 1-97,20-3-96,-22 2 128,22 1-384,0-2 448,19-19-352,0 0-64,19 0 481,0 0-834,1 0 321,1 0-96,18-19 32,2-2 320,-3 1-320,3 20-65,-2-18 33,-20-3 0,22 1 192,-2 1-32,-18 19 64,-2-21 0,-19 21 128,0 0 32,-19 21-192,-22-21 673,22 19-257,-22 1-128,-17 1-256,17 17 577,3-17-545,-3-2-192,2 2 608,18-21-800,1 19 352,1 0 384,19-19-544,19 0 128,-19 0-224,20 0-225,20-19 161,-20 0-64,21 19 127,-3-21 1,3 2-160,17-2 256,-17 1-1,-2 2 65,-18-3 32,18 1 96,-20 20 128,0 0 129,-19 0-65,-19 0-192,0 20 512,-20-20 33,-21 21-545,19 17 609,-17-17-705,-2-2 608,0 21-640,0-21 384,21 2-256,20-1-352,-3-20 608,22 0-224,22 0-96,-3 0-384,0 0 288,41 0-321,-21-20-63,2-1 384,19 2-513,-21 0 641,21-2-160,-21 2 32,21-2 32,-22 21 128,3-20-64,-21 20 128,-1-18 32,-19 18 288,0 0-63,-39 18-161,-2 2-96,-17 1 416,-2-2-415,0 2 575,2-2-672,17 0 288,-19 2-512,41-21 448,-1 20-416,20-20 449,0 0-97,20 0-673,21 0 289,-3 0 352,3-20-544,17 20-65,-17-21 673,19 2-800,-21 0 736,-1-2-608,3 2 319,-2-2 97,2 21 64,-22-20 321,-19 20 63,-19 0-448,-1 20 769,-20-20-481,-21 21 192,23-2-128,-22 2 161,1-2-257,19 0-448,1 2 544,18-1-256,21-20-32,0 19 192,0-19-608,21 0 576,18 0-865,1 0 705,-1-19-640,2 19 352,-22-20 416,20-1-769,2 21 705,-22-19-192,1 19-256,-1 0 640,-19 0-96,-19 0 128,-1 19-31,1-19-193,-22 21 640,22-1-319,-20-1-193,18 2-320,-18-21 192,19 19 256,20-19-544,0 0 288,20 0 96,-20 21-416,39-21 320,-18-21-192,-2 21 0,1 0-257,18-19 225,-16-2-64,17 21 288,-20-19-192,-19-1-96,21 20 160,-21 0 192,0 0-192,-21 0 416,2 20-32,-20-20-192,-2 19-160,-17 2 545,17-2-321,2-19-288,18 21 320,2-21-64,19 0-160,0 19-96,0-19 0,19 0-96,2 0 128,-1-19-417,19 19 577,1 0-224,-20-21-64,18 2 64,3-2-288,-21 2 159,20 19 450,-20-20-482,-20-1 482,19 2-354,-19 19 514,-19 0-65,-1 0-448,-1 0 640,2 0-672,-20 19 576,17-19-127,3 0-546,0 0 706,-1 0-481,20 0 32,20 0-192,-1 0 416,0-19-352,3 19 63,17-19 33,-20 19-480,22-21 448,-3 2 288,-16 19-640,-3-21 608,0 1-481,-19 20 674,0-18-417,0 18-129,0-21 354,-19 21-225,0-20 480,-3 20-288,3-19 0,-20 19-128,-1 0 160,20 0 225,-21 0-545,22 0 224,-20 0 320,39 0-480,0-21-160,0 21 480,20 0-480,-1 0 320,0 0-417,22 21 449,-21-21-480,20 0 256,-20 0 352,-1 0-96,-19 0-480,0 0 352,0 19 96,-19-19 160,-1-19-192,-1 19-256,2 0 641,-20-21-706,-2 21 353,-17 0 193,17 0-257,2 0-64,-1 0-96,20 0 320,1-20-160,-2 20-224,21 0 288,0 0 0,0 0-224,0 0-64,21 0 192,-2 0-449,20 0 705,-18 0-256,18 0-448,-19 0 736,1 0-160,-2 0-288,-19 0 384,0 0-576,0 0 768,-19 0-512,-2 0 192,1-18 97,-19 18-386,-1 0 546,20-21-321,-20 21-96,1 0 448,20-20-512,-22 20 256,21 0-224,1 0 32,19 0 32,0 0 32,19 0-96,1 0 192,-1 0-384,22 0-1,-2 0 193,-18 0 96,-2 20 160,1-20-224,-1 0 64,2 0 96,-1 0-192,-20 0 128,-20 0 64,20 0-384,-40 0 480,20 0-160,-20 0 97,20 21-194,-18-21 258,-3 0-129,21 0-321,1 0 450,19 0-321,0 0 288,0 0-352,0 0 320,19 0-64,1-21-160,21 21-33,-3 0-223,-18 21 224,20-21 224,-20 0-352,20 0 480,-40 0-128,20 0-512,-20 18 800,0-18-704,-20 0 576,-20 0-256,20 0 64,-20 0 32,20 20 64,-18-20-192,16 0-160,-17 0 512,20 0-352,-2 21-64,21-21 32,0 0 128,21 0-32,-2 0-480,-19 0 608,39 0-416,-17 0 128,-3 19-257,20-19 385,-18 0-416,18 0 704,-20 0-416,-19 0 160,21 0-320,-21 0 608,0 0-32,0 0-544,-21 0 641,2 0-225,-20 0-256,18 0 192,-18 0 224,-2 0-192,22 0-32,-20 0 32,39 0-128,-21 0-32,21 0-288,0 0 608,0 0-768,21 0 544,18 0-320,2 0 192,-3 0-289,22 0 321,-21 0-288,21 0 224,-19 0-192,-2 0 576,-1 0-608,-16 0 576,-3 0-416,-19 0 640,0 0-352,0 0 0,-19-19-288,-22 19 577,2 0-321,-1 0 448,20 0-384,-19 0-352,-1 0 256,20 0 289,20 0-514,0 0 258,0 0-386,20 0 289,20 0 128,-20 0-608,19 19 640,21-19-416,-41 0 288,22 20-417,-22-20 385,1 21 161,-1-21-33,-19 0-96,0 0 32,0 0-320,0 0 544,-19 0-384,-1 0 512,1 0-416,-22-21 224,22 21-544,-1-20 448,-20 20-64,20 0 160,1-19-448,19 19 416,0 0-480,0 0 641,19 0-514,1 19 129,20-19 32,-1 0-480,-20 0 736,22 0-256,-21 20-64,-20-20-64,19 0 128,-19 0 256,0 0-256,0 0-160,0 0 256,-39-20 0,20 20-224,-22-19 609,22 19-546,-20-21-31,-2 21 353,2-20-1,-1 20-224,1-18-352,18 18 544,1 0-416,20 0 448,0 0-480,0 0 320,20 0-449,1 0-31,18 0-513,-20 18-352,2-18-3171</inkml:trace>
  <inkml:trace contextRef="#ctx0" brushRef="#br1" timeOffset="385453.0466">3048 3455 6021,'0'0'673,"0"0"-65,0 0-191,0 0-289,0 0 0,-19 0 160,19 21 129,0-21-129,0 19-64,0-19 0,0 20-31,0-20 63,0 20 96,0 0 33,0-1-129,0 2-96,0-2 0,0 1 0,-21 0-128,21 20 64,0-20 32,0-1-31,0 2 95,0-2-96,0 1 0,0 0 0,0-20 64,0 20-32,0-1-32,0 2 0,0-2 1,0 1-65,0 0 0,0 0 64,0 0-32,0 0-96,0-1 96,0 2 0,0-2 0,0 1 32,0 0-32,0 0-64,0-1 128,0 2-96,0-2 0,21-19 0,-21 20 0,0 0 32,0 0-64,0-1 0,0 2 32,19-1 0,-19 0 0,0-1-32,0 1 0,0 0 33,0 0-33,0 0 0,0 0 0,0-1 0,0 1-33,0 0 66,0 0-66,20-20 33,-20 20 0,0 0 0,0-1 0,0 2 0,0-2 0,0 1 0,0 0 0,0-20 0,0 20 33,0-1-66,0 2 66,-20-1-33,20-1 32,0 1-32,0-20 32,0 20-96,0-1 64,0-19 0,0 0 0,0 21 0,0-21 0,0 0 0,0 0 0,0 0 0,0 20 0,0-20 0,0 0 64,0 0 0,20 0 0,-20 0 64,19 0-64,-19 0 0,21 0-64,-1 0-32,-20 0 64,19-20-64,1 20 64,1 0-64,-2 0 0,20 0 32,-18 0 0,18 0 0,-20 20-32,22-20 32,-21 0 32,18 0-64,-16 0 32,16 0 32,-18 0-32,20 0 0,-20 0 0,21 19-32,-22-19 32,0 0-32,22 0 32,-22 20 64,20-20-96,-18 0 32,18 0 32,2 0-32,-22 20 0,20-20 64,2 0-96,-3 0 64,-18 0 0,21 0-32,-3 0 0,3 0 0,-22 0 0,22 20 0,-2-20 0,2 0 0,17 0 0,-18 0 32,-1 0 224,2 0-640,-2 0 672,1 0-288,-20 0 0,20 0 96,-1 0-96,2 0 96,-2 0-160,21 0 128,-22 0-32,3-20-32,-2 20 32,21 0-32,-21 0 0,1 0 32,-1 0 0,2 0-64,19 0 64,-21-20-32,21 20 32,-21 0 1,1 0-1,20 0-32,-21 0 0,0 0 0,2 0 32,-3 0-32,3-20 0,-2 20-32,1 0 32,-1 0 32,2 0-32,19 0 32,-21 0-32,1 0 32,-1 0-32,2 0 0,-22 0 0,20 0 0,2 0 0,-3 0 0,3 0 0,-2 0 32,21-19-32,-21 19 32,1 0-64,-1 0 32,2 0 0,-2 0 64,1 0-64,-1 0 32,2-20 0,-22 20 0,22 0-32,-2 0 0,1 0 0,-1 0 32,2 0 0,17 0-32,-17 0 32,-3 0 32,3 0-128,-2 0 128,2 0-128,-3-21 160,3 21-96,-22 0 0,20 0 0,2 0-32,-2 0 32,1 0 32,-20 0-64,20 0 32,-20 0 32,-1 0-32,1 0 0,20 0-32,-40 0 64,20 0-32,-1 0-32,-19 0 64,0 0 0,21 0-32,-21 0 32,0 0 128,0 0-32,0 0-96,0 0 32,0-19-64,0 19 32,0 0 0,-21-20-32,21 20 33,0-20-33,0 1 64,-19 19-64,19-20 0,0-1 0,0 21 0,0-19 32,0-1 32,-20 0-64,20-19 0,0 18 32,0 2-64,0-1 64,0 0-32,-19-20 0,19 20 0,0 1 0,0-1 0,0 0 0,0-20 0,0 20 0,0-19 0,0 19 0,0-1 0,0 2 0,0-1 0,0-20 0,0 21 0,0-2 0,0 2 0,0-1 0,0 0 0,0 0 0,0-20 0,0 21 0,0-1 0,0 0 0,0 0 32,0-20 0,0 21-64,0-2 32,0 2 32,0-21-64,0 20 32,0 1 0,0-21 64,0 20-64,0 0 0,0 0 0,0 0 0,0 0 0,0 1-64,0-2 64,0 2 0,0-1 32,0 20-32,0-20-32,0 20 64,0 0-64,0 0 32,0-20 0,0 20-64,-21 0 0,21 0 32,0 0 32,-20 20 0,20-20 0,-19 0-32,-1 0 32,-1 0 0,2 20 0,-1-20 32,-20 0-32,20 0 0,-19 0 0,-1 0 0,20 0 0,-20 0 0,1 0 0,-2 0 0,2 0 0,-1 0 0,1 0 0,-21 0 0,21 0 0,-21 0 0,21-20 32,-21 20-64,20 0 32,-19 0 32,19 0-64,-20 0 64,21 0-64,-21 0 32,0 0-32,2 0 32,-2 0-32,-1 0-1,3 0 33,-2 0 0,0 0 0,0 0 0,2 0 0,-2 0-32,0 0 64,0 0-32,-20 0-32,22 0 32,-2 0 32,0 0-64,-19 20 32,20-20 0,-20 0 0,19 0 0,0 0 0,-20 0 0,20 0 0,2 20-32,-2-20 96,0 0-96,21 0 32,-21 0 32,0 0-64,21 0 32,-21 0 32,21 0-32,-21 0-32,0-20 32,22 20 0,-23 0 0,21 0 32,-18 0-64,17 0 64,2-20-32,-21 20-32,21 0 32,-1 0 32,-20 0-32,21 0 0,-2 0 0,2-20 0,-1 20 0,1 0 0,-2 0 0,2 0 33,-1 0-66,1-19 33,-2 19 0,3 0 33,-3 0-66,-17 0 66,17 0-33,2 0 32,-21 0-32,21 0 32,-1 0-32,1 0 0,-2 0 32,3 0-32,-3 0 0,21 0 0,1 0-32,19 0-65,-21 0-1536,21 0-3588</inkml:trace>
  <inkml:trace contextRef="#ctx0" brushRef="#br1" timeOffset="389035.2515">11147 3495 6213,'0'20'769,"0"-20"-96,19 20-193,-19-20-127,0 20 31,0-1-64,-19-19-32,19 21-63,0-21-1,0 19-128,0 1 32,0-20-96,0 20 32,0 0-32,-19 0 0,19 0 32,0-1 0,0 2-32,0-2 0,0 1 65,0 0-129,0-20 96,0 20 32,19-1-96,-19 2 128,0-2-96,0 1 0,0 0 0,19 0 0,-19 0 0,0 0 0,20-1 0,-20 2 0,0 18 0,21-19-32,-21 0 64,0-1-32,0 2-32,0-2 0,19 21 32,-19-20 32,0-1-64,0 2 32,20 19-32,-20-21 32,0 21-32,0-20 64,0 0 0,19 19-32,-19-19 0,0 0 33,0 20-65,0-20 0,0-1 64,0 21-32,0-20 32,0 0-128,0 19 128,0-18-32,0-1-32,0 19 32,0-19-32,0-1 0,0 2 0,0-1 64,0-1-64,0 1-32,0 0 64,0 0-64,0-20 64,0 20 256,0-20-416,0 0 96,21 20 96,-21-20 0,20 0 128,-20 0-32,19 0-31,1 0-129,-20 0 96,21 0 0,-2 0-192,1 0 224,-1 0-96,22-20-64,-22 20 64,1 0-32,20 0 64,-20 0-64,20 0 64,-1 0-128,2 0 128,-22 0-32,20 20-128,2-20 128,-3 0-32,3 0 64,-2 0-64,1 20 32,-1-20 0,2 0-32,17 0 32,-17 0-64,19 19 96,-21-19-96,1 0 128,18 0-128,-17 20 64,-2-20-32,2 0 64,19 0 64,-22 0-128,23 0 128,-3 21-128,-18-21 0,20 0 96,-1 0-96,1 0 65,0 0-33,0 0 32,-2 0 96,2 0-128,19 0 0,-18 0 64,-3 0-32,2 0 0,0 0-32,19 0 32,-19 0-96,-2 0 96,22 0-64,-20 0 64,0 0 32,20 0-64,-20 0 0,17 0-32,3 0 32,-20 0 0,0 0-32,19 0 0,-19 0 32,-2 0 33,2 0-97,20-21-1,-20 21 98,-2 0-33,2 0-64,20 0 64,-20 0 32,0 0-128,-2 0 128,2 0-64,0 0 0,0 0 32,-2 0-32,2 0-32,-19 0 32,17 0 64,-17 21-96,17-21 64,-17 0 0,19 0-32,-2 0 0,-17 0 0,19 0 0,-21 0 32,1 0 0,18 0-32,2 0 32,-19 0-32,-2 0 0,21 0 32,-21 0-64,-20 0 64,22 0 32,-2 0-64,-18 0 64,-2 0 0,1 0-64,-1 0 96,2 0-32,-21 0 96,20 0 0,-20-21 33,19 21-33,-19 0 0,19-20 0,-19 20-32,0-19-64,22 19-32,-22-20 96,0 0-63,19 0 31,-19 0-673,20 0 1282,-20 0-673,0 1-64,0-1 64,19-20 0,-19 20-32,0 0 64,0-19-32,21 18 0,-21-18 0,0 19-64,20-19 32,-20-1 32,0 20-64,0-20 64,19 20 64,-19-19-192,0-1 160,19 20-32,-19-20 0,0 21-64,22-21 32,-22 19 32,0-18-32,0 19 0,0-19-32,19 18 64,-19-18 0,0 19-64,0-19 32,0 18 0,0-18 0,0 19 32,0-20-96,19 20 96,-19-20 0,0 21-64,0-21 32,0 20-32,0-20 64,0 21-32,0-1 0,20-20 32,-20 20-96,0 0 96,0-20-32,0 21-32,0-1 96,0 0-128,0 0 64,0 20 32,0-19-64,0-2 32,0 21 0,0-19-32,0 19 0,0 0 32,-20-21-96,20 21 32,0 0-32,-19 0-64,19 0 96,-19 0-1,-3 0 1,3 0 32,0 0 32,-1 0 0,-20 0-32,20 21 64,-21-21-64,3 0 32,-22 0 32,21 0-64,-2 0 32,-19 0 0,2 0 0,-2 0 32,-20 0-64,20 0 32,-19 0 32,21 0-64,-22 0 32,1 0 32,19 0-64,-20 0 64,1 0-32,19 0-32,-20 0 32,1 0 0,-1 0 32,1 0 0,0 0-96,-1 0 96,22 0-64,-22 0 32,20 0 32,-19 0-32,-1 19 0,20-19 0,2 0-32,-21 0 64,19 0-32,-20 0-32,1 21 96,19-21-64,-20 0-32,22 0 64,-21 0-32,19 0-32,0 0 64,-1 0-64,3 0 32,-2 0 32,0 0-64,0 19 64,2-19-64,17 0 32,-17 0 0,-21 0 0,19 0 0,0 20-32,-1-20 64,3 0 0,-2 0-32,20 0 0,-19 0 0,19 0 0,1 0 64,-21 0-64,19 0 0,2 0 0,1 0 0,-3 0 0,-19 0 0,21 0 0,-2 0 0,3 0-64,-3 0 128,2 0-64,-1 0 0,1 0 0,-21 0 0,21 0 0,-2 0 0,2 0-64,-1 0 128,1 20-64,-2-20-64,3 0 32,-3 0 32,2 0 32,-2 0 32,3 0-64,-3 0 0,2 0 0,-1 0 0,20 0 0,-19 0 0,-1 20 0,20-20 0,-20 0 0,1 0 0,-2 0 0,22 0 0,-20 0 0,18 0-64,1 19 128,-18-19-64,18 0-64,20 0 0,-21 0-480,21 0-2115,-20 21-4131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.xml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Merkle-Damgard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Paradigm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7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resistance: 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T  be a hash function    </a:t>
            </a:r>
            <a:r>
              <a:rPr lang="en-US" dirty="0" smtClean="0">
                <a:sym typeface="Symbol" charset="0"/>
              </a:rPr>
              <a:t>( |</a:t>
            </a:r>
            <a:r>
              <a:rPr lang="en-US" dirty="0">
                <a:sym typeface="Symbol" charset="0"/>
              </a:rPr>
              <a:t>M| &gt;&gt; |T</a:t>
            </a:r>
            <a:r>
              <a:rPr lang="en-US" dirty="0" smtClean="0">
                <a:sym typeface="Symbol" charset="0"/>
              </a:rPr>
              <a:t>| )</a:t>
            </a:r>
            <a:endParaRPr lang="en-US" dirty="0">
              <a:sym typeface="Symbol" charset="0"/>
            </a:endParaRPr>
          </a:p>
          <a:p>
            <a:pPr marL="0" indent="0">
              <a:spcBef>
                <a:spcPts val="4296"/>
              </a:spcBef>
              <a:buNone/>
            </a:pPr>
            <a:r>
              <a:rPr lang="en-US" dirty="0" smtClean="0">
                <a:sym typeface="Symbol" charset="0"/>
              </a:rPr>
              <a:t>A </a:t>
            </a:r>
            <a:r>
              <a:rPr lang="en-US" b="1" u="sng" dirty="0">
                <a:sym typeface="Symbol" charset="0"/>
              </a:rPr>
              <a:t>collision</a:t>
            </a:r>
            <a:r>
              <a:rPr lang="en-US" dirty="0">
                <a:sym typeface="Symbol" charset="0"/>
              </a:rPr>
              <a:t> for H is a pair  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,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	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=  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  and    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 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sym typeface="Symbol" charset="0"/>
              </a:rPr>
              <a:t>1</a:t>
            </a: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Goal:   collision resistant (C.R.) hash functions</a:t>
            </a: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Step 1:  given C.R. function for </a:t>
            </a:r>
            <a:r>
              <a:rPr lang="en-US" b="1" u="sng" dirty="0" smtClean="0">
                <a:solidFill>
                  <a:srgbClr val="000000"/>
                </a:solidFill>
                <a:sym typeface="Symbol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 messages,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sym typeface="Symbo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	construct C.R. function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for </a:t>
            </a:r>
            <a:r>
              <a:rPr lang="en-US" b="1" u="sng" dirty="0" smtClean="0">
                <a:solidFill>
                  <a:srgbClr val="000000"/>
                </a:solidFill>
                <a:sym typeface="Symbol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 messages </a:t>
            </a: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71450"/>
            <a:ext cx="88392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28950"/>
            <a:ext cx="8153400" cy="211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  </a:t>
            </a:r>
            <a:r>
              <a:rPr lang="en-US" sz="2800" b="1" dirty="0" smtClean="0">
                <a:solidFill>
                  <a:srgbClr val="FF0000"/>
                </a:solidFill>
              </a:rPr>
              <a:t>h: T × X ⟶ T         </a:t>
            </a:r>
            <a:r>
              <a:rPr lang="en-US" dirty="0"/>
              <a:t>(</a:t>
            </a:r>
            <a:r>
              <a:rPr lang="en-US" dirty="0" smtClean="0"/>
              <a:t>compression function)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e obtain   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dirty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⟶ T </a:t>
            </a:r>
            <a:r>
              <a:rPr lang="en-US" dirty="0" smtClean="0"/>
              <a:t>.            H</a:t>
            </a:r>
            <a:r>
              <a:rPr lang="en-US" baseline="-25000" dirty="0" smtClean="0"/>
              <a:t>i</a:t>
            </a:r>
            <a:r>
              <a:rPr lang="en-US" dirty="0" smtClean="0"/>
              <a:t>  -  chaining variables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PB:    padding block</a:t>
            </a:r>
            <a:r>
              <a:rPr lang="en-US" baseline="-250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742950"/>
            <a:ext cx="7239000" cy="20574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971550"/>
            <a:ext cx="16764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971550"/>
            <a:ext cx="16002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971550"/>
            <a:ext cx="152400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</a:t>
            </a: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PB</a:t>
            </a:r>
            <a:endParaRPr lang="en-US" sz="18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17716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60310" y="1746250"/>
            <a:ext cx="1409700" cy="646331"/>
            <a:chOff x="38100" y="2908445"/>
            <a:chExt cx="1409700" cy="861777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2908445"/>
              <a:ext cx="782937" cy="861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64416" y="1257895"/>
            <a:ext cx="305594" cy="629246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3041610" y="1257300"/>
            <a:ext cx="305594" cy="629246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718010" y="1257300"/>
            <a:ext cx="305594" cy="629246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6318210" y="1257300"/>
            <a:ext cx="305594" cy="629246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090583"/>
            <a:ext cx="762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113359"/>
            <a:ext cx="685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113359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1670050"/>
            <a:ext cx="70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46410" y="1758950"/>
            <a:ext cx="1066800" cy="28575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022810" y="1758950"/>
            <a:ext cx="1066800" cy="28575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623010" y="1758950"/>
            <a:ext cx="1066800" cy="28575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flipV="1">
            <a:off x="1670010" y="2125611"/>
            <a:ext cx="1066800" cy="28575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 flipV="1">
            <a:off x="3346410" y="2125611"/>
            <a:ext cx="1066800" cy="28575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 flipV="1">
            <a:off x="5022810" y="2125611"/>
            <a:ext cx="1066800" cy="28575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 flipV="1">
            <a:off x="6623010" y="2125611"/>
            <a:ext cx="1066800" cy="28575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1670010" y="1758950"/>
            <a:ext cx="1066800" cy="28575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1060410" y="1924050"/>
            <a:ext cx="7033620" cy="461665"/>
            <a:chOff x="1060410" y="1924050"/>
            <a:chExt cx="7033620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1060410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3646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0046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96446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3610" y="1924050"/>
              <a:ext cx="480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6600" y="4324350"/>
            <a:ext cx="2362200" cy="825500"/>
            <a:chOff x="3276600" y="4324350"/>
            <a:chExt cx="2362200" cy="825500"/>
          </a:xfrm>
        </p:grpSpPr>
        <p:sp>
          <p:nvSpPr>
            <p:cNvPr id="5" name="Rectangle 4"/>
            <p:cNvSpPr/>
            <p:nvPr/>
          </p:nvSpPr>
          <p:spPr>
            <a:xfrm>
              <a:off x="3276600" y="4324350"/>
              <a:ext cx="2362200" cy="381000"/>
            </a:xfrm>
            <a:prstGeom prst="rect">
              <a:avLst/>
            </a:prstGeom>
            <a:solidFill>
              <a:srgbClr val="E46C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FFCC"/>
                  </a:solidFill>
                </a:rPr>
                <a:t>1000…0 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ll</a:t>
              </a:r>
              <a:r>
                <a:rPr lang="en-US" sz="2000" dirty="0" smtClean="0">
                  <a:solidFill>
                    <a:srgbClr val="FFFFCC"/>
                  </a:solidFill>
                </a:rPr>
                <a:t> 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msg</a:t>
              </a:r>
              <a:r>
                <a:rPr lang="en-US" sz="2000" dirty="0" smtClean="0">
                  <a:solidFill>
                    <a:srgbClr val="FFFFCC"/>
                  </a:solidFill>
                </a:rPr>
                <a:t>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len</a:t>
              </a:r>
              <a:endParaRPr lang="en-US" sz="2000" dirty="0">
                <a:solidFill>
                  <a:srgbClr val="FFFFCC"/>
                </a:solidFill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991100" y="4324350"/>
              <a:ext cx="152400" cy="914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3600" y="478051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 bits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48400" y="424815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no space for PB </a:t>
            </a:r>
            <a:br>
              <a:rPr lang="en-US" sz="2000" dirty="0" smtClean="0"/>
            </a:br>
            <a:r>
              <a:rPr lang="en-US" sz="2000" dirty="0" smtClean="0"/>
              <a:t>add</a:t>
            </a:r>
            <a:r>
              <a:rPr lang="en-US" sz="2000" dirty="0"/>
              <a:t> </a:t>
            </a:r>
            <a:r>
              <a:rPr lang="en-US" sz="2000" dirty="0" smtClean="0"/>
              <a:t>another block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22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MD collision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h </a:t>
            </a:r>
            <a:r>
              <a:rPr lang="en-US" dirty="0"/>
              <a:t> </a:t>
            </a:r>
            <a:r>
              <a:rPr lang="en-US" dirty="0" smtClean="0"/>
              <a:t>is collision resistant then so is  H.</a:t>
            </a:r>
          </a:p>
          <a:p>
            <a:pPr marL="0" indent="0"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   collision on H   ⇒   collision on h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Suppose  H(M) = H(M’).    We build collision for  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724150"/>
            <a:ext cx="5909951" cy="12926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 =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    ,    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  ,  …  ,  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 ,     H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  = H(M)</a:t>
            </a:r>
          </a:p>
          <a:p>
            <a:pPr>
              <a:spcBef>
                <a:spcPts val="3600"/>
              </a:spcBef>
            </a:pPr>
            <a:r>
              <a:rPr lang="en-US" sz="2400" dirty="0" smtClean="0"/>
              <a:t>IV  =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’   ,     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   ,  …  ,   </a:t>
            </a:r>
            <a:r>
              <a:rPr lang="en-US" sz="2400" dirty="0" err="1" smtClean="0"/>
              <a:t>H’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    H’</a:t>
            </a:r>
            <a:r>
              <a:rPr lang="en-US" sz="2400" baseline="-25000" dirty="0" smtClean="0"/>
              <a:t>r+1</a:t>
            </a:r>
            <a:r>
              <a:rPr lang="en-US" sz="2400" dirty="0" smtClean="0"/>
              <a:t>   = H(M’)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8506" y="4464992"/>
            <a:ext cx="589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ll</a:t>
            </a:r>
            <a:r>
              <a:rPr lang="en-US" sz="2400" dirty="0" smtClean="0"/>
              <a:t> PB) = H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= H’</a:t>
            </a:r>
            <a:r>
              <a:rPr lang="en-US" sz="2400" baseline="-25000" dirty="0" smtClean="0"/>
              <a:t>r+1</a:t>
            </a:r>
            <a:r>
              <a:rPr lang="en-US" sz="2400" dirty="0" smtClean="0"/>
              <a:t> = h(</a:t>
            </a:r>
            <a:r>
              <a:rPr lang="en-US" sz="2400" dirty="0" err="1" smtClean="0"/>
              <a:t>H’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M’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ll</a:t>
            </a:r>
            <a:r>
              <a:rPr lang="en-US" sz="2400" dirty="0" smtClean="0"/>
              <a:t> PB’)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178320" y="2302200"/>
              <a:ext cx="2616120" cy="2603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040" y="2293920"/>
                <a:ext cx="2635200" cy="26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61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16842"/>
            <a:ext cx="643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  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</a:t>
            </a:r>
            <a:r>
              <a:rPr lang="en-US" sz="2400" dirty="0" err="1" smtClean="0"/>
              <a:t>H’</a:t>
            </a:r>
            <a:r>
              <a:rPr lang="en-US" sz="2400" baseline="-25000" dirty="0" err="1"/>
              <a:t>r</a:t>
            </a:r>
            <a:r>
              <a:rPr lang="en-US" sz="2400" dirty="0" smtClean="0"/>
              <a:t>    and    M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= </a:t>
            </a:r>
            <a:r>
              <a:rPr lang="en-US" sz="2400" dirty="0" err="1" smtClean="0"/>
              <a:t>M’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   and   PB = PB’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7715" y="1271885"/>
            <a:ext cx="563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Then:  h( H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) =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</a:t>
            </a:r>
            <a:r>
              <a:rPr lang="en-US" sz="2400" dirty="0" err="1" smtClean="0"/>
              <a:t>H’</a:t>
            </a:r>
            <a:r>
              <a:rPr lang="en-US" sz="2400" baseline="-25000" dirty="0" err="1"/>
              <a:t>t</a:t>
            </a:r>
            <a:r>
              <a:rPr lang="en-US" sz="2400" dirty="0" smtClean="0"/>
              <a:t> = h(H’</a:t>
            </a:r>
            <a:r>
              <a:rPr lang="en-US" sz="2400" baseline="-25000" dirty="0"/>
              <a:t>t</a:t>
            </a:r>
            <a:r>
              <a:rPr lang="en-US" sz="2400" baseline="-25000" dirty="0" smtClean="0"/>
              <a:t>-1</a:t>
            </a:r>
            <a:r>
              <a:rPr lang="en-US" sz="2400" dirty="0" smtClean="0"/>
              <a:t>, M’</a:t>
            </a:r>
            <a:r>
              <a:rPr lang="en-US" sz="2400" baseline="-25000" dirty="0"/>
              <a:t>t</a:t>
            </a:r>
            <a:r>
              <a:rPr lang="en-US" sz="2400" baseline="-25000" dirty="0" smtClean="0"/>
              <a:t>-1</a:t>
            </a:r>
            <a:r>
              <a:rPr lang="en-US" sz="2400" dirty="0" smtClean="0"/>
              <a:t> 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7240" y="0"/>
              <a:ext cx="8889840" cy="500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" y="-10080"/>
                <a:ext cx="8906760" cy="50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89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83631"/>
            <a:ext cx="7772400" cy="1102519"/>
          </a:xfrm>
        </p:spPr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9550"/>
            <a:ext cx="73279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⇒  To construct C.R. function,  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suffices to construct compression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94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4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6537</TotalTime>
  <Words>294</Words>
  <Application>Microsoft Macintosh PowerPoint</Application>
  <PresentationFormat>On-screen Show (16:9)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1_Lecture</vt:lpstr>
      <vt:lpstr>2_Office Theme</vt:lpstr>
      <vt:lpstr>3_Office Theme</vt:lpstr>
      <vt:lpstr>The Merkle-Damgard Paradigm</vt:lpstr>
      <vt:lpstr>Collision resistance:  review</vt:lpstr>
      <vt:lpstr>The Merkle-Damgard iterated construction</vt:lpstr>
      <vt:lpstr>MD collision resistance</vt:lpstr>
      <vt:lpstr>PowerPoint Presentation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469</cp:revision>
  <cp:lastPrinted>2012-02-04T02:16:27Z</cp:lastPrinted>
  <dcterms:created xsi:type="dcterms:W3CDTF">2010-11-06T18:36:35Z</dcterms:created>
  <dcterms:modified xsi:type="dcterms:W3CDTF">2012-02-05T22:49:39Z</dcterms:modified>
</cp:coreProperties>
</file>