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13"/>
  </p:notesMasterIdLst>
  <p:handoutMasterIdLst>
    <p:handoutMasterId r:id="rId14"/>
  </p:handoutMasterIdLst>
  <p:sldIdLst>
    <p:sldId id="300" r:id="rId4"/>
    <p:sldId id="381" r:id="rId5"/>
    <p:sldId id="383" r:id="rId6"/>
    <p:sldId id="387" r:id="rId7"/>
    <p:sldId id="391" r:id="rId8"/>
    <p:sldId id="401" r:id="rId9"/>
    <p:sldId id="386" r:id="rId10"/>
    <p:sldId id="384" r:id="rId11"/>
    <p:sldId id="362" r:id="rId12"/>
  </p:sldIdLst>
  <p:sldSz cx="9144000" cy="5143500" type="screen16x9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>
        <p:scale>
          <a:sx n="100" d="100"/>
          <a:sy n="100" d="100"/>
        </p:scale>
        <p:origin x="-3912" y="-23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49:31.1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19994 9917 1,'0'0'16,"0"0"12,0 0-2,-6-9-13,6 9-1,0 0-4,0 0-2,0 0-1,0 0 0,-11 7 0,11-7-1,0 0 0,-8 15 0,8-15 0,-11 17-1,4-6 0,-1 5 0,-3-2-1,1 4 0,-3 3 0,1 3 0,-1 0 0,0 4 0,1-1-1,2 4 1,-2 0-1,1 3 1,1-1-1,1 2-1,-1-1 2,2 4-2,3-1 2,-1 4-2,4-2 1,2 4 0,1 1 0,4 0 0,0 0 0,2 0-1,2-4 0,1 0 1,2-4-1,-1-4 0,0-5 1,-1-3-1,0-3 1,-2-4-1,2-2 0,-2-6-2,1 4-4,-9-13-26,6 10-6,-6-10-1,0 0-1</inkml:trace>
  <inkml:trace contextRef="#ctx0" brushRef="#br0" timeOffset="1164.0666">20423 9898 12,'0'0'31,"8"-18"-1,-4 6-5,-4 12-13,2-18 0,-2 18-4,-3-18-2,3 18-1,-7-13 0,7 13-1,-12-4 0,12 4-1,-19 10 0,8 3 0,-4 1 0,2 7 0,-3 0-1,1 2 0,1 2-1,4-1 1,3-3-1,4-2-1,4-4 1,6-5-1,4-5-1,3-8 1,4-5-1,2-6-1,4-3 1,-2-3-1,1-2 1,-3-3 0,0 2 0,-4 0 0,-2 2 1,-6 5 1,-3 4-1,-5 12 1,4-11 0,-4 11 0,-5 12 1,-1 3-1,-2 5 1,1 5-1,-1 1 0,1 2 0,0-1-1,3-4 0,3-1-2,1-7-2,7 0-2,-7-15-6,18 9-19,-9-10-5,3 0-1,0-2 0</inkml:trace>
  <inkml:trace contextRef="#ctx0" brushRef="#br0" timeOffset="1517.0868">20880 9855 9,'11'-14'31,"0"2"2,-3 0 0,-8-2-20,0 14 0,2-11-3,-2 11-1,-11 6-3,3 5 1,-7 1-2,1 6-1,-6 2 1,2 5-2,-3 2-1,5-1 0,0-1-1,7-3 0,4 0-2,7-6 0,10-3-4,5-11-2,14 5-10,-4-12-21,9-1 0,-1-2 0,1 0 0</inkml:trace>
  <inkml:trace contextRef="#ctx0" brushRef="#br0" timeOffset="2074.1185">21350 9429 19,'6'-12'34,"-6"12"-1,5-10 1,-5 10-21,-4 16-1,2 5-4,-9 3-2,2 12 0,-6 2-2,0 9 0,-5 3-1,3 2 0,-1-2-1,1-3-1,2-4 0,5-5-2,4-5 0,7-10-1,8-4-2,0-12-4,13 4-7,-6-10-22,6-4-1,-1-4 2,-1-2-1</inkml:trace>
  <inkml:trace contextRef="#ctx0" brushRef="#br0" timeOffset="2322.1327">21188 9752 32,'-12'-3'34,"1"0"2,11 3-1,0 0-25,-9-1-1,9 1-3,13 6-3,-2-2-1,1 1-2,1-1-1,4 5-4,-5-6-7,7 4-24,-4-2-1,0 1 0,0-3 0</inkml:trace>
  <inkml:trace contextRef="#ctx0" brushRef="#br0" timeOffset="2537.1451">21468 9728 46,'-5'21'35,"0"0"0,4 1-1,3-1-34,9 0-7,2-6-25,4-8-2,2-4-1,3-7-2</inkml:trace>
  <inkml:trace contextRef="#ctx0" brushRef="#br0" timeOffset="2707.1547">21592 9544 24,'0'0'30,"-10"-16"-3,10 16-11,0 0-42,0 0-1,10 11-2,-10-11 15</inkml:trace>
  <inkml:trace contextRef="#ctx0" brushRef="#br0" timeOffset="2990.171">21691 9673 47,'0'16'36,"-2"1"-1,2 5-9,-3-6-16,9 5-4,-4-6-1,5-2-3,1-4 0,3-4-2,2-5 1,3-3-1,-3-4 1,3-2-1,0-2 1,0-1-1,-1-1 0,-2 0-1,1 3-1,-3-3-4,6 10-7,-8-4-23,3 2 1,-3 1-2,-1 3 2</inkml:trace>
  <inkml:trace contextRef="#ctx0" brushRef="#br0" timeOffset="3434.1963">22016 9806 16,'0'0'31,"14"9"-1,-14-9 1,17-2-22,-1 3-2,-2-7-3,3 2 0,0-4-3,1 0 1,-2-1 0,-1-1 0,-4-3-1,0 2 1,-4-2-1,-2 1 1,-3-1 0,-1 3 0,-5-1 2,4 11-1,-14-9 1,14 9 1,-21 6-1,8 5 1,-4 0 0,2 6-1,-2 2 0,5 2-1,1-2 0,5 0-2,5-2-1,8-4-1,9 0-2,4-8-6,15 4-21,-4-6-9,5 2-1,-2 0 1</inkml:trace>
  <inkml:trace contextRef="#ctx0" brushRef="#br0" timeOffset="4393.2512">20361 10595 14,'-3'-11'33,"0"0"2,3 11-1,-17-14-20,17 14-2,-20 10-2,9 6-2,-8 0-3,3 10 0,-5 1-2,2 3 1,0-1-3,4-3 1,4-3-1,5-6 0,6-8-1,0-9-1,19-3 0,-3-9 0,6-5 0,1-6-1,2-2 0,-1-1 0,0 1 1,-4-1-1,-3 3 1,-4 3 0,-2 4 1,-3 3 0,-8 13 1,5-10 0,-5 10 0,-6 11 1,-1 3 0,-1 7 0,-3 4 0,-1 4-1,2 0 0,0 0-1,4-3-1,2-5-2,7-2-4,-3-19-8,14 5-22,-3-10-1,5-3 0,-2-4 0</inkml:trace>
  <inkml:trace contextRef="#ctx0" brushRef="#br0" timeOffset="4846.2771">20594 10577 32,'-2'12'37,"-8"4"0,-2 8 1,-6-2-24,3 11-6,-2-2-2,6 2-2,0-2-2,8-6-1,4-6-1,7-8 0,6-9-2,2-8-1,7-5 1,0-11-1,3-1 0,-2-10-1,2-2 1,-4-11-2,3-2 2,-2-8-2,3 1 2,-5-3 0,3 3 1,-2 0 1,-2 7 1,-2 10 2,-5 6 1,-1 13 2,-8 6 0,-4 13 0,-1 8 0,-2 11 0,-7 6-1,0 11 1,-5 6-2,-2 8-1,-4 1 0,1 3-2,2-2-1,2-7-4,13 4-19,-3-15-15,9-7 0,7-7-1</inkml:trace>
  <inkml:trace contextRef="#ctx0" brushRef="#br0" timeOffset="5446.3115">20999 10455 22,'4'-10'35,"-4"10"1,0 0 1,0 0-22,12 22-5,-17 1-2,6 10-2,-6 5-3,5 3 1,0 0-2,4-6-1,-3-4 0,4-7 1,2-9-1,2-9-1,2-14 2,2-7-2,2-7 1,1-4-1,2-4 1,0-2-2,1 0 1,0 2-2,1 5 1,-3 3-3,2 6-1,-7 1-4,7 13-16,-8-1-12,-2 6-2,-9-3 2</inkml:trace>
  <inkml:trace contextRef="#ctx0" brushRef="#br0" timeOffset="5865.3355">21305 10654 23,'0'0'30,"23"-3"2,-9 1-12,0-8-12,9 6-2,-3-8-2,3 3-2,-3-4 0,-1 1-1,0-3-1,-5 0 0,-5-2 1,-3-1-1,-4 1 0,-2 0 1,-4 1 1,-1 4 0,-7 2 1,3 5 1,-6 2 1,3 9 0,-5 1 1,4 13 0,-7 0-2,5 7 0,-2 4-1,5 3 0,2-1-2,6 1 1,4-3-3,5-4 0,8-4-3,0-11-5,12 2-19,-4-8-11,1-3 1,0-5 0</inkml:trace>
  <inkml:trace contextRef="#ctx0" brushRef="#br0" timeOffset="6214.3554">21702 10552 24,'1'15'34,"-2"2"1,-1 6-1,3 5-25,-7-5-3,5 6-1,-4-5-3,4-4-1,-1-6 0,3-4 0,-1-10 0,0 0 0,9-19 1,-2 3 1,-1-8-1,5 2 1,-1-4 0,3 2 0,0-1 0,4 4-1,0 1 1,3 3-2,1 6-2,-3-1-3,9 10-23,-6 0-11,-2 2 0,-3 5-1</inkml:trace>
  <inkml:trace contextRef="#ctx0" brushRef="#br0" timeOffset="6813.3896">22269 10478 50,'-3'-14'37,"3"14"0,-17-6-13,8 13-14,-9-3-3,6 8-1,-5-2-3,5 5-1,2 0 0,4 0-1,5 1-1,4 3 0,3-2 0,2 3 0,1 0 0,-1 0 0,-2-3 0,-3 1 1,-5-2 0,-4-2 0,-6-3-1,-3-6 1,-2-2 0,-3-4 0,0 0-1,1-3-2,4 2-1,1-2-1,14 4-4,-14-2-6,14 2-21,0 0-3,13 11 0,-1-5 1</inkml:trace>
  <inkml:trace contextRef="#ctx0" brushRef="#br0" timeOffset="7293.4171">22517 10499 30,'8'-15'37,"-7"5"1,-1 10-1,-15-12-23,8 21-3,-11-2-3,2 11-2,-5 1-2,2 5-1,0 1-2,4 2 1,0-2-1,6-1 0,4-4-1,3-5 0,5-5-1,-3-10-1,19 2 1,-5-11-2,5-3 0,-2-4-1,4-1 0,-1-6 0,1 2 0,-4-5 0,2 5 0,-6 1 2,-1 5 1,-3 1 1,-4 3 2,-5 11 1,0 0 0,0 0 2,-9 16-1,1 3 1,-5 1-2,2 6 0,-3 0-1,3 1-1,1-3-1,4-5-2,6-2-2,0-17-4,13 14-16,-3-20-15,5-4 0,0-3 0</inkml:trace>
  <inkml:trace contextRef="#ctx0" brushRef="#br0" timeOffset="7623.4359">22737 10470 31,'3'18'36,"-5"-3"0,1 3 1,-1 7-24,-5-3-5,6 7-2,-5-6-3,5 0 0,-1-8-2,3-3 0,-1-12-1,0 0 1,10-6-1,-3-6 1,0-7-1,2-1 0,-1-2 1,2 0-1,-2 0 0,1 3 1,-1 4-1,0 0 0,2 5-1,-1 1-1,6 7-2,-6-1-3,9 11-20,-4-3-10,-2 4-1,0 2 0</inkml:trace>
  <inkml:trace contextRef="#ctx0" brushRef="#br0" timeOffset="7900.4519">23058 10456 41,'0'0'36,"4"15"0,-1-2 0,0 0-28,7 7-2,-4 0-5,2-1-3,4 6-5,-7-10-21,6 1-8,0-2-1,0-7 0</inkml:trace>
  <inkml:trace contextRef="#ctx0" brushRef="#br0" timeOffset="8157.4666">23349 10510 60,'-16'23'40,"-10"6"1,-4 10 0,-11-1-32,4 8-2,-10 1-3,4 2-1,-1-4-2,1-5-1,7-5 0,4-9-3,7-3 0,4-10-5,14 4-16,-3-11-17,10-6-2,0 0 2,0 0-1</inkml:trace>
  <inkml:trace contextRef="#ctx0" brushRef="#br0" timeOffset="9621.5502">23619 9726 27,'0'0'21,"0"0"-2,-1-11-2,1 11-3,0 0-2,0 0-1,0 0-1,0 0-2,0 0-1,10 0 0,-10 0-2,6 9 0,-6-9-1,8 18 0,-2-7-1,1 7 0,0-1 0,2 4-1,-3 0 1,3 2-2,-3 1 2,1 1-2,-3 0 0,2 1-1,-2-2 0,1 3 1,-2 0-1,1 2 0,-1 0 0,1 0 0,0 0 0,-1 0 0,-1-1 0,-1 0 0,-1-3 0,0-1 0,-1-1 0,-1-1 0,0-1 0,-1-1-1,0 1 2,-1-3-2,0 2 1,0-2 0,-1-1 0,-1 1 0,0-1 0,-1 1 0,1-2 0,1 0 0,-1 0 1,0 2-1,0-2 0,2 2 0,-1 0 0,-1 0 0,1-2 0,-2 1 0,2 0 0,-2-1 0,1 0 0,-2 0 0,0-2 0,1 2 1,-2-1-1,-1 1 0,-1 0 0,0 1 1,-2-1-1,0-1 0,-2 1 0,-1-1 1,0-1-1,2-2 0,-1 0 1,1-1-1,1 0 0,1-2 1,1 0-1,2-1 0,1-2 1,8-6-1,-14 12 0,14-12-2,0 0-3,-14 0-17,14 0-20,4-11 1,1 1-2,5-3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710" units="cm"/>
          <inkml:channel name="Y" type="integer" max="14500" units="cm"/>
          <inkml:channel name="F" type="integer" max="255" units="dev"/>
        </inkml:traceFormat>
        <inkml:channelProperties>
          <inkml:channelProperty channel="X" name="resolution" value="999.99994" units="1/cm"/>
          <inkml:channelProperty channel="Y" name="resolution" value="999.99994" units="1/cm"/>
          <inkml:channelProperty channel="F" name="resolution" value="0" units="1/dev"/>
        </inkml:channelProperties>
      </inkml:inkSource>
      <inkml:timestamp xml:id="ts0" timeString="2012-02-13T20:50:10.4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15075 10724 7,'0'0'23,"-10"-7"-2,10 7-4,0 0-1,0 0-2,0 0-2,-3-10-2,3 10-1,0 0-1,10-1-1,-10 1-1,16-1 0,-3 0-1,9 4-1,8-1-1,12 3 0,9-1 0,11 2-1,8 0 0,11 1-1,6-1 1,4 1-2,-1-1 1,1-2-1,-3 0 0,-1 0 0,-2-1 0,-3-1 0,-3 0-1,-4 0 0,-1 0-1,-6-2 0,-2 4-2,-10-5-3,-2 9-7,-15-7-22,-3 5 1,-12-4-2,-6 5 2</inkml:trace>
  <inkml:trace contextRef="#ctx0" brushRef="#br0" timeOffset="623.0357">15009 10965 1,'0'0'25,"-14"-3"3,14 3 0,0 0-11,0 0-2,0 0-3,14-9-3,10 12-1,4-5-1,18 5-2,7-2 0,15 4-1,9-1-1,10 2-1,6-2 0,2 2-1,0 0-1,-3-2 1,-8 1-1,-6-3 0,-9 1-1,-7-3-1,-8 2-2,-8-5-5,-2 6-26,-16-6-1,-4 5 0,-12-3-1</inkml:trace>
  <inkml:trace contextRef="#ctx0" brushRef="#br0" timeOffset="1448.0828">15291 10459 12,'9'-12'31,"-9"12"-1,9-15 0,-9 15-15,-10 4-4,1 8-2,-12 1-3,-1 9-2,-9 5-2,-3 5 1,-8 5-2,-4 2 1,-3 3-2,0 1 2,-2-1-2,-2 2 1,2-1 0,2-3-1,7-1 2,7-3-1,9-4 1,13-2-1,14-6 2,15-2-1,15-5 0,15-1 1,6-1-1,10 0 1,4-1-2,0 2 0,-4 1 0,-4 1 0,-8-2-1,-7 1 1,-6-2-2,-8 0 0,-5 0-2,-9-8-9,4 7-24,-19-14-2,11 17-1,-11-17-1</inkml:trace>
  <inkml:trace contextRef="#ctx0" brushRef="#br0" timeOffset="26604.5217">12015 12072 30,'-1'-10'26,"1"10"-9,0 0-1,0 0-2,-2-14-4,2 14-1,0 0-2,0 0-1,0 0 0,0 0-2,2 9 1,0 3-1,-3 2 0,2 6-1,-2 2 0,3 2-1,-3 2 1,2 2-2,-2 0 0,2-1 0,-1-5 0,0-2-1,-1-4 1,0-2 0,1-6-1,0-8 1,0 0 0,0 0 0,-8-11-1,6-3 0,0-6 1,0-2-1,2-3 0,0-3 0,2-1 0,2-1 0,3 1 0,2 2 0,3 1 0,2 5 0,0 3-1,2 7 1,0 3 0,4 7 0,0 4-1,0 6 1,-2 5 0,0 5 0,-2 0 0,-1 3-1,-4 3 1,-5 0 0,-3 2 0,-6-1 1,-4-1-1,-6-2 1,-3-1-1,-4-2 1,-1-3-1,-2-3 1,-1-4-1,1-3-1,5-1-1,1-5-2,7 3-3,-1-14-10,11 10-17,0-9-1,0 9 0,16-18-1</inkml:trace>
  <inkml:trace contextRef="#ctx0" brushRef="#br0" timeOffset="27060.5478">12687 11694 46,'0'0'33,"-10"3"-1,2 17-3,-11-2-19,4 16 0,-8 0-3,2 15-1,-5 2-1,2 9-2,-2 0 1,6 0-2,4-1 0,7-5-2,9-6 0,6-10-4,12-3-3,-3-16-23,14-2-7,-4-10-1,3-5-1</inkml:trace>
  <inkml:trace contextRef="#ctx0" brushRef="#br0" timeOffset="28155.6103">12832 11925 38,'0'0'32,"0"9"1,-3 5-2,4 10-22,-6 1 0,5 9-3,-4 0-1,2 3-2,-1-1-1,1 0-1,0-7-1,1-2-2,4-6-1,0-10-3,5-3-3,-8-8-13,16-14-11,-4-5 0,6-2 0</inkml:trace>
  <inkml:trace contextRef="#ctx0" brushRef="#br0" timeOffset="28384.6234">13047 11899 47,'0'0'34,"-10"7"1,-9 5-2,4 14-22,-10-1-2,4 8-2,-3-3-2,6 2-1,4-5-1,5 2-3,6-6 1,4-6-3,10-1-1,-1-10-2,12 7-6,-6-13-18,10 6-7,-6-9 0,6 5 0</inkml:trace>
  <inkml:trace contextRef="#ctx0" brushRef="#br0" timeOffset="28549.6329">13149 12226 42,'6'20'34,"-5"-1"0,0 9 0,-8-6-23,5 8-2,-8-2-3,2 2-1,-4-9-3,0 2-2,2-3-4,-3-14-18,9 4-14,4-10 0,0 0-1</inkml:trace>
  <inkml:trace contextRef="#ctx0" brushRef="#br0" timeOffset="29096.6643">13627 12004 22,'1'-17'31,"-1"4"2,-7-1 0,7 14-16,-24-13-3,12 16-4,-9 0-2,4 10-2,-5 3-2,2 4 0,0 3 0,4 6-2,3-1 0,4 3-1,5-1 0,6-5-1,6-3-1,7-4-3,7-1-3,0-15-5,12 4-24,-8-11 0,7-1-1,-5-7 1</inkml:trace>
  <inkml:trace contextRef="#ctx0" brushRef="#br0" timeOffset="29660.6964">13996 11895 35,'0'0'34,"10"-8"0,-10 8-1,0 0-18,0 0-7,-10-4-1,1 4-3,0 1-2,-1 0-1,0 1 0,-2-2 0,1 0-1,1 0 0,0 1 0,1 0 0,9-1 0,-14 6 0,14-6 0,-10 19 0,4 0 0,-1 3 1,1 6-1,-4 4 0,0 6 0,-1 2 1,0 0-1,0-3 0,1-3 0,1-4 0,1-2 0,3-7 1,2-4-1,3-5 1,3-1-1,2-2 1,4-3 0,2-3-1,0 0 0,3-2 0,0 0-1,2 2-1,-2-3-2,3 4-5,-17-4-19,23 1-7,-12-1 0,4 3-1</inkml:trace>
  <inkml:trace contextRef="#ctx0" brushRef="#br0" timeOffset="29960.7137">14058 12243 46,'1'-22'34,"4"4"-1,3-4 0,9 6-25,-2-3-1,6 8-2,-4 0-2,3 8-1,-2 5 1,-2 6-1,-7 1 0,-4 8-1,-7 1 0,-4 2 0,-3-1 0,-4 0 0,-2-5-1,-1-1 0,2-6-2,1-5-3,13-2-5,-17-3-23,17 3-2,1-20-1,9 7 0</inkml:trace>
  <inkml:trace contextRef="#ctx0" brushRef="#br0" timeOffset="30543.747">14291 11892 36,'0'0'32,"1"-14"0,0 5 0,-1 9-21,11-12-3,0 9-2,-2-3-3,2 5 0,0 2-1,2 4-1,-3 4-1,0 4 0,-2 6 0,-1 8 1,-4 2 0,1 7 0,-1 3-1,-3 4 1,1 0 0,-2 2-1,1 1 0,2-6-1,4 1 1,-2-3-1,0-6 0,-1-3 1,0-6 1,-1-3 0,-4-5 0,-2-4 1,-5-5 0,-1-2 0,-3-3 1,0 0-1,-3-4-1,2 1 0,0-2-2,1-3-2,13 7-5,-17-14-20,17 14-8,0-23 0,8 12-1</inkml:trace>
  <inkml:trace contextRef="#ctx0" brushRef="#br0" timeOffset="30966.7711">14597 11723 39,'12'-8'34,"-3"5"0,6 15 0,-6 3-23,8 19-2,-8 5-2,2 18-1,-7 3-1,-2 9-1,-7 1-1,-3 1 0,-6-1-1,-5-7 0,0-4 0,-3-15-2,2-3-1,0-12-4,9 2-15,-5-19-17,7-3-1,9-9-2,0 0 0</inkml:trace>
  <inkml:trace contextRef="#ctx0" brushRef="#br0" timeOffset="61895.5403">15022 12126 28,'-13'-7'27,"13"7"0,-10-4-8,0-2-3,10 6-4,0 0-2,0 0-2,0 0-2,9 2 0,3-3-1,10 3-1,2-4-1,10 2 0,3-3-1,5-1-1,-2 0 0,1 0-1,-4 0-1,-3 0-1,-4 2-2,-11-1-2,0 8-10,-19-5-18,17 3-1,-17-3 1,0 0-1</inkml:trace>
  <inkml:trace contextRef="#ctx0" brushRef="#br0" timeOffset="62189.557">15305 11943 19,'0'0'30,"-11"4"2,11-4-1,-12 24-18,3-7-1,6 12-3,-8-2-1,3 8-3,-3 0-1,3-1-1,-2 1 0,2-6-2,2-2-2,-1-9-2,5 1-3,2-19-9,0 16-19,0-16 1,0 0-2,6-9 1</inkml:trace>
  <inkml:trace contextRef="#ctx0" brushRef="#br0" timeOffset="63103.6093">15247 11872 5,'-7'-10'25,"7"10"1,0 0-9,-16-14-2,16 14-3,-14-6-3,14 6-1,-13-3-1,13 3-2,-16 0 0,16 0-1,-18 4-1,9 0 0,-3 0 0,0 2-2,-1 1 1,-1 1 0,-2 1-1,2 2 1,-4 0-1,3 3 1,-3 0-1,1 2 1,-1 3-1,2 3 1,0 0 0,2 1 0,2 1 0,1 0-1,3 2 1,3-2-1,2-1 0,2 0 0,1 0-1,3 0-1,2-1 1,2 1 0,3-5 0,3 2 0,0-1 0,2-4 0,3-1 0,2-2 0,2-1 0,-1-5 0,5 1 0,0-2 0,3-4 0,2 1-1,1-3 1,1 0 0,0-2 0,-1 0 0,0-4 0,-1 1-1,-3-4 1,-1-1-1,-1 0 2,-3-3-1,2 0 0,-1-5 0,-1 1 0,0-2 0,-1 0 0,0-3 1,-3 1-2,-1-1 1,-2-2-2,-2 3 1,-3-4-1,-2 0 2,-4 1-2,-3-1 1,-3 1 0,-4 0 1,-4-1 0,-2 2 0,-4 2 1,-2 2-1,-4 2 1,-2 1 0,-5 1 0,-2 2-1,0 4 1,0 2-1,2 3-1,-1 0-4,11 11-20,-2-4-9,10 4-2,4 3-1</inkml:trace>
  <inkml:trace contextRef="#ctx0" brushRef="#br0" timeOffset="63747.6462">15907 11866 29,'0'0'30,"0"0"3,-7-16-11,16 17-6,-9-1-5,17-7-3,-6 1-3,10 5-1,1-3-1,5 2-2,1 0 0,0-1-1,2 2-2,-5-2-1,3 5-4,-12-8-9,2 8-17,-9-3-1,0 4 0,-9-3 1</inkml:trace>
  <inkml:trace contextRef="#ctx0" brushRef="#br0" timeOffset="64114.6671">16151 11873 29,'-15'17'31,"0"5"1,-6 4 0,5 8-23,-6 2-3,3 3-3,-1 4-1,0-1-3,1 3-1,-1-4-1,5-2-2,-3-8 1,4-2 0,-3-8 1,3-5 0,1-2 3,2-7 2,3-4 1,-1-4 2,9 1 1,0 0 1,0 0 0,-2-11 0,12 10-1,-1-3-2,8 5 0,0-3-2,3 3 0,1-1-2,4 0-1,0 2-2,-4-5-3,3 10-9,-7-9-20,2 4 0,-4-3 0,0 1 0</inkml:trace>
  <inkml:trace contextRef="#ctx0" brushRef="#br0" timeOffset="64498.689">16365 11970 43,'0'0'36,"9"6"-1,-6 12 0,-6 2-27,4 12-2,-3 5 0,-1 11-3,-2 1 0,2 1-1,1-7 0,1-4-1,3-7-2,2-6 2,2-13-1,5-13 0,3-7 0,1-8 0,3-7 1,2-3-2,2-7 2,0 0-1,2-3 0,0 1 0,1 1-2,-2 2 2,-2 2-2,-2 3 0,-1 7-2,-4-2-3,0 16-17,-8-6-12,-6 11 1,11-5-1</inkml:trace>
  <inkml:trace contextRef="#ctx0" brushRef="#br0" timeOffset="64765.7043">16927 11665 39,'0'0'36,"14"10"-1,-12 1 1,1 8-24,-7 4-7,2 4-1,-5 2-3,-3-2-4,6 7-16,-10-11-16,4 4 0,-3-6-2,4 0 0</inkml:trace>
  <inkml:trace contextRef="#ctx0" brushRef="#br0" timeOffset="65251.7321">17137 12085 57,'-3'-9'36,"12"7"0,0-3-1,6 3-28,2-2-3,6 2-1,0-1-3,2 2-1,3 3-1,-6-3-4,4 9-17,-7-6-12,-3 2-1,-7-1-1</inkml:trace>
  <inkml:trace contextRef="#ctx0" brushRef="#br0" timeOffset="65448.7434">17144 12182 59,'0'0'38,"2"11"-1,11-14 1,10-1-31,1-1-3,5 2-2,0-2-2,1-1-5,6 9-20,-9-8-12,-1 3-1,-4 3-1</inkml:trace>
  <inkml:trace contextRef="#ctx0" brushRef="#br0" timeOffset="66931.8283">17786 11826 15,'1'-15'31,"-1"15"0,0 0 1,0 0-19,0 19-3,-3-1-1,5 16-3,-6 4 0,2 9-2,-2 3 0,1 3-1,-3-1-1,1-7 0,-1-5 0,0-9-1,2-12 0,4-19 0,0 0 0,-7-11 0,7-12 0,2-5-1,1-10-1,3-6 0,3-3 0,2-2 0,3 0-1,3 2 1,3 1-1,4 5 1,3 7 1,2 8-1,1 9 1,2 10 0,-1 10 0,0 12 0,-3 10 0,-6 12 1,-3 12 0,-6 9-1,-6 6 1,-6 0 1,-6-1 0,-7-5-1,-5-7 1,-4-8 0,-7-14-2,-2-9 2,-4-15-2,-2-3 0,1-9 0,0-3-1,6-3-2,3-3-2,10 7-8,0-8-22,16 17-2,1-23 1,11 15-1</inkml:trace>
  <inkml:trace contextRef="#ctx0" brushRef="#br0" timeOffset="67915.8846">18591 11593 27,'-10'-6'33,"-3"5"1,-1 6 0,-9 2-22,7 17-2,-8 2-3,3 13 0,-7 5-2,4 5-1,-1 5-1,1 4-1,3 0 1,5-5-2,4-1 1,6-5-3,7-6 0,3-5-3,9-4-2,0-17-5,11 1-26,-3-8 0,3-3-1,-2-14 2</inkml:trace>
  <inkml:trace contextRef="#ctx0" brushRef="#br0" timeOffset="68178.8996">18690 11794 51,'0'0'36,"-4"16"-1,0 11-11,-5-2-16,4 10-1,-8 2-2,3 2-2,0 0 0,1-3-2,2-3-1,0-8-2,6-1-1,-1-16-4,12 3-5,-10-11-15,16-10-10,-4 1 2,5-8-1</inkml:trace>
  <inkml:trace contextRef="#ctx0" brushRef="#br0" timeOffset="68403.9124">18901 11789 45,'-1'-9'37,"1"9"0,-23 8 0,6 9-28,-11 1-1,4 8-2,-5 1-2,4 3-1,2-2-2,8 1 1,3-4-1,7-5-1,7-1-1,5-5-3,8 2-5,-5-8-23,14 1-6,-3-6 0,5 2-1</inkml:trace>
  <inkml:trace contextRef="#ctx0" brushRef="#br0" timeOffset="68576.9223">18987 12127 49,'3'13'38,"-4"9"0,-8-3 0,4 8-28,-12-2-3,1 4-2,-5-3-2,0-3-3,4-2-3,-4-15-11,11 6-24,0-7-1,10-5-1,-1-10 0</inkml:trace>
  <inkml:trace contextRef="#ctx0" brushRef="#br0" timeOffset="69103.9525">19602 11867 13,'-1'-12'34,"-5"1"1,-4 2 0,-3 10-15,-8-6-8,7 14-2,-10-1-2,3 7-2,-6 1-1,6 6-1,-3 2-1,6 4-1,3-1 1,7-1-2,7-2 0,5-3-2,12-2-4,2-10-15,11 2-18,0-6-1,7-4-3,-2-5 2</inkml:trace>
  <inkml:trace contextRef="#ctx0" brushRef="#br0" timeOffset="70086.0087">19929 11692 15,'0'0'34,"-6"-9"0,6 9-1,0 0-20,-20-11-2,20 11-4,-19-6-2,9 5-3,-2-2 0,0 1-1,1 1 0,-1 3-1,1-1 0,0 2 0,1 4 0,0 4 0,-1 2 0,1 6 0,-2 5 0,-1 3 1,0 4-1,0 3 1,0 2-1,1-1 1,1 2 0,-1-1-1,3-4 2,0-1-1,2-2 0,0-4 0,2-4 1,1 1 0,2-7-1,3-2 1,1-1-1,7-3 0,2-2 0,6-3-1,2 1 0,2-2-1,3-2-2,-2-2-2,4 6-7,-12-6-22,4 1-3,-4-2 0,-2 0 0</inkml:trace>
  <inkml:trace contextRef="#ctx0" brushRef="#br0" timeOffset="70388.0259">19877 12113 31,'0'-19'35,"6"-1"-2,2-2 1,2-2-27,10 7-1,-4 0-3,4 5 0,-1 3 0,0 7-1,-6 7 0,-3 8 0,-6 0 1,-2 7-2,-7-2 2,-2 4-2,-5-5 2,-3 3-2,-3-9 1,2-3-2,1-3-1,-1-10-3,16 5-8,-21-8-23,16-1-3,5-6 0,7-2 0</inkml:trace>
  <inkml:trace contextRef="#ctx0" brushRef="#br0" timeOffset="71068.0648">20146 11612 24,'0'0'33,"4"-13"0,2 4-7,5 8-16,-11 1-1,21-4-4,-12 3-1,3 6-1,-1 1-1,0 6-1,-2 3 0,0 5-1,-3 4 0,-1 7 1,-1 4-2,-2 4 2,0 3-2,-2 2 2,1 3-1,0-1 1,1 2-1,0-4 0,1-2 1,0-4-1,-1-1 1,-1-6-1,-1-1 0,0-5 2,-4-5-1,2-4 2,-6-4-1,-1 0 1,-4-6 1,1 0 0,-5-6-2,-1-1 1,-3-4 0,-1 5-1,0-5-1,2-1-1,4 1-3,-1-5-16,17 10-18,-14-10-3,14 10 1,9-5-2</inkml:trace>
  <inkml:trace contextRef="#ctx0" brushRef="#br0" timeOffset="87868.0258">20498 11560 20,'0'0'27,"0"0"-10,6-9-2,-6 9-3,0 0-2,0 0-2,7-10-1,-7 10-2,0 0 0,0 0-1,0 0 0,0 0-1,0 0 0,0 0-1,0 0 0,7 11 0,-7-11 0,3 12-1,-3-12 1,5 20 0,-3-8-1,2 2 1,-1 3-1,1 4 0,0 2 1,0 5 0,0 2-1,0 3 1,-1 3-1,-1 3 1,-1 3 0,-2 3-1,-2 0 0,-2 0 0,-1 3 1,-2-4-2,-4 0 2,0-3-2,-3-6 1,1-2 0,-1-5-1,1-6 0,1-3-2,1-8-1,7 2-7,-5-8-24,10-5-5,0 0 0,15-8-1</inkml:trace>
  <inkml:trace contextRef="#ctx0" brushRef="#br0" timeOffset="88476.0605">20849 11971 19,'0'0'32,"0"0"-6,-5-16-6,5 16-3,0 0-4,19-5-3,-19 5-3,24 0-1,-8-2-1,7 3-2,1-2-1,4 1-1,1-1 0,-2 0-2,-1-2 0,-4-2-3,-1 4-3,-11-6-11,-1 4-18,-9 3-2,0 0 2,0 0 16</inkml:trace>
  <inkml:trace contextRef="#ctx0" brushRef="#br0" timeOffset="88715.0742">21053 11848 1,'0'0'27,"-10"-5"6,10 5 1,-14 5-18,11 9-4,-9-4-4,7 9-2,-7-1-1,4 5-1,-2-1-3,1 1 0,2-3-1,-1-3-4,4 3-2,-6-9-9,6 0-21,1 0 1,3-11 0,-6 9 19</inkml:trace>
  <inkml:trace contextRef="#ctx0" brushRef="#br0" timeOffset="89367.1114">21009 11760 6,'-9'-12'24,"9"12"-6,-14-6-2,2 2-3,3 7-2,-7-3-2,5 9 0,-7-6-1,4 9 0,-9-3-1,4 8-1,-6-5 0,3 9-1,-5-3-1,4 4 0,-2-1-2,4 3 1,1-1-2,5 2 1,3-1-1,4-1 0,5-1 0,6-2-1,3-1 0,4-3-1,6-3 2,6-4-2,5-3-1,3-8 0,5-1 0,1-5 1,5-2-2,-1-7 2,0-2-2,-3-4 3,-2-2-2,-5 0 2,-4-5 0,-5-2 0,-7-2 0,-5 2 0,-6-3 1,-3 5 0,-6-1 0,-3 7 0,-3 2 0,0 5-2,2 9-3,-8 0-22,6 8-9,3 5-1,9-5-1</inkml:trace>
  <inkml:trace contextRef="#ctx0" brushRef="#br0" timeOffset="89973.1461">21331 11665 20,'0'0'37,"13"-12"-1,0 9 1,13 4-26,-7-6-4,11 4-1,0-1-4,4 1-1,-3 2-2,-1-3-4,1 4-5,-12-7-17,-1 3-10,-5 3 1,-13-1-1</inkml:trace>
  <inkml:trace contextRef="#ctx0" brushRef="#br0" timeOffset="90322.1661">21533 11705 26,'-18'27'32,"-2"3"-13,-7-1-3,3 5-4,-6-4-5,3 4-1,-1 0-4,2-3-2,0 0-2,0-7-2,7 3-1,-4-5-2,5 3 1,-1-8 0,6-1 2,2-4 2,3-4 5,6 2 2,2-10 3,9 3 2,0-11 0,13 7 0,-1-8-2,10 6-1,-4-6-4,6 3-1,-4 2-2,-3 0-2,0 6-4,-10-7-9,-2 4-21,-3 4 0,-11-3-2,12 1 22</inkml:trace>
  <inkml:trace contextRef="#ctx0" brushRef="#br0" timeOffset="90692.1873">21788 11662 35,'1'10'36,"-2"14"0,-4 11-12,-6-2-17,5 13 1,-9 2-2,2 3-3,-2-6 0,4-3-2,0-9 0,4-5-1,3-12 1,4-4-1,0-12 1,14-9 0,-1-6-1,4-2 1,1-6-1,2-2 1,5-2-1,0-2 1,1 1-2,1 1-1,1 7-4,-8-8-19,6 10-12,-1 5-2,-4 5 0</inkml:trace>
  <inkml:trace contextRef="#ctx0" brushRef="#br0" timeOffset="91148.2133">22216 11891 6,'0'0'36,"11"-12"2,0 8-2,2 2-17,3-4-9,10 7-4,0-2-2,4 1-2,2 0-2,-2-1-2,2 4-4,-9-6-7,1 1-24,-7 3-1,-6-3 1,-11 2 14</inkml:trace>
  <inkml:trace contextRef="#ctx0" brushRef="#br0" timeOffset="91368.2259">22455 11745 18,'-9'9'35,"-6"2"0,-1 3-12,4 9-11,-11-3-3,5 8-3,-5-5-2,8 1-2,0-3-3,0-5-4,9 3-12,0-7-20,6-12 2,-5 9-2,5-9 26</inkml:trace>
  <inkml:trace contextRef="#ctx0" brushRef="#br0" timeOffset="93111.3257">22381 11669 21,'0'0'19,"0"0"-2,0 0-3,-14-7-2,14 7-2,-13 0-2,13 0 0,-17 1-1,17-1-1,-21 2 0,11 1-1,-6-1-1,3 4-1,-4 0 0,2 5 0,-2 1-1,-1 4 1,-2-1-2,2 5 1,1-2-1,1 2 0,1-1 0,2 0 0,1 0 0,4-2 0,1 1-1,3 0 2,1-1-2,2-1 1,1 2-1,2 0 0,1-2 0,4-3 0,3 0 1,2-1-2,3-3 2,2 0-2,2-5 2,1-2-1,3-2 0,2-2 1,0-2-3,2-3 3,1 2-2,1-5 1,1 1-2,-1 0 2,-2-1-1,-1 0 1,-3-2 0,-2 0-1,-2-4 1,-3 0 0,-2-5 0,-1 0 0,-4-2 0,-2-2 0,-3-1 1,-1 2-2,-3 0 2,-1 3-1,-4 4 1,-3 2-1,-3 3 0,-3 5 0,-1 3-1,-4 2-1,4 10-8,-6 0-24,2-1-4,5 4 0,1-1 1</inkml:trace>
  <inkml:trace contextRef="#ctx0" brushRef="#br0" timeOffset="94535.407">22880 11664 5,'-10'-14'31,"10"14"2,-4-11-16,-2-2-2,6 13-5,1-19-1,-1 19-3,11-19-1,0 12 0,1-5-2,7 3 0,2-2-1,5 1 1,0 2-2,5-1 0,-1 1 0,0 2 0,-2 1-1,-3 2 0,-6 2 0,-4 2 0,-5 2 0,-10-3-1,5 15 1,-10-3 0,-6 2 0,-3 6 1,-4 4 0,-5 6 1,-6 4-1,0 6 1,-5 1 0,1 4 0,3 0-1,4-1 0,4 0 0,9-6-1,8-2 0,6-11-1,9-1 0,3-10-1,6-4 1,1-11-1,1-8-1,-7-8 2,-2-7-1,-6-4 2,-8-11 0,-5 0 1,-9-6 0,-6 2 0,-6 1 1,1 3-1,-1 2 0,4 7 0,4 5-2,6 4-2,14 21-7,-4-17-23,13 13-5,8 6 0,4 5 3</inkml:trace>
  <inkml:trace contextRef="#ctx0" brushRef="#br0" timeOffset="94920.4291">23175 11824 21,'-7'-18'37,"1"-5"0,4-1 0,8 0-30,0-4-1,8 7-2,2 0-1,4 7-1,1 5-1,3 8 0,0 6-1,-3 9 0,-5 7-1,-5 8 2,-7 3-2,-6 3 2,-8-2 0,-7-1 0,-6-6 1,-4-6-1,-3-9 0,2-5 1,0-7-2,4-5-1,9 0-4,2-10-15,13 5-18,0 11-1,22-18 0,2 11 18</inkml:trace>
  <inkml:trace contextRef="#ctx0" brushRef="#br0" timeOffset="95253.4481">23613 11726 31,'0'0'38,"14"-12"1,-3 6-2,6 8-30,-1-4-1,11 6-3,-4 1-2,5 0-2,-1 5-5,-3-10-7,-2 3-24,-2 4-1,-7-6 0,-13-1 10</inkml:trace>
  <inkml:trace contextRef="#ctx0" brushRef="#br0" timeOffset="95485.4614">23806 11620 3,'-12'12'34,"0"-5"-1,4 10 1,1 2-23,-9-2-3,5 9-2,-4-6-4,5 4 0,1-2-4,1-6-2,5 2-5,-5-4-20,8-14-6,-3 15 0,3-15 17</inkml:trace>
  <inkml:trace contextRef="#ctx0" brushRef="#br0" timeOffset="96041.4932">23718 11497 18,'-26'3'33,"7"1"-8,1 10-3,-11-1-5,3 14-3,-12-2-3,10 11-4,-6 2-1,8 4-3,4-2-1,8 2-1,10-6-1,13-5-1,12-4-1,3-11-2,12-1-1,-2-12-1,8-1 0,-4-11-1,5 0 2,-9-11 0,-2-3 2,-2-10 1,-5-5 3,-4-4 0,-7-3 3,-1 4 0,-13-5 1,0 7 0,-7 2 0,-2 11-1,-6 3-1,2 9-3,1 11-8,-3 5-25,4 2-4,9 8 1,-1 0 6</inkml:trace>
  <inkml:trace contextRef="#ctx0" brushRef="#br0" timeOffset="96595.525">24048 11567 19,'0'-13'34,"0"13"2,11-4-11,-11 4-15,10-2-2,-10 2-2,17 7-1,-9 2-3,3 4 0,-2 2-1,-1 4 1,-3 2-2,-2 4 1,-3-3 0,-2 4 1,-5-3-1,-2 0 0,-4-3 1,-3-2 0,0-4 0,0 0 0,2-4-1,2-1 1,2-1-1,10-8 0,-9 12 0,9-12 0,10 9-1,2-6 0,2 2-1,2 0 0,4 1-2,0-5-2,4 7-2,-5-9-4,5 10-8,-7-5-19,-4-5 0,-2 2 0,-11-1 29</inkml:trace>
  <inkml:trace contextRef="#ctx0" brushRef="#br0" timeOffset="97348.5681">24508 11546 1,'0'0'30,"40"-15"6,-40 15 2,0 0-21,0 0-2,0 0-4,0 0-3,-51-15-2,51 15-3,0 0 0,-57-9-1,57 9 0,-40-3-2,22 2 0,4 1-1,2 0 0,2 2 0,-1 1 0,11-3 0,-12 12 0,7-3 1,-1-1 0,1 2 0,-1 3 1,1-1-1,3 0 0,1 0 1,-3-4-1,4 1 1,-1 0-1,1-9 0,4 12 0,-4-12 0,0 0 0,8 14 0,-8-14 0,0 0 1,19 27-2,-19-27 2,0 0 0,20 61-1,-20-61 1,15 54 0,-15-54 0,7 56-1,-6-32 1,-1-24 0,-8 37-1,1-26 0,-3-3 1,0-5-1,-4-3 1,1-4-1,1-1 2,-1-1-3,2-2 0,11 8-5,-17-16-18,17 16-16,-13-9-2,13 9 1</inkml:trace>
  <inkml:trace contextRef="#ctx0" brushRef="#br0" timeOffset="98739.6475">16231 13178 20,'-5'-10'33,"5"10"-1,0 0 1,0 0-18,9 0-3,-9 0-2,25 1-3,-8-2-1,10 2-1,2-9-3,6 2 2,4 7-4,4-11 1,2 7-1,-3-4-1,0 7-2,-7-7-3,-1 10 0,-10-5-2,-2 8-9,-14 3-18,-8-9 2,4 19-3,-10-9 5</inkml:trace>
  <inkml:trace contextRef="#ctx0" brushRef="#br0" timeOffset="98944.6593">16392 13342 51,'-21'14'39,"5"-6"-5,10 3 2,6-11-24,15 13-2,4-12-3,11 4 1,5-4-5,7 0-5,3 5 0,-4-3-21,0 1-13,-4-5-3,-7 3-1,-5-6-1</inkml:trace>
  <inkml:trace contextRef="#ctx0" brushRef="#br0" timeOffset="104995.0054">17578 11704 4,'0'0'24,"0"0"-7,-1-9-3,1 9-2,0 0 0,0 0-2,0 0-1,0 0-2,0 0-1,0 0-1,0-10-1,0 10-1,0 0 0,0 0-1,4-14 0,-4 14-1,6-14 1,0 5-2,0-1 1,1-1 0,0 0-1,2 1 0,-1 0 1,1 0-1,0 0 0,0 3 0,1-2 0,0 2 1,1 0-1,-1 1 1,0 0-1,0 3 1,1-2 0,0 2-1,-1-1 1,1 2 0,0-1-1,2 1 1,1-1-1,0 0 1,0 1-1,1 0 1,3 0-1,1-2 0,-1 2 0,1-1 0,1-1-1,2 1 1,0-1-1,0 1 1,0-1-1,-2 1 2,2 0-3,-3 1 2,-1 1 1,-1 1-1,0-2 0,-1 0 0,1 1 0,0-3 0,3 2 0,1-3 1,0-1-1,3 1 0,0-1 1,1 1-1,1-1 0,1 3 1,-2-3-2,1 2 1,1 2 0,-2-1 0,2-1 0,0 2 0,-1 0 0,1-1 0,1 1 0,0-1 0,1-1 0,0 0 0,0 0 0,1 0 0,0 0 0,-3 0 1,1 0-1,-2 1 0,-1 0 0,0 0 0,-3 0 0,1 0 0,-3 0 0,3-2 0,1 0 0,0 0 0,1-3 0,1 0-1,-1-2 1,-2-1 0,2-1 0,-3-2 0,-3 3-1,-1-1 1,-3 1-1,-2 0 1,-2 3 0,-2 1-1,-9 7 1,11-5 0,-11 5 0,0 0-1,0 0 1,6 13 0,-6-13 0,-1 16 0,1-16 0,3 16 0,-3-16 0,12 15 0,-1-10 1,4-2-1,3 0 1,1-2-1,4 1 0,2-1 0,1-1 0,0 1 0,1-1 0,0-1 0,2 1 0,1-1 0,0 0 0,3-1 0,-1 1 0,0-1 0,1 0-1,0 1 1,0 0 0,1-1 0,-1 0 1,0 0-1,0 1 0,-1 0 0,1 1 1,-1 0-1,-3 1 0,0 0 1,-1 1-1,1 1 0,-1-2 0,-2 0 0,2 0 0,-1 0 0,-1 0 0,1-2 0,-1 1-1,-2-1 1,1 0 0,-1 1 0,-1 0 0,-1-2 1,0 1-1,-1 0 0,-2-1 0,1 0 0,-1 1 0,-1-3 0,1 1 0,0 0 0,0-1 0,0 1 0,2-1 0,-1 1 0,2 0 1,-1 0-1,0 1 0,1-1 0,1 0 0,0 2 1,-3-1-1,1 0 1,-2-1-1,0 1 0,-2 0 0,2 0 1,0 1-1,0-1 0,-1 1 1,-1 1-1,1-1 0,0 3 1,-1-1-1,1 0 0,-4 1 0,2-2 0,1 1 0,-1-1 0,2 1 0,-2-1 0,1 0 0,-1-2 0,0 0 0,0 2 0,-1 0 0,1 1 0,-1-1 0,0-1 0,1 1 0,-2 2 0,1-1 1,-1 1-2,0-2 1,-1 1 0,-1 2 0,-1-2 0,0 1 0,0-1 0,0 0 0,1 0 0,-1-1-1,1 0 2,1-1-1,-2 1 0,3-1 0,-1 1 1,-1 0-1,0 0 0,-1 0 0,-1 1 0,-1-1 0,1 2 0,-1-2 0,-9 0 0,17 0 0,-7-1 0,1 0 0,-1 0 0,1-1 0,0-1 0,1 1 0,0-1 0,0 1 0,-2 1 0,0 0 0,-2 0 0,1 1 0,1 1 0,-10-1 0,18 2 0,-8-2 0,-1 1 0,1 0 0,0 0 0,-1-1 0,0 0 0,1 1 0,-10-1 0,15 2 0,-15-2 0,15 1 0,-15-1 0,16 2 0,-7-1 0,0-1 0,1 2 0,-1-1 0,0-1 0,-9 0 0,15 2 0,-15-2 0,11 3 0,-11-3 0,0 0 0,0 0 0,9 7 0,-9-7 0,0 0 0,4 12 0,-4-12 0,3 13-1,-3-13 1,2 16 0,0-7 1,-1 1-1,0 0 0,-1 0 0,1 0 1,-1-10-1,2 15 1,-2-15-1,1 12 0,-1-12 0,0 0-1,3 12-1,-3-12-8,0 0-20,0 0-6,0 0 0,0 0-2</inkml:trace>
  <inkml:trace contextRef="#ctx0" brushRef="#br0" timeOffset="107564.1524">8357 11314 30,'0'0'29,"0"0"1,-13-13-2,13 13-14,-8-16-3,7 7-2,-2-6-4,4 2-1,0-4-1,4 1-2,1 0 0,2 3 0,3 1-1,0 5 0,1 4 0,-1 5 0,0 5 0,-1 6 0,-3 4 0,-3 5 1,-4 3-1,-3-1 0,-5 1 1,-3-2 0,-2-4-1,-5-3 1,-3-5 0,0-3-1,2-6 1,2-3-2,2-2-1,4-6-3,11 9-4,-2-19-19,12 10-4,1-1-1,6 3 0</inkml:trace>
  <inkml:trace contextRef="#ctx0" brushRef="#br0" timeOffset="107966.1753">8492 11326 18,'1'-11'27,"-1"-2"2,2-3-2,1 0-12,0-4-6,8 4-3,-1-1-2,5 3-2,1 6 0,1 7 0,-1 3-1,1 8 2,-3 4-1,-2 5 1,-7-1 0,-2 3 1,-8-4-2,-3 0 1,-7-5-1,-2-3 0,-3-3-2,0-3-2,3 0-4,-3-5-24,9 2-2,11 0-2,0 0 0</inkml:trace>
  <inkml:trace contextRef="#ctx0" brushRef="#br0" timeOffset="108765.221">9744 11301 36,'0'0'31,"-9"-17"0,5 2-1,6 2-14,-1-8-10,8 4-2,0-1-2,4 3-1,1 1-1,1 5 0,-1 6 0,-1 7 0,-4 6 0,-2 4 1,-5 3 0,-3 3 1,-5 0 0,-3 0 0,-3-3 0,-3-3 0,-1-6 0,-1-3-1,0-5-1,2-4-4,15 4-15,-12-9-14,12 9 0,6-16-2,6 11 1</inkml:trace>
  <inkml:trace contextRef="#ctx0" brushRef="#br0" timeOffset="109067.2382">9903 11292 45,'-4'-15'29,"6"5"0,5-3 0,5-1-25,1 0 0,4 2-2,-2 2-1,3 6 1,-3 4 0,-1 8 1,-8 3 0,-1 7 1,-8 0 0,-1 2 1,-8-2-1,-1-1-1,-3-5-1,0-5-1,2-3-7,-5-7-24,7 0-3,1-4-3,11 7-2</inkml:trace>
  <inkml:trace contextRef="#ctx0" brushRef="#br0" timeOffset="109983.2906">11975 11280 43,'-4'-10'31,"4"0"-1,1-5-1,6 2-24,0-3-1,5 4-1,-1 3-1,4 3-1,-1 3 0,1 7 0,-5 2 1,-1 7 0,-5 0 1,-4 3 0,-5-1 0,-3-1-1,-6-3 1,-2-2-1,-1-3-1,1-3-2,2 0-1,-1-5-4,15 2-11,0 0-15,0 0-1,0 0-1,14 0 0</inkml:trace>
  <inkml:trace contextRef="#ctx0" brushRef="#br0" timeOffset="110274.3074">12147 11313 42,'-4'-19'32,"2"4"-2,4-1 1,-1-3-24,8 2-2,0-3-1,4 5-1,0 3-2,3 6 1,-4 5-1,3 7 1,-6 6-1,-1 4 1,-6 3 1,-2 1-1,-3-3 1,-5 0-1,-6-5-1,-2-3 0,-3-4-1,-1-7-5,7 6-18,-4-9-11,7 2-1,1-4-2</inkml:trace>
  <inkml:trace contextRef="#ctx0" brushRef="#br0" timeOffset="111079.3534">13554 11283 11,'-9'1'30,"9"-1"0,0 0 2,-15-17-13,15 17-5,-6-17-4,9 7-2,-3-6-3,6 2-2,1-1-1,3 3-2,0 2 1,3 4-1,-1 5 0,-1 3 0,-2 5 0,-3 5 0,-4-1 0,-2 5 1,-6-1-1,-3-2 1,-4-2 0,-2-2-1,-1-2 1,-2-3 0,-1-1-2,3-3-1,5 1-4,-1-7-22,12 6-5,0 0-2,0 0 0</inkml:trace>
  <inkml:trace contextRef="#ctx0" brushRef="#br0" timeOffset="111455.3749">13692 11252 42,'4'-16'32,"1"-2"-1,2 4-1,-1-3-24,4 6-2,0-1-1,3 7-1,0 3-1,0 7 0,-1 4 0,-2 4 0,-4 1 0,-1 3 1,-5 1 0,-1-1 1,-7-4-1,-2-3 0,-7-6-1,0-2-2,0 2-12,-5-9-20,3 3-2,1-4-1,6 2-1</inkml:trace>
  <inkml:trace contextRef="#ctx0" brushRef="#br0" timeOffset="116324.6534">18697 10816 34,'0'0'34,"0"0"-1,0 0 0,0 0-27,0 0-2,9-2-6,-9 2-10,13-9-20,-13 9-1,15-5 0,-15 5 2</inkml:trace>
  <inkml:trace contextRef="#ctx0" brushRef="#br0" timeOffset="116472.6619">18797 10821 21,'8'2'31,"-8"-2"-1,0 0 1,0 0-27,0 0-7,9-10-24,0 10-2,-9 0-1,20-3 3</inkml:trace>
  <inkml:trace contextRef="#ctx0" brushRef="#br0" timeOffset="116615.6701">18950 10847 32,'0'0'34,"11"2"-2,-11-2-1,9-1-42,0 2-17,-9-1-3,15-8-3,-15 8 10</inkml:trace>
  <inkml:trace contextRef="#ctx0" brushRef="#br0" timeOffset="122063.9817">19275 10508 11,'0'0'28,"0"0"-7,0 0-3,0 0-3,-10-14-2,10 14-3,-1-11-2,1 11-1,-1-13-1,1 13-1,-1-15-1,2 6 0,0-2-2,2 1 0,0-2-1,2 1-1,1-1 1,3 1-1,2 1 1,4 1-1,1 0 1,1 3-1,1 2 0,0 1 1,1 2-1,-1 2 0,-2 2 0,-3 1 0,-2 3 0,-1 0-1,-3 2 2,-2 1-1,-2 0 0,-2 1 0,-2 0 0,-3 0 0,-2 0 0,-2 0 0,-1-1 0,0 1 0,-1 0 1,-2 1-1,0-1 0,-2 1 0,0 0 1,2-1-1,-1 1 0,0 1 1,0-3-1,1 3 0,1-2 1,1 5 0,1-1-1,1 2 1,-1 0-1,2 0 0,0 4 0,2-1 0,2-1 0,2 0 0,1-1 0,3-2 0,3-2 0,1-2-1,4-2 1,0-3-1,3-2 0,1-3 0,3-2-1,-2-4 1,0-2 0,-4-4 0,-1-3 1,-3-3 0,-6-5 0,-6-4 0,-5-3 1,-6-1 0,-4 0 1,-4 0-1,-5 1 0,2 5 1,0 2-1,5 6-2,6 6-2,5-2-6,10 11-24,10-1-2,5 5-2,2 3 0</inkml:trace>
  <inkml:trace contextRef="#ctx0" brushRef="#br0" timeOffset="122481.0054">19570 10726 33,'-9'-12'36,"3"-5"0,0-3 0,6 5-27,2-12-3,11 3-1,4-1-3,7 1-1,5 4 0,4 4-1,1 6 0,-1 6 0,0 10 0,-6 6 1,-7 11-1,-7 8 0,-9 3 0,-6 3 1,-8-2 0,-6-1 1,-7-7-1,-4-5 1,-4-12 0,0-9-1,0-8-1,1-6-2,10 1-6,-4-9-22,14 4-6,6-1-3,8 5 1</inkml:trace>
  <inkml:trace contextRef="#ctx0" brushRef="#br0" timeOffset="122959.0328">20042 10804 29,'0'0'37,"-12"-5"-2,12 5 1,0 0-22,0 0-10,7-10-6,-7 10-24,15-8-8,-2 5-2,2 4 1</inkml:trace>
  <inkml:trace contextRef="#ctx0" brushRef="#br0" timeOffset="123080.0397">20157 10811 21,'0'0'30,"10"-1"-3,-10 1-19,5-15-34,10 13-2,-4-3-1</inkml:trace>
  <inkml:trace contextRef="#ctx0" brushRef="#br0" timeOffset="123207.047">20309 10798 27,'9'5'34,"-9"-5"1,10 2-2,-10-2-32,11-8-29,1 5-4,-12 3-2,18-8-1</inkml:trace>
  <inkml:trace contextRef="#ctx0" brushRef="#br0" timeOffset="138065.8969">17289 13441 61,'0'0'34,"-8"11"-1,8-11 0,-7-10-34,7 10-4,0 0-14,0 0-14,12 7 0,-12-7 2,16-14-6</inkml:trace>
  <inkml:trace contextRef="#ctx0" brushRef="#br0" timeOffset="138207.9051">17425 13414 27,'12'3'30,"-12"-3"0,0 0 0,5 11-16,-5-11-18,9-4-15,-9 4-9,18-2-1,-18 2-1</inkml:trace>
  <inkml:trace contextRef="#ctx0" brushRef="#br0" timeOffset="138350.9133">17573 13485 39,'0'0'28,"0"0"5,0 0-2,0 0-25,0 0-14,-1-18-18,10 13 0,-9 5-6,24-22-2</inkml:trace>
  <inkml:trace contextRef="#ctx0" brushRef="#br0" timeOffset="139207.9623">17978 13159 44,'-12'-17'31,"6"5"-9,8 3 0,-5-8-8,13 10-2,-5-9-4,11 12-1,-2-3-2,6 2-2,0 2-2,1 4 0,-1 2 0,-1 7 0,-4 8 0,-2 0-2,-4-1 1,-4 8 0,-6-5 0,-5 12 0,-7 1 1,-5-6-2,-7-4 2,-2-2 2,-5 0-3,1 3 0,4-3 1,3-14 1,6 4 0,18-11 4,-6 15-5,19-13 2,8 3 1,8-8 0,2 7-1,5 9 1,1-17-2,-1 9-3,-1 4-3,-8 0-4,5-3-23,-11-2-5,-1-7-2,-4-7 1</inkml:trace>
  <inkml:trace contextRef="#ctx0" brushRef="#br0" timeOffset="139876.0004">18592 13075 11,'0'0'31,"6"-10"3,-6 10-1,0 0-17,-8-9-1,8 9-4,-9-2-2,9 2-2,-17-6-3,9 8-1,-3 1-1,1-2 1,-1-2-2,0 4-1,-1 0 1,3-2-1,-1-1 1,2 0-1,-1-1 0,9 1 0,-14 0 0,14 0 0,0 0 0,-12 3 0,12-3 0,-5 15 1,5-15-1,-6 13 0,6-13 1,-8 21 1,4-6-1,-1-3-1,0-3 1,3 5-1,0-3 1,2 2-2,2 2 1,3-4-2,4 1 2,3 2 1,3 8-1,-1-4 2,1 5 1,-1 3 1,0 4-2,-3-4 2,-3-2-1,-4 4 0,-4-10 1,-3 0-2,-4-8-4,-5-10 3,-4-11 2,-1 11-4,-2-5 1,0-12 0,1 0-4,1 2-4,9 11-3,-2 1-27,10 3-3,7-15 0,5 15-1</inkml:trace>
  <inkml:trace contextRef="#ctx0" brushRef="#br0" timeOffset="140228.0205">18816 13452 75,'-13'-10'41,"13"10"-5,-11 6-4,11-15-44,0 9-22,15-2-1,-4-10-1,4 12 0</inkml:trace>
  <inkml:trace contextRef="#ctx0" brushRef="#br0" timeOffset="140363.0283">18975 13481 50,'0'0'35,"-3"9"0,2-20-2,1 11-26,0 0-36,15-14-5,-3 11 1,8-2-1</inkml:trace>
  <inkml:trace contextRef="#ctx0" brushRef="#br0" timeOffset="140475.0346">19219 13463 56,'22'4'33,"-3"-5"1,-8 3-4,-11-2-58,17-2-2,-17 2-5,5-18-4</inkml:trace>
  <inkml:trace contextRef="#ctx0" brushRef="#br1" timeOffset="174684.9913">18758 11024 8,'11'-8'15,"3"-1"-2,3 1-2,-3-3-2,6 2 0,-2-4-2,5 3 0,-4-4-3,6 1 0,-2-1-1,3 0 0,0 0-2,2-2 0,1 2-1,2-1 0,1-1 0,1-1 0,2 0 0,-1-1 0,5-3 1,1 0 0,0-1 1,3-1 0,1-2 1,4 2-1,3-2 1,2 1-1,0 0 1,2 0-2,1 0 1,2 0 0,1 0 0,-2 2-1,-2-2 1,0 2-1,-2 2 0,-1 0 1,-4 1-2,-4 2 1,-4 4-3,-7-1-2,-1 8-11,-8-1-16,-10 2 0,-2 3-1,-12 2 19</inkml:trace>
  <inkml:trace contextRef="#ctx0" brushRef="#br1" timeOffset="198976.3807">22259 12400 11,'5'-13'17,"-5"13"-5,9-5-1,-9 5-2,10-13 0,-10 13-2,14-13-1,-9 2-1,6 3 0,-3-4-2,4 1 0,-1-2-1,3 1-1,-1-3 1,2 3 0,2-3 0,-3 2-1,3-5 2,-1 7-1,1-5 1,2 3-1,-3-2 1,3 1-2,-3-2 1,3 4-1,-3 0 0,1-3 0,-1 2 0,0 1 0,1-3 0,0 2 0,0-1 0,2 0 0,-2-2 0,1 2 0,-1-2-1,2 3 2,-2-1-2,2 0 1,-1 1 0,-1-2 0,2 2-1,1-1 1,0 1-1,-1-2 0,1 0 0,-1-1 0,1-1 1,-1 2-1,0-2 0,-2 1 0,0 1 0,2 0 0,-3-1 0,2 2 0,-1 0 0,0 1 0,1 0 1,0 1-1,2 0 0,-1 0 1,0 1-1,-1 2 1,1-1 0,0-2-1,-2 1 0,2-1 1,-1-1-1,1 0 1,2-1-1,0-3 0,4-1 0,2 2 1,1-4 0,1 1 0,1 0 0,0 1 0,-3-1 0,1 2 0,-6 1 0,-1 1-1,-4 0 1,-2 0-1,-4 2-1,-1-2-1,1 6-6,-8-6-21,3 1-7,1 1-1,-5-1-1</inkml:trace>
  <inkml:trace contextRef="#ctx0" brushRef="#br1" timeOffset="213382.2048">11656 12417 13,'0'0'13,"0"0"0,4-9 0,-4 9-2,0 0 0,0 0-2,0 0-1,0 0 0,0 0-2,0 0 0,6 11-2,-6 2 0,-3-1 0,1 2-1,-1 0-1,1 2 0,0 0 0,1 2-1,0-1 0,1-2 0,0 1-1,1-1 1,0-1-1,0-3 1,0 2-1,0-4 0,-1-9 0,0 0 1,4 11-1,-4-11 0,0 0 0,0 0 0,13-1 1,-13 1-1,10 1 0,-10-1 0,16-5 0,-16 5 0,18-2 0,-9 5 0,2-3 0,0-1 1,0-3-1,3 9 0,0-2 0,1-4 1,1-2-1,1 4 1,0 1-1,3-1 0,0 4 0,1-7 0,0 0 1,1 3-1,3-1 0,-2-1 0,2 2 0,0-3 0,0 0 0,2 0 0,0 2 0,0 2 0,0-1 0,1-4 0,0 2 0,0 0 0,2-1 0,0 2 0,3 0 0,1-5 1,2 3-1,2 3 0,0-5 0,3 2 0,2 1 0,0-1 0,-1 0 0,1-1 0,-2 1 0,1 0 0,-2 3 0,1-1 0,-3 0 1,2-1-2,-1 0 2,0 3-1,0-2 0,0-1 0,1 0 0,0 0 1,-2 0-1,1 1 1,-1 0-1,1 0 0,0 1 0,-1-2 1,1 1-1,-1 0 0,1 0 0,0-1 0,0 2 0,-2-1 0,3 0 1,-2 3-2,-1-1 2,0-1-1,-1-1 0,1 2 0,2-3 1,0 1-1,-1 2 0,3-7 0,1 1 0,3 4 0,0 0 1,1 0-1,2-3 0,1-3 1,0 2-1,1 6 0,-3-2 0,5-6 0,0 5 0,3-6 0,-2 8 0,0-6 0,3 2 0,-2-4 0,0 2 0,0 4 0,-3-4 0,0 3 0,1-6 0,-1 8 0,-3-3 0,2 0 0,-1 1 0,-1 2 0,-1 0 0,-2-1 0,-2 2 0,-1-2 0,0 0 0,-1 2 0,-2-2 0,1 0 0,-3 0 0,2 0 0,-1 1 0,0 1 0,-2-1 0,4-2 0,-1 2 0,0-1 0,-1-2 1,1 1-2,0-1 2,0 2-1,-2-2 0,0 3 0,0-1 0,-1 0 0,-1 0 0,-1 0 0,-1-1 0,-1 2 0,-1-3 0,0-1 0,-1 1 0,-1 1 0,-2 1 0,-1-3 0,-1 4 0,-2-2 0,-2 1 0,-4 1 0,-1 0 0,-2 0 0,-2 0 0,-2 1 0,-10-1 0,14 2 0,-14-2 0,9 1 0,-9-1 0,0 0 1,0 0-1,0 0 0,0 0 0,0 0 0,0 0 0,9 3 0,-9-3 0,0 0 1,0 0-1,0 0-1,0 0 1,9-8 1,-9 8-2,0 0 1,0 0 1,0 0-1,0 0 0,0 0 0,10-7 0,-10 7 0,0 0 0,7-9 0,-7 9 1,0 0-1,8-11 1,-8 11-1,7-13 1,-7 13 0,8-15 0,-4 6 1,-1-1-1,2-1 0,-2-1 0,0-1 1,0 0-1,1 2-1,-3 2 0,-1 9-1,5-9-5,-5 9-16,0 0-13,-12 7-1,3 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2/18/2012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68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 equation will be true</a:t>
            </a:r>
            <a:r>
              <a:rPr lang="en-US" baseline="0" dirty="0" smtClean="0"/>
              <a:t> for some checksums, though it may not be true for the TCP checksum.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5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2/18/2012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Authenticated Encryption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657600" y="2343150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 attacks on 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CPA-secure encryption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Recap:  the story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Confidentiality</a:t>
            </a:r>
            <a:r>
              <a:rPr lang="en-US" dirty="0" smtClean="0"/>
              <a:t>:    semantic security against a CPA attack</a:t>
            </a:r>
          </a:p>
          <a:p>
            <a:r>
              <a:rPr lang="en-US" dirty="0"/>
              <a:t>E</a:t>
            </a:r>
            <a:r>
              <a:rPr lang="en-US" dirty="0" smtClean="0"/>
              <a:t>ncryption secure against </a:t>
            </a:r>
            <a:r>
              <a:rPr lang="en-US" b="1" dirty="0" smtClean="0"/>
              <a:t>eavesdropping only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Integrity</a:t>
            </a:r>
            <a:r>
              <a:rPr lang="en-US" dirty="0" smtClean="0"/>
              <a:t>:</a:t>
            </a:r>
          </a:p>
          <a:p>
            <a:r>
              <a:rPr lang="en-US" dirty="0" smtClean="0"/>
              <a:t>Existential </a:t>
            </a:r>
            <a:r>
              <a:rPr lang="en-US" dirty="0" err="1" smtClean="0"/>
              <a:t>unforgeability</a:t>
            </a:r>
            <a:r>
              <a:rPr lang="en-US" dirty="0" smtClean="0"/>
              <a:t> under a chosen message attack</a:t>
            </a:r>
          </a:p>
          <a:p>
            <a:r>
              <a:rPr lang="en-US" dirty="0" smtClean="0"/>
              <a:t>CBC-MAC,  HMAC,  PMAC,  CW-MAC</a:t>
            </a:r>
            <a:endParaRPr lang="en-US" dirty="0"/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This module:   encryption secure against </a:t>
            </a:r>
            <a:r>
              <a:rPr lang="en-US" b="1" dirty="0" smtClean="0"/>
              <a:t>tampering</a:t>
            </a:r>
          </a:p>
          <a:p>
            <a:r>
              <a:rPr lang="en-US" dirty="0" smtClean="0"/>
              <a:t>Ensuring both confidentiality and integrity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119360" y="3386520"/>
              <a:ext cx="1428120" cy="576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07120" y="3376800"/>
                <a:ext cx="1453680" cy="59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15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838200"/>
          </a:xfrm>
        </p:spPr>
        <p:txBody>
          <a:bodyPr/>
          <a:lstStyle/>
          <a:p>
            <a:pPr marL="57150" indent="0">
              <a:buNone/>
            </a:pPr>
            <a:r>
              <a:rPr lang="en-US" dirty="0" smtClean="0"/>
              <a:t>TCP/IP: 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1" y="33337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5" y="40195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02895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7" y="2190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5701393" y="3209925"/>
            <a:ext cx="1788828" cy="4832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1231" y="2226240"/>
            <a:ext cx="918043" cy="17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1657350"/>
            <a:ext cx="4343400" cy="304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600" y="3409950"/>
            <a:ext cx="1666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ource machine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10100" y="4629150"/>
            <a:ext cx="209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destination machine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3716119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600" y="2343150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tampering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229600" cy="838200"/>
          </a:xfrm>
        </p:spPr>
        <p:txBody>
          <a:bodyPr/>
          <a:lstStyle/>
          <a:p>
            <a:pPr marL="57150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221" y="33337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571750"/>
            <a:ext cx="976993" cy="12763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467600" y="17335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8615" y="40195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37147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34861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28800" y="3028950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057400" y="2571750"/>
            <a:ext cx="22098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</a:t>
            </a:r>
            <a:r>
              <a:rPr lang="en-US" dirty="0" err="1" smtClean="0"/>
              <a:t>est</a:t>
            </a:r>
            <a:r>
              <a:rPr lang="en-US" dirty="0" smtClean="0"/>
              <a:t> = 80      data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52800" y="2571750"/>
            <a:ext cx="0" cy="381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44557" y="21907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packet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5638800" y="2076450"/>
            <a:ext cx="1828800" cy="800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6023013" y="2209794"/>
            <a:ext cx="918043" cy="1740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6011661" y="1888933"/>
            <a:ext cx="60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648200" y="1657350"/>
            <a:ext cx="43434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083444" y="4095750"/>
            <a:ext cx="2098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packets encrypted</a:t>
            </a:r>
            <a:br>
              <a:rPr lang="en-US" sz="2000" dirty="0" smtClean="0"/>
            </a:br>
            <a:r>
              <a:rPr lang="en-US" sz="2000" dirty="0" smtClean="0"/>
              <a:t>using key k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4724400" y="1962150"/>
            <a:ext cx="806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TCP/IP</a:t>
            </a:r>
          </a:p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52600" y="3409950"/>
            <a:ext cx="2743200" cy="4572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stuff</a:t>
              </a:r>
              <a:endParaRPr lang="en-US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01393" y="2925791"/>
            <a:ext cx="1788828" cy="767393"/>
            <a:chOff x="5701393" y="2925791"/>
            <a:chExt cx="1788828" cy="767393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45800" y="2925791"/>
              <a:ext cx="937535" cy="494928"/>
              <a:chOff x="6155921" y="3565332"/>
              <a:chExt cx="937535" cy="494928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55921" y="3565332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stuff</a:t>
                </a:r>
                <a:endParaRPr lang="en-US" dirty="0"/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9600" y="2495550"/>
            <a:ext cx="10096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4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Reading someone else’s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1" y="3181350"/>
            <a:ext cx="685800" cy="7188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209" y="2419350"/>
            <a:ext cx="816591" cy="1066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43800" y="1581150"/>
            <a:ext cx="10668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WWW</a:t>
            </a:r>
            <a:br>
              <a:rPr lang="en-US" dirty="0" smtClean="0"/>
            </a:br>
            <a:r>
              <a:rPr lang="en-US" dirty="0" smtClean="0"/>
              <a:t>port = 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54815" y="3867150"/>
            <a:ext cx="1038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Bob</a:t>
            </a:r>
          </a:p>
          <a:p>
            <a:pPr algn="ctr"/>
            <a:r>
              <a:rPr lang="en-US" dirty="0"/>
              <a:t>p</a:t>
            </a:r>
            <a:r>
              <a:rPr lang="en-US" dirty="0" smtClean="0"/>
              <a:t>ort = 25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3607" y="34099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30289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447800" y="1885950"/>
            <a:ext cx="3733800" cy="4572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5334000" y="1504950"/>
            <a:ext cx="3733800" cy="32004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477000" y="2739913"/>
            <a:ext cx="1165621" cy="593837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800" y="4066381"/>
            <a:ext cx="4147289" cy="9489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dirty="0" smtClean="0"/>
              <a:t>Easy to do for CBC with rand. IV</a:t>
            </a:r>
          </a:p>
          <a:p>
            <a:pPr>
              <a:lnSpc>
                <a:spcPts val="2400"/>
              </a:lnSpc>
              <a:spcBef>
                <a:spcPts val="1800"/>
              </a:spcBef>
            </a:pPr>
            <a:r>
              <a:rPr lang="en-US" sz="2400" dirty="0"/>
              <a:t> </a:t>
            </a:r>
            <a:r>
              <a:rPr lang="en-US" sz="2400" dirty="0" smtClean="0"/>
              <a:t>       (only IV is changed)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24583" y="742950"/>
            <a:ext cx="6045245" cy="1149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840"/>
              </a:lnSpc>
            </a:pPr>
            <a:r>
              <a:rPr lang="en-US" sz="2200" dirty="0"/>
              <a:t>N</a:t>
            </a:r>
            <a:r>
              <a:rPr lang="en-US" sz="2200" dirty="0" smtClean="0"/>
              <a:t>ote:  attacker obtains decryption of </a:t>
            </a:r>
            <a:r>
              <a:rPr lang="en-US" sz="2200" dirty="0"/>
              <a:t>any </a:t>
            </a:r>
            <a:r>
              <a:rPr lang="en-US" sz="2200" dirty="0" err="1" smtClean="0"/>
              <a:t>ciphertext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             beginning </a:t>
            </a:r>
            <a:r>
              <a:rPr lang="en-US" sz="2200" dirty="0"/>
              <a:t>with “</a:t>
            </a:r>
            <a:r>
              <a:rPr lang="en-US" sz="2200" dirty="0" err="1" smtClean="0"/>
              <a:t>dest</a:t>
            </a:r>
            <a:r>
              <a:rPr lang="en-US" sz="2200" dirty="0" smtClean="0"/>
              <a:t>=25”</a:t>
            </a:r>
            <a:endParaRPr lang="en-US" sz="2200" dirty="0"/>
          </a:p>
          <a:p>
            <a:endParaRPr lang="en-US" sz="2200" dirty="0"/>
          </a:p>
        </p:txBody>
      </p:sp>
      <p:grpSp>
        <p:nvGrpSpPr>
          <p:cNvPr id="3" name="Group 2"/>
          <p:cNvGrpSpPr/>
          <p:nvPr/>
        </p:nvGrpSpPr>
        <p:grpSpPr>
          <a:xfrm>
            <a:off x="1447800" y="2724150"/>
            <a:ext cx="3733800" cy="8382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    </a:t>
                </a:r>
                <a:r>
                  <a:rPr lang="en-US" dirty="0" err="1" smtClean="0"/>
                  <a:t>dest</a:t>
                </a:r>
                <a:r>
                  <a:rPr lang="en-US" dirty="0" smtClean="0"/>
                  <a:t> = 25      data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6149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Bob:</a:t>
                </a:r>
                <a:endParaRPr lang="en-US" dirty="0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3060700" y="25082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76400" y="1809750"/>
            <a:ext cx="458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IV,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649396" y="3067050"/>
            <a:ext cx="522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IV’,</a:t>
            </a:r>
            <a:endParaRPr lang="en-US" sz="20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381000" y="2190750"/>
            <a:ext cx="9334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8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066800" y="438150"/>
            <a:ext cx="2209800" cy="381000"/>
            <a:chOff x="2057400" y="2266950"/>
            <a:chExt cx="2209800" cy="381000"/>
          </a:xfrm>
        </p:grpSpPr>
        <p:sp>
          <p:nvSpPr>
            <p:cNvPr id="7" name="Rectangle 6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</a:t>
              </a:r>
              <a:r>
                <a:rPr lang="en-US" dirty="0" err="1" smtClean="0"/>
                <a:t>est</a:t>
              </a:r>
              <a:r>
                <a:rPr lang="en-US" dirty="0" smtClean="0"/>
                <a:t> = 80      data</a:t>
              </a:r>
              <a:endParaRPr 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62600" y="438150"/>
            <a:ext cx="2209800" cy="381000"/>
            <a:chOff x="2057400" y="3257550"/>
            <a:chExt cx="2209800" cy="3810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2575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  </a:t>
              </a:r>
              <a:r>
                <a:rPr lang="en-US" dirty="0" err="1" smtClean="0"/>
                <a:t>dest</a:t>
              </a:r>
              <a:r>
                <a:rPr lang="en-US" dirty="0" smtClean="0"/>
                <a:t> = 25      data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352800" y="32575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Down Arrow 14"/>
          <p:cNvSpPr/>
          <p:nvPr/>
        </p:nvSpPr>
        <p:spPr>
          <a:xfrm rot="16200000">
            <a:off x="4229100" y="400050"/>
            <a:ext cx="228600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08000" y="400050"/>
            <a:ext cx="51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 ,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953000" y="400050"/>
            <a:ext cx="580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IV’ ,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1276350"/>
            <a:ext cx="5987186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Encryption is done with CBC with a random IV.</a:t>
            </a:r>
          </a:p>
          <a:p>
            <a:endParaRPr lang="en-US" sz="2400" dirty="0"/>
          </a:p>
          <a:p>
            <a:r>
              <a:rPr lang="en-US" sz="2400" dirty="0" smtClean="0"/>
              <a:t>What should IV’ be?    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24000" y="2724150"/>
            <a:ext cx="239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</a:t>
            </a:r>
            <a:r>
              <a:rPr lang="en-US" sz="2400" dirty="0" smtClean="0"/>
              <a:t>⨁ (…25…</a:t>
            </a:r>
            <a:r>
              <a:rPr lang="en-US" sz="2400" dirty="0"/>
              <a:t>) </a:t>
            </a:r>
            <a:endParaRPr lang="en-US" sz="24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1520629" y="3176885"/>
            <a:ext cx="2397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⨁ (…80…</a:t>
            </a:r>
            <a:r>
              <a:rPr lang="en-US" sz="2400" dirty="0" smtClean="0"/>
              <a:t>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0629" y="3634085"/>
            <a:ext cx="3737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IV’ = IV ⨁ (…80…) ⨁ (…25…) </a:t>
            </a:r>
            <a:endParaRPr lang="en-US" sz="24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1520629" y="4091285"/>
            <a:ext cx="2146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It can’t be done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38600" y="1885950"/>
            <a:ext cx="4761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m[0] = D(k, c[0]) ⨁ IV  = </a:t>
            </a:r>
            <a:r>
              <a:rPr lang="en-US" sz="2400" dirty="0" smtClean="0"/>
              <a:t>“</a:t>
            </a:r>
            <a:r>
              <a:rPr lang="en-US" sz="2400" dirty="0" err="1" smtClean="0"/>
              <a:t>dest</a:t>
            </a:r>
            <a:r>
              <a:rPr lang="en-US" sz="2400" dirty="0" smtClean="0"/>
              <a:t>=80…”     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77560" y="3700440"/>
              <a:ext cx="5860080" cy="1156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760" y="3696120"/>
                <a:ext cx="5882040" cy="11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9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 attack using only network access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809750"/>
            <a:ext cx="1403288" cy="18332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20000" y="1428750"/>
            <a:ext cx="55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2495550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71600" y="2266950"/>
            <a:ext cx="502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81000" y="1657350"/>
            <a:ext cx="857250" cy="8572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52400" y="819150"/>
            <a:ext cx="8467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</a:t>
            </a:r>
            <a:r>
              <a:rPr lang="en-US" sz="2400" dirty="0" smtClean="0"/>
              <a:t>emote terminal app.:    each keystroke encrypted with CTR mode 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11011" y="1352550"/>
            <a:ext cx="148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TCP/IP packet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2286000" y="1758950"/>
            <a:ext cx="2895600" cy="381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rgbClr val="D9D9D9"/>
                </a:solidFill>
              </a:rPr>
              <a:t>  IP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 TCP </a:t>
            </a:r>
            <a:r>
              <a:rPr lang="en-US" dirty="0" err="1" smtClean="0">
                <a:solidFill>
                  <a:srgbClr val="D9D9D9"/>
                </a:solidFill>
              </a:rPr>
              <a:t>hdr</a:t>
            </a:r>
            <a:r>
              <a:rPr lang="en-US" dirty="0" smtClean="0">
                <a:solidFill>
                  <a:srgbClr val="D9D9D9"/>
                </a:solidFill>
              </a:rPr>
              <a:t>   </a:t>
            </a:r>
            <a:endParaRPr lang="en-US" dirty="0">
              <a:solidFill>
                <a:srgbClr val="D9D9D9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4673600" y="1733550"/>
            <a:ext cx="0" cy="381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124200" y="1733550"/>
            <a:ext cx="0" cy="381000"/>
          </a:xfrm>
          <a:prstGeom prst="line">
            <a:avLst/>
          </a:prstGeom>
          <a:ln w="571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191000" y="1733550"/>
            <a:ext cx="0" cy="381000"/>
          </a:xfrm>
          <a:prstGeom prst="line">
            <a:avLst/>
          </a:prstGeom>
          <a:ln w="190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362200" y="2495550"/>
            <a:ext cx="2021497" cy="3693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r>
              <a:rPr lang="en-US" dirty="0" smtClean="0"/>
              <a:t>16 bit TCP checksum</a:t>
            </a:r>
            <a:endParaRPr lang="en-US" dirty="0"/>
          </a:p>
        </p:txBody>
      </p:sp>
      <p:cxnSp>
        <p:nvCxnSpPr>
          <p:cNvPr id="44" name="Curved Connector 43"/>
          <p:cNvCxnSpPr>
            <a:stCxn id="42" idx="3"/>
            <a:endCxn id="85" idx="2"/>
          </p:cNvCxnSpPr>
          <p:nvPr/>
        </p:nvCxnSpPr>
        <p:spPr>
          <a:xfrm flipV="1">
            <a:off x="4383697" y="2139950"/>
            <a:ext cx="27256" cy="540266"/>
          </a:xfrm>
          <a:prstGeom prst="curvedConnector2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05400" y="2495550"/>
            <a:ext cx="1645492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dirty="0" smtClean="0"/>
              <a:t>1 byte keystroke</a:t>
            </a:r>
            <a:endParaRPr lang="en-US" dirty="0"/>
          </a:p>
        </p:txBody>
      </p:sp>
      <p:cxnSp>
        <p:nvCxnSpPr>
          <p:cNvPr id="55" name="Curved Connector 54"/>
          <p:cNvCxnSpPr/>
          <p:nvPr/>
        </p:nvCxnSpPr>
        <p:spPr>
          <a:xfrm rot="16200000" flipV="1">
            <a:off x="4670167" y="2321183"/>
            <a:ext cx="565666" cy="152400"/>
          </a:xfrm>
          <a:prstGeom prst="curvedConnector3">
            <a:avLst>
              <a:gd name="adj1" fmla="val 50000"/>
            </a:avLst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524000" y="3257550"/>
            <a:ext cx="5029200" cy="519668"/>
            <a:chOff x="1524000" y="3257550"/>
            <a:chExt cx="5029200" cy="519668"/>
          </a:xfrm>
        </p:grpSpPr>
        <p:sp>
          <p:nvSpPr>
            <p:cNvPr id="71" name="Rectangle 70"/>
            <p:cNvSpPr/>
            <p:nvPr/>
          </p:nvSpPr>
          <p:spPr>
            <a:xfrm>
              <a:off x="2286000" y="3295650"/>
              <a:ext cx="28956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  </a:t>
              </a:r>
              <a:r>
                <a:rPr lang="en-US" dirty="0" smtClean="0">
                  <a:solidFill>
                    <a:srgbClr val="D9D9D9"/>
                  </a:solidFill>
                </a:rPr>
                <a:t>IP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 TCP </a:t>
              </a:r>
              <a:r>
                <a:rPr lang="en-US" dirty="0" err="1" smtClean="0">
                  <a:solidFill>
                    <a:srgbClr val="D9D9D9"/>
                  </a:solidFill>
                </a:rPr>
                <a:t>hdr</a:t>
              </a:r>
              <a:r>
                <a:rPr lang="en-US" dirty="0" smtClean="0">
                  <a:solidFill>
                    <a:srgbClr val="D9D9D9"/>
                  </a:solidFill>
                </a:rPr>
                <a:t>   </a:t>
              </a:r>
              <a:endParaRPr lang="en-US" dirty="0">
                <a:solidFill>
                  <a:srgbClr val="D9D9D9"/>
                </a:solidFill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46736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124200" y="3270250"/>
              <a:ext cx="0" cy="381000"/>
            </a:xfrm>
            <a:prstGeom prst="line">
              <a:avLst/>
            </a:prstGeom>
            <a:ln w="571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191000" y="3270250"/>
              <a:ext cx="0" cy="381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152900" y="32575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</a:rPr>
                <a:t>⨁ t</a:t>
              </a:r>
              <a:endParaRPr lang="en-US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648200" y="3257550"/>
              <a:ext cx="582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⨁ s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524000" y="37772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204802" y="3269218"/>
            <a:ext cx="1776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 all t, s send: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3967718"/>
            <a:ext cx="5029200" cy="369332"/>
            <a:chOff x="1524000" y="3967718"/>
            <a:chExt cx="5029200" cy="369332"/>
          </a:xfrm>
        </p:grpSpPr>
        <p:cxnSp>
          <p:nvCxnSpPr>
            <p:cNvPr id="79" name="Straight Arrow Connector 78"/>
            <p:cNvCxnSpPr/>
            <p:nvPr/>
          </p:nvCxnSpPr>
          <p:spPr>
            <a:xfrm flipH="1">
              <a:off x="1524000" y="4056618"/>
              <a:ext cx="5029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2095500" y="3967718"/>
              <a:ext cx="4112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ACK if valid checksum,  nothing otherwise</a:t>
              </a:r>
              <a:endParaRPr lang="en-US" dirty="0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692982" y="4640818"/>
            <a:ext cx="670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   checksum(</a:t>
            </a:r>
            <a:r>
              <a:rPr lang="en-US" dirty="0" err="1" smtClean="0"/>
              <a:t>hdr</a:t>
            </a:r>
            <a:r>
              <a:rPr lang="en-US" dirty="0" smtClean="0"/>
              <a:t>, D)  </a:t>
            </a:r>
            <a:r>
              <a:rPr lang="en-US" dirty="0"/>
              <a:t>= t ⨁ checksum(</a:t>
            </a:r>
            <a:r>
              <a:rPr lang="en-US" dirty="0" err="1"/>
              <a:t>hdr</a:t>
            </a:r>
            <a:r>
              <a:rPr lang="en-US" dirty="0" smtClean="0"/>
              <a:t>, D⨁s)     }    ⇒   can find  D 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724400" y="1733550"/>
            <a:ext cx="342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54500" y="17398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9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lesson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CPA security cannot guarantee secrecy under active attacks.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Only use one of two modes: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integrity but no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a </a:t>
            </a:r>
            <a:r>
              <a:rPr lang="en-US" b="1" dirty="0" smtClean="0"/>
              <a:t>MAC</a:t>
            </a:r>
            <a:endParaRPr lang="en-US" b="1" dirty="0"/>
          </a:p>
          <a:p>
            <a:pPr>
              <a:spcBef>
                <a:spcPts val="1800"/>
              </a:spcBef>
            </a:pPr>
            <a:r>
              <a:rPr lang="en-US" dirty="0" smtClean="0"/>
              <a:t>If message needs both integrity and confidentiality: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use </a:t>
            </a:r>
            <a:r>
              <a:rPr lang="en-US" b="1" dirty="0" smtClean="0"/>
              <a:t>authenticated encryption </a:t>
            </a:r>
            <a:r>
              <a:rPr lang="en-US" dirty="0" smtClean="0"/>
              <a:t>modes (this module)</a:t>
            </a:r>
          </a:p>
        </p:txBody>
      </p:sp>
    </p:spTree>
    <p:extLst>
      <p:ext uri="{BB962C8B-B14F-4D97-AF65-F5344CB8AC3E}">
        <p14:creationId xmlns:p14="http://schemas.microsoft.com/office/powerpoint/2010/main" val="40680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0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375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8502</TotalTime>
  <Words>377</Words>
  <Application>Microsoft Office PowerPoint</Application>
  <PresentationFormat>On-screen Show (16:9)</PresentationFormat>
  <Paragraphs>95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1_Lecture</vt:lpstr>
      <vt:lpstr>2_Office Theme</vt:lpstr>
      <vt:lpstr>3_Office Theme</vt:lpstr>
      <vt:lpstr>Active attacks on  CPA-secure encryption</vt:lpstr>
      <vt:lpstr>Recap:  the story so far</vt:lpstr>
      <vt:lpstr>Sample tampering attacks</vt:lpstr>
      <vt:lpstr>Sample tampering attacks</vt:lpstr>
      <vt:lpstr>Reading someone else’s data</vt:lpstr>
      <vt:lpstr>PowerPoint Presentation</vt:lpstr>
      <vt:lpstr>An attack using only network access</vt:lpstr>
      <vt:lpstr>The lesson</vt:lpstr>
      <vt:lpstr>End of Segment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Andrew</cp:lastModifiedBy>
  <cp:revision>583</cp:revision>
  <cp:lastPrinted>2012-02-08T21:58:35Z</cp:lastPrinted>
  <dcterms:created xsi:type="dcterms:W3CDTF">2010-11-06T18:36:35Z</dcterms:created>
  <dcterms:modified xsi:type="dcterms:W3CDTF">2012-02-19T03:12:01Z</dcterms:modified>
</cp:coreProperties>
</file>