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6"/>
  </p:notesMasterIdLst>
  <p:handoutMasterIdLst>
    <p:handoutMasterId r:id="rId17"/>
  </p:handoutMasterIdLst>
  <p:sldIdLst>
    <p:sldId id="366" r:id="rId4"/>
    <p:sldId id="367" r:id="rId5"/>
    <p:sldId id="395" r:id="rId6"/>
    <p:sldId id="396" r:id="rId7"/>
    <p:sldId id="398" r:id="rId8"/>
    <p:sldId id="400" r:id="rId9"/>
    <p:sldId id="399" r:id="rId10"/>
    <p:sldId id="401" r:id="rId11"/>
    <p:sldId id="404" r:id="rId12"/>
    <p:sldId id="402" r:id="rId13"/>
    <p:sldId id="403" r:id="rId14"/>
    <p:sldId id="393" r:id="rId15"/>
  </p:sldIdLst>
  <p:sldSz cx="9144000" cy="5143500" type="screen16x9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FFFFCC"/>
    <a:srgbClr val="00CC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123" d="100"/>
          <a:sy n="123" d="100"/>
        </p:scale>
        <p:origin x="-712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3/31/12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26T02:39:33.7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4228 9642 32,'0'0'1505,"0"0"257,0 0-257,0 0-192,0 0-288,0 0-192,0 0 64,0 0 32,0 0-96,0 0-225,0 0 97,0 0 32,0 0 95,0 0-127,0 0-96,0 0-129,0 0-32,0 0 1,0 0-129,0 0-32,0 0 97,20 0-129,-20 0-32,19-19 0,-19 19-63,20 0-1,-20 0-32,20 0 0,0 0 0,0 0 32,-20 0 0,20 0-31,-1-20-1,-19 20 0,20 0-32,0 0 96,0 0-160,1 0 96,-3-20 32,2 20-64,0 0 65,1 0-65,-1 0 64,-2 0-32,3 0-32,-1 0-64,0 0 0,0 0-32,-1-19 32,1 19 0,0 0 0,0 0 0,0 0-32,-1 0 32,1 0-32,0 0 32,20 0 0,-21 0-32,1 0 64,0 0-64,0 0 0,19 0 0,-19 0 32,1 0 0,19 0-32,-22 0 32,3 0 33,-1 0 31,20 0 0,-20 0 0,19 0-32,-19 0-32,20 0 64,-21 0 0,21 0-32,-19 0-32,17 0 64,-18 0-32,21 0 32,-21-21-64,19 21 65,-19 0-65,20 0 32,-21 0 0,1 0 32,0 0-96,0 21 64,19-21 0,-39 0-32,20 0 0,20 0 0,-19 0 64,-3 0-96,2 0 64,0 0-32,1 0 0,-1 0 0,-2 0 32,3 0-64,-1 0 32,0 0 0,0 0-32,-1 0 96,1 0-96,0 0 0,0 0 97,-20 0-1,20 0 0,0 0-96,-1 0 96,-19 0-96,20 0 96,-20 0-64,0 0 64,20 0-32,-20 0 32,0 0 32,0 0 0,0 0 1,0 0-1,0 0 0,0 0 0,0 0-480,0 0-641,0 0-929,0 0-1986,-20-21-11723</inkml:trace>
  <inkml:trace contextRef="#ctx0" brushRef="#br0" timeOffset="987.3047">6332 9543 8680,'0'0'1249,"0"0"2018,20 0-897,0-20-736,0 20-225,-1 0-224,21 0-224,0 0-256,19 0-97,-19 0-159,19 0-161,-18 0-192,-23 0 32,23 0-64,-21 0-256,19 0-448,-19 0-385,0 0-609,-20 0-800,0 0-2467</inkml:trace>
  <inkml:trace contextRef="#ctx0" brushRef="#br0" timeOffset="1255.8593">6690 9364 6982,'-20'0'545,"-1"0"1729,21 0-128,-20 0-801,20 20-128,0 1-192,-20 18-320,20-19-129,-19 19-31,-1-19-193,20 21-128,0-22-191,-20 21 31,20-21-128,0 1-257,0-20-383,0 20-770,0-20-1857,0 21-3171</inkml:trace>
  <inkml:trace contextRef="#ctx0" brushRef="#br0" timeOffset="2015.625">6609 9225 6502,'-19'-19'256,"-1"19"833,0 0 833,0 0-865,0 0 32,1 0-224,-1 0-417,0 19-96,0-19 1,0 21 127,-19 19 33,19-21-97,0 1 0,-19 19 161,19 2-161,0-21 33,-1 19-33,1 0-96,2-19-95,18 21-65,0-22-32,0 21-32,0-21 0,0 21 32,0-19-32,18-1-64,2 19 32,1-19 1,19-1-33,-22 1-64,23 0 96,-21-20 0,19 21-32,1-21-64,0 0 96,-1 0-96,1 0 96,-1 0-32,22-21-32,-23 1 0,3 0-96,18 20 128,-19-39-32,0 19 0,-1 1-96,1-1 128,-20-21 32,1 21-128,-3-19 64,2 0 0,0-2 32,-20 2-32,21-1 32,-21 1 32,0 18-64,0-18 32,0-1-32,-21 1 160,1-2-32,0 2 256,2 19 1,-3 1-33,-19-1-64,1 20-31,-1-20-129,-20 20-32,21 0-32,-2 0-64,3 0-32,-3 20-320,1-20-930,21 20-1729,-1-1-8423</inkml:trace>
  <inkml:trace contextRef="#ctx0" brushRef="#br0" timeOffset="3522.4609">6670 8312 2178,'-21'-20'2050,"21"20"-641,0-19 1185,0 19-800,0-20-160,0 20-193,0 0-512,0 0-32,0 0-97,0 0-159,0 0-225,-20 0 1,20 20-33,0-1 33,0 1 31,0 21 32,0-2-63,0-19-65,0 19-160,0 2 65,0-2-97,0-19-64,0 19 32,0 2-96,0-21-32,0 19 96,20-19-64,-20-1 0,0 21-32,0-19-32,0-2 32,0 1 32,0 0-32,0-1 0,0-19 0,0 0 96,0 20-160,0-20 0,0 0 96,0 0-96,-20 0 96,20 0-32,0 0-32,-20 0-64,20 0 64,0 0-32,-19 0 64,-1 0 0,20 0-64,-20 0 128,20-20-64,0 20-32,-20-19 0,20-1 0,0 0 0,-20 20 0,20-19 0,0-2 64,0 21-64,0 0 64,0-20-32,0 20 64,0 0-64,0 0 32,0 20 0,20 1 0,-20-2 32,20 1 0,-20 0 32,20-1-128,0 1 64,-20 0-128,19-20 224,1 19-96,-20-19 32,20 0 0,1-19 64,-1-1-64,-2 0 129,23 1-33,-21-1 32,0-19 32,19 18 32,-19-19-256,0 21 64,-20-1 1,20 0-354,-20 1-351,0 19-513,0-20-993,0 20-3204</inkml:trace>
  <inkml:trace contextRef="#ctx0" brushRef="#br0" timeOffset="6053.7109">6054 7638 10730,'0'-20'160,"0"20"2210,0 0-865,0 0-383,0 20-65,0-1-449,0 1-159,0 21-97,0-2-160,0 0-128,0 1 0,-20 0-32,20-20 0,0 0 32,0-1-32,0-19 32,0 0 161,0 0-97,0-19-32,0-1 0,0-21-64,0 2 0,0 0-64,0-1 64,20 0-96,-20-19-160,20 19 96,0-1 96,-1 2-97,1 0 33,0-1 160,21 21-32,-23 19 129,2 0-33,1 0 96,-1 19 32,0 1-96,-20 0-64,18 19 0,-36 0-63,18-17 63,-40 17-32,19-19-32,-17-1 0,17 1 0,-19 0-32,20-20-64,1 0-32,-1 0-321,0 0-127,20-20-353,0 20-737,0 0-1152,20-20-2659</inkml:trace>
  <inkml:trace contextRef="#ctx0" brushRef="#br0" timeOffset="6391.6015">6629 7281 8295,'20'-41'993,"-20"41"737,-20 0 1057,0 0-1058,20 0-127,-19 21-417,-21-1-352,20 19-161,0 20 97,-19-18-128,19 18 159,-20 0-287,21 1-1,-1-1-95,20 2-321,0-2 0,0-20-64,0-19-32,20 20-224,-1-20-545,1-20-288,-20 20-480,20-20-834,0 0-2209,0-20-8360</inkml:trace>
  <inkml:trace contextRef="#ctx0" brushRef="#br0" timeOffset="6847.6562">6670 7538 7847,'0'-20'4772,"0"0"-3138,0 20 928,0 20-768,0 0-513,-21 21-384,1-2-224,0 0-225,1 1-159,19 0-33,-20 0-192,20-21 32,0 1-128,0 0 128,0-20 0,0 0 32,0 0-128,0-20-96,0 0 0,20-19-160,-20 19 0,19-20-65,-19 0 33,20 1-32,0 0 31,1 17 193,-1-17 0,-20 19 64,0 1 32,0 19 64,18 0 32,-18 0 321,0 19-65,0-19 32,0 40 65,0-21-65,0 3-64,20 17 33,-20-19-97,0-1-192,21-19 32,-1 20-96,-20 0-192,20-20-513,-1 0-320,-19 0-224,20 0-641,-20 0-1249,20-20-3106</inkml:trace>
  <inkml:trace contextRef="#ctx0" brushRef="#br0" timeOffset="7072.2656">6947 7320 7463,'0'0'5829,"-20"20"-4003,20-1 384,-19 1-673,19 21-31,-20-2-257,20 0-416,-20 20-289,0-18-159,20-1-225,0-21 0,-20 21-256,20-19-224,0-2-545,0 1-352,0-20-609,0 20-1025,20-20-2722</inkml:trace>
  <inkml:trace contextRef="#ctx0" brushRef="#br0" timeOffset="7252.9297">7026 7737 8199,'0'40'1794,"-18"-21"1313,18 21-673,-21-21-736,1 2-321,0 19-416,0-21-545,1 1-223,-1-20-97,20 0-96,-20 0-289,20 0-671,0 0-1187,20-20-2145,-20 1-8135</inkml:trace>
  <inkml:trace contextRef="#ctx0" brushRef="#br0" timeOffset="7448.2422">7324 7579 16143,'-19'19'256,"-1"1"1570,20 19-449,-20-19-416,20 0-288,0 1-577,0-2-192,0 21-1154,20-21-1696,0-19-6952</inkml:trace>
  <inkml:trace contextRef="#ctx0" brushRef="#br0" timeOffset="7622.0703">7423 7498 14061,'-39'-39'865,"19"39"1569,20-20-1185,-20 20-736,20 0-289,0-19-224,0 19-609,0 0-1152,20 19-2307,-20-19-8839</inkml:trace>
  <inkml:trace contextRef="#ctx0" brushRef="#br0" timeOffset="7882.8125">7542 7201 13548,'21'0'1089,"-1"19"1346,0 1-674,-2 1-319,3 18-193,-21 20-64,0 2-416,-21 17 31,3 3-287,-2-22 224,0 0-225,-1-19-320,1 19-64,2-39-192,-3 19-576,21-18-1314,-20-21-1537,20 20-9994</inkml:trace>
  <inkml:trace contextRef="#ctx0" brushRef="#br0" timeOffset="9418.9453">7087 9503 1921,'0'-19'1121,"0"19"1154,0 0-514,0 0-255,0 0-385,0 0 0,0-20-64,20 20 64,-20 0 0,0 0-224,18 0 64,3 20 0,-21-20-225,20 0-95,20 0-65,-21 0-95,1 0 31,0-20-127,20 20 63,-21 0-288,21 0-32,-20 0 33,0 0-1,19 0-32,-19 0-64,0 0 32,1 0-32,-3 0 0,2 0 128,1 0-96,-1 0 161,0 0-225,-2 0 160,23 0 0,-21 0-64,0 0 32,-1 0-64,1 0 32,20 0-63,-20 0 31,0 0-64,-1 0 128,1 0-64,21 0 0,-21 0 32,-2 0-96,2 0 32,1 0 32,-1 0 0,0 0-96,-1 0 96,1 0-31,0 0 31,0 0 0,0 0-32,-1 0 32,-19 0-64,40 0 32,-20 0-64,0 0 64,-1 0-32,1 0 0,20-20 32,-19 20-32,-3 0-64,2 0 32,0 0 32,1 0 0,-1 0-32,-2 0 96,3 0-64,-1 0 0,0 0 32,0 0-32,19 0 33,-19 0-33,0 0 32,0 0-64,0 0 128,-1 0 64,21 0-32,-20 0 0,1 0-32,-3 0 65,2 0-97,1 0 32,-1 0-64,-20 0 32,20 0-32,-20 0-64,0 0 96,0 0-160,0 0 160,0 0-224,0 0-160,0 0-865,0 0-1090,0 0-1280,-20 0-9257</inkml:trace>
  <inkml:trace contextRef="#ctx0" brushRef="#br0" timeOffset="10766.6015">9687 9305 2081,'0'-19'2723,"0"19"0,20-20-1,-20 20-512,0-20-128,0 20-544,0 0-417,0 0-96,0 20-32,0 0-289,0 19-159,0-19 160,-20 40-225,-1-21-96,3 20-127,18 2-33,-20-2-32,-1-20 96,1 2-160,0-2-32,20-19-31,0 0-1,-18-20-64,18 0-289,0 0-447,18 0-33,-18-20-672,20 20-866,-20-20-2497</inkml:trace>
  <inkml:trace contextRef="#ctx0" brushRef="#br0" timeOffset="11047.8515">9666 9266 10473,'0'-20'1154,"-18"20"1344,18 0 96,0 0-864,18 0-321,3 0-192,-1-21-384,20 21-128,19 0 64,-19-19-225,-1 19-256,21-20-127,-21 20-65,2 0-32,-3 0 32,-18 0-609,1 0-544,-21 0-256,0 20-545,-21-1-1313,-17 2-3427</inkml:trace>
  <inkml:trace contextRef="#ctx0" brushRef="#br0" timeOffset="11258.789">9687 9444 10730,'0'20'1665,"0"-20"1154,20 0-32,0-20-1282,0 20-448,19-19-448,1 19-193,-1 0-160,1-20 32,0 20-191,-1 0 63,2 0-160,-21 0-353,-2 0-383,-18 20-578,0-1-768,-18-19-2370,-2 20-3715</inkml:trace>
  <inkml:trace contextRef="#ctx0" brushRef="#br0" timeOffset="11468.75">9567 9762 14701,'20'20'1634,"0"-20"1537,21 0-1153,-2-20-513,21 20-256,19-20-224,-20 1-224,1 19-224,-1-20-353,0 20-160,-39 0-32,21 0-512,-41 0-770,0 0-960,0 0-865,0 0-4388</inkml:trace>
  <inkml:trace contextRef="#ctx0" brushRef="#br0" timeOffset="14645.5078">10798 8868 8584,'40'-39'96,"-40"19"929,0 20 736,0-19-287,-20 19-225,20 0-256,-20 0-353,0 0 97,1 19 128,-21 21-64,20 19 0,-19 1 95,-1-1 33,0 21-256,1-1-33,19 1-95,-1-1-161,1-19-191,20-21-97,20 20-32,1-39 0,19 21-192,-21-22-513,21 1-416,0 0-865,-1-20-1697,-19 0-6855</inkml:trace>
  <inkml:trace contextRef="#ctx0" brushRef="#br0" timeOffset="15326.1718">10838 9166 8167,'0'-19'1217,"0"-1"1986,0 20-448,21 0-1153,-21 0-225,0 20-352,0-1-481,0 21-63,0 0-33,0 0-192,0-1-95,-21 20-129,21-18-32,0-2-32,-20-19-161,20 19-159,0-39-192,0 20-129,20-20-576,-20 0-513,21-20-544,-21 20-1698,18-39-3107</inkml:trace>
  <inkml:trace contextRef="#ctx0" brushRef="#br0" timeOffset="15578.125">11136 9127 1697,'20'-20'10954,"-20"20"-9993,-20 20 1570,0 0-705,0-1-737,-19 21-129,-1 0-415,-1 0 128,3-1-129,-3 0 161,21-19-97,2 1-223,18-1-161,0-1-96,18 1-32,2-20 0,0 0-64,21 20-288,-2-20-545,-19 0-160,20 0-224,-1 0-576,-19 0-1186,0 0-3651</inkml:trace>
  <inkml:trace contextRef="#ctx0" brushRef="#br0" timeOffset="15920.8984">11294 9503 12908,'0'0'1729,"0"20"1282,0 0-1153,-18 1-545,18-2-352,-21 1-160,21 0-289,-20 19-384,20-19-31,0 1-97,0-1-353,0-20-576,0 19-576,0-19-865,20 0-2595</inkml:trace>
  <inkml:trace contextRef="#ctx0" brushRef="#br0" timeOffset="16122.0703">11474 9642 4580,'0'40'7079,"0"-19"-4677,-20-1 577,0 19-1090,0-19-639,-1 19-33,3-19-513,-2 20-479,-21-20-65,41-20-128,-20 20-352,20-20-737,0-20-769,0 20-1858,20-20-10889</inkml:trace>
  <inkml:trace contextRef="#ctx0" brushRef="#br0" timeOffset="16825.1953">11871 9444 13324,'0'-19'865,"0"19"1601,0 0-416,0-20-769,19 20-192,-19 0-384,0 0-192,20 0-65,-20 0-192,0 20-96,0-20-96,0 19 1,0-19-65,0 0 0,0 0-32,-20 0-97,20 0 33,0 0 0,-19 0 64,19 0-32,0 0 64,0-19-32,19 19 0,-19-20 32,20 20 0,-20 0 0,0 0 32,20 0 0,-20 0 192,0 20 1,-20-20-65,20 19 0,-20 1-32,20-20-64,-19 20 0,19-20-32,0 0 0,0 0 64,0 0-64,0-20-96,0 20 96,0-20-64,19 1 0,1 19-32,0-20 64,-20 20-32,20 0 0,-20 0 128,-20 20 128,20-1 97,-20 1-1,20 0-64,-20-20-128,20 19-64,0-19-32,-19 0-288,19 0-769,0 0-576,19-19-898,-19 19-2626,0-20-9639</inkml:trace>
  <inkml:trace contextRef="#ctx0" brushRef="#br0" timeOffset="17135.7422">12367 8908 15694,'39'0'769,"-19"19"1697,-20 22-608,20-2 0,-20 20-385,-20 2-256,20 18-544,-20 20-224,-19 1-289,-1-2 224,1 2-192,-21 0-96,21-21-32,-2-20-224,21-19-320,0-20-545,20 0-897,-18-20-1473,18-20-9257</inkml:trace>
  <inkml:trace contextRef="#ctx0" brushRef="#br0" timeOffset="20916.9922">9051 8651 800,'0'0'1570,"0"0"352,0 0 31,0 0-287,0 0-64,0 0-385,0 0-192,0 0-96,0 0-97,0 0-287,0 0-129,-19 19-31,19-19-33,0 20 0,0 0 1,-20-20-1,20 19-32,0 1 33,-20 0-97,20 20-32,-20-20-32,20 0 32,0-1-95,-20 1 31,20 19 32,0-18-96,0-1 96,0 0-96,0-1 64,0 21 1,0-21-65,0 1 32,0 21-64,-19-21 32,19 19-96,0-19 64,0 20-32,0-20-128,0 0 128,0-1-64,0 1 32,0 0 64,0-1-32,0 1-64,0 21 64,0-22 0,0 1 0,0 0-64,0-1 96,0 21-32,0-19-32,-20-2 64,20 21-96,0-21 64,0 1-32,0 0 0,0 21 32,0-41 0,0 19-32,0 1 32,0 0 0,0-1-96,0 1 0,0 0 160,0 1-96,0-2 32,0 1-32,-20-20 32,20 20-32,0-1-64,0 1 160,-20 0-128,20-1 32,0 2 32,0-1-32,-21 0 32,21-1-32,0 1 32,0 0-64,-18-20 64,18 19-64,0 3 64,-20-3-32,20 1 0,0-20 0,0 20 0,0-20 32,0 0-32,0 0 0,0 0-32,0 19 64,0-19-32,0 0 0,0 0 32,20 0-64,-20 0 96,18 0 33,-18-19-1,21 19 96,-1 0-32,0 0 64,0 0-32,-1 0 65,21 0-65,-20-20-64,0 20 32,19 0 0,1 0-96,-19 0-96,17 0 224,3 0-95,-3 0-33,3 0 64,-1 0-32,-1 0 96,1 0-96,-1 20 64,1-20-96,21 0 96,-23 0-128,23 0 193,-2 0-161,-19 0 128,19 0-64,-19 0-64,-1 0 128,21 0-96,-21 0 0,2 0-31,17 0-33,-17 0 96,18-20-160,1 20 96,-21 0 64,1 0-64,19 0-32,-19 0 32,1 0-96,18 0 128,-19 0-64,-1 0 0,1-20 32,-1 20-32,1 0 0,0 0 0,-1 0-32,-19 0 64,21 0-64,-3-19 64,3 19-96,-21 0 160,19 0-192,1 0 64,-1 0 0,1 0 64,0 0-96,-1 0 32,-19 0 0,20 0 32,-1 0 1,2 0-66,-21 0 66,18 0-1,3 0-97,-1 0 98,-21 0-33,21 0 0,0 0 64,-1 0-64,-19 0 64,21 0-96,-3 0-64,3 0 224,-21 0-96,18 0-32,3 0-64,-21 0 224,19 0-96,1 0-64,-20 0 64,19 0 64,1 0-128,1 0 64,-3 0-64,-18 0 128,21 0-160,-2 0 0,-19 0 64,20 0-32,-1 0-32,-19 0 160,0 0-32,19 0 32,-19 0-63,20 0-33,-20 0 32,19 0-64,-19 0 32,1 0 0,17 0 0,3-22-32,-21 22 0,0 0 0,19 0 0,-19 0 0,0 0 32,0 0-64,19-19 128,-19 19-128,0 0 64,0-20-32,-1 20-32,1 0 0,0 0 64,0 0-96,-20 0 64,21-20-64,-21 20 64,20 0-32,-20 0 0,0 0 64,0 0-32,-20 0 0,20-19 0,0 19-96,0-20 192,0 20-96,0-20-64,0-1 160,-21 2-96,21-1-64,0 0 32,0 1 64,-20-1-64,20 0 32,0 1 0,-20-2-32,20-19 64,0 21-64,-20-21 32,20 21 0,0-22 0,0 1 0,0 1 0,0 19-97,0-20 129,0 20-64,0 0 0,-19-19-64,19 19 160,0 1-32,0-22-96,-20 21 64,20-19-32,0 0 0,0-1 0,0 19 0,0-18 224,0 19-192,0-19 32,0 19-32,0-1 0,0 1 0,0-19 0,0 19 0,0 1-32,0-1 64,0-21 0,0 22-32,0-1-32,0-19 64,0 19-32,0 0-32,0 1 32,0-2 0,0 1 0,0 0 0,0 1 0,0-1 0,0-19-32,0 19 32,0-1 32,0 1-32,0 0-32,0 1-32,0-1 128,-20 0 0,20 1-96,0-2 32,0 1-64,0 20 64,0-20 32,0 20-96,0-19 64,0 19 0,0 0-64,0 0 64,0 0 64,-20 0-160,20 0 160,0 0-128,-20 0 32,20 0 64,-19 0 0,-1 19-64,0-19 0,0 0 32,-1 0 0,3 0 32,-22 0-32,19 0 0,1 20 0,-18-20-96,17 0 192,-19 0-128,21 0 64,-21 0 0,0 0-96,21 0 96,-21 0-64,-19 0 64,19 0-64,-19 0 32,-2 0 32,2 0-96,19 0 32,-19 0-64,-1 0 128,21 0 32,-1 0-160,-1 0 32,-18 0 128,19 0-64,-19 0-32,19 20 64,-19-20-64,0 0 96,-1 0-128,1 21 64,-2-21 64,2 0-224,19 0 256,-39 0-96,20 19-32,19-19 32,-19 0 0,-2 0 32,23 0-32,-23 20-32,2-20 32,19 0-32,-19 0 32,-1 0 0,21 20 0,-22-20 64,23 0-128,-3 0 96,2 0-96,-1 0 128,0 0-160,1 19 96,-1-19 0,-1 0 32,3 0-96,-3 0 96,3 0-32,-3 0-32,21 20 64,-19-20-64,-1 0 32,20 0 32,-19 0-32,19 0 0,-20 0-32,20 0 32,-19 0 32,19 0-64,0 0 32,-19 0 32,19 20-32,-21-20-128,21 0 224,2 0-64,-3 0 0,1 0-96,-20 0-32,20 0 160,1 0-32,-21 21-64,20-21-32,0 0 128,-19 0-128,19 0 64,-21 0 32,3 20-32,17-20 0,-19 0 0,22 0-32,-23 0 64,1 19 0,21-19-96,-1 0-32,0 20 64,0-20-801,20 20-705,-20-20-832,20 19-3555,20-19-6151</inkml:trace>
  <inkml:trace contextRef="#ctx0" brushRef="#br0" timeOffset="21919.9218">12942 9384 1729,'-20'0'1954,"20"0"-160,-20 0-289,20 0-64,0 0-95,0 0-65,0 0-64,0 0 32,0 0-352,0 0 96,0 0 160,0 0-64,20 0-128,-20 0-160,40 0-32,-19 0 63,37 0 65,-17 0 128,38 0 64,0-20-224,0 20-128,-19 0-193,20-19-95,-1 19-97,0 0-64,-19 0-128,-1 0-95,-19 0 159,1 0-160,-3 0 32,3 0-64,-3 0-160,-17 0-673,19 0-800,-40 0-866,20 0-960,-1 0-5381</inkml:trace>
  <inkml:trace contextRef="#ctx0" brushRef="#br0" timeOffset="22398.4375">14214 9364 11146,'0'0'1858,"0"0"1281,0 0-929,18 0-577,2-19-255,0 19-289,1 0-160,17 0-97,3 0-351,18 0-97,-19 0-224,19 0-96,-19 0 1,0 0-258,-21 0-287,1 0-513,-20 0-288,20 19-257,-20-19-576,0 0-1313,0 0-3748</inkml:trace>
  <inkml:trace contextRef="#ctx0" brushRef="#br0" timeOffset="22674.8047">14590 9206 10025,'-20'-20'897,"0"20"1569,20 0-224,-20 0-928,20 0-97,-19 20-224,19-1-321,-20 22-31,20-21-97,-20 19 1,0-19-289,0 19 64,1-18-223,-1 18-1,0-19-160,20 0-129,0-1-415,0 1-385,0 0-448,0-20-866,0 0-1825,0 0-4580</inkml:trace>
  <inkml:trace contextRef="#ctx0" brushRef="#br0" timeOffset="23303.7109">14550 9107 6021,'0'-21'961,"-20"1"1441,20 20-608,-19-19-192,-1 19-289,20 0-448,-20 0-193,0 0 129,0 0 0,-19 19 0,19 1-33,-21 1 33,3-1-256,-3 19-1,21-19-160,-39 19-95,19 2-33,1 18-160,-1-20 32,20 2 128,20-2-95,-19 1-97,19-1 32,19 2-64,1-2 32,0-19-32,0-1 32,19 1-64,1 0-32,19 1-32,-19-1-192,19-20-1,2 0-95,-2 0 160,1-20 96,19-1 32,-20 1 32,-19 0 32,19 1 0,-18-21-64,-21 0 128,0 20 0,-1-19-64,-19-20-64,0 18 96,0 2-64,0-20 64,0 19-96,-19 0 128,19 0 96,-20 21-64,0-1 64,0 0 0,-19 20-96,19-21-32,-21 21 0,21 0-160,-19 21-288,19-21-1122,0 20-3170,0-20-10505</inkml:trace>
  <inkml:trace contextRef="#ctx0" brushRef="#br0" timeOffset="24687.5">14888 9425 1953,'-20'0'865,"20"0"1121,0 0 192,0 0-288,0 0-32,0 0-65,0 0-287,0 0-609,0 0 224,20 0-128,0 0-129,0-20-95,19 20 64,1 0-96,-1 0-1,22 0-95,-3 0-32,21-21-1,-18 21-63,18 0-33,-20 0-128,22 0 1,-23 0-161,22 0-32,-20 0-32,19 0-64,-20 0 1,22 0 63,-22 0 32,20 21-128,0-21 32,-19 0 0,19 0 0,-20 0-64,2 0 32,-3-21-96,3 21 96,-22 0-64,1 0 32,-20 0 0,0 0 0,-1-20-64,-19 20 193,0 0-65,0-19-96,-19 19 0,-1-20 32,0 20-96,-20 0 64,21-20 0,-21 20 96,-1 0-192,3 0 96,18 0 0,-1 0 0,1 0 32,0 0-96,20 0 96,0 0-64,0 0 32,20 0-32,0 0 64,21 0-96,-3 0 32,3 20 128,-1-20-64,-1 0-64,-19 20 0,0-20-32,0 19 64,-20 1 0,0-20 0,0 0-33,-20 21 98,0-21-65,0 20-32,-19-20 96,19 19-64,-20-19 32,19 20-64,3-20 128,-22 0-256,19 0-321,21 20-576,0-20-673,0 0-544,21 0-1858,-1 0-10217</inkml:trace>
  <inkml:trace contextRef="#ctx0" brushRef="#br0" timeOffset="28526.3672">14491 8174 2338,'0'-21'384,"0"21"1314,0 0 416,0-19-641,0 19-160,0 0-160,-20 0-256,20 0-96,0 0-160,0 0 95,0 19-63,0-19 96,0 0-129,-20 21 33,20-1-193,0 0 33,0-1-225,0 1 97,0 0-161,0-1 32,0 1-32,0 1-32,0-1 33,0 19-1,0-19-96,0-1 32,0 1-160,0 0 160,0 1-32,0-2-32,0 1-64,0 0 65,0-1-33,0 1 32,0 0 32,0 1-64,0-21-64,0 20 0,0-1 32,0-19 32,0 20-64,20 0-32,-20-1 64,0-19 0,0 20 32,0 0-32,0 1-32,0-2 0,0 1 0,0 0 32,0-1 0,0 1-96,0-20 64,0 20 0,0-1 96,0-19 0,0 21-160,0-1 64,0-20-32,0 20 64,0-1-64,0 1 32,0-20 0,0 20 0,0-20 0,0 0 0,0 19-64,0-19 128,0 0-160,0 0 96,0 0 64,-20 0-160,20 0 192,0 0-160,0-19-64,-20 19 128,20-20 96,-19 20-192,19-20 96,-20 1 96,20 19-96,-20-20-64,20 0 128,0-1-128,0 21 160,0-19-96,0 19 32,0-20 0,0 20 0,0 0-32,0 0 0,0 20 0,20-20 0,-20 19-32,0 2 64,20-1-32,-20-20 0,0 20 32,19-1-64,-19-19 64,20 0 32,-20 0-128,20 0 64,-20 0-32,20 0 96,0-19 32,-1 19-160,1-20 32,0 0 160,20-1-128,-21-18 0,1 19 32,0 1 32,0-1-64,1 0-96,-21 1-160,20 19-352,-20 0-610,0 0-1568,0-21-6119</inkml:trace>
  <inkml:trace contextRef="#ctx0" brushRef="#br0" timeOffset="29569.3359">13896 7657 2978,'0'0'1698,"0"-19"1057,0 19-321,0-20-833,0 20-63,0 0-353,0 0-416,0 0-1,0 20-95,0-1-128,0 1-161,-20 0 32,20 1-31,0 18 31,-21-19-224,21 19-96,0-19-32,0-1-32,0 22 0,0-41-32,0 0 0,0 0 193,0 0-225,0 0 128,0-20-96,0-1 0,0 2 32,0-21 32,0 1-96,0 19 32,21-40-32,-21 21 64,20-1-96,0-1 0,-2 2 96,3 0-32,19 19-32,-20 0 96,-1 1 64,21 19 96,-20 0 256,-20 0-255,20 19-97,-20 21-64,0-21 0,0 21 0,0 1 32,-20-22 0,0 1-64,0 0 128,-19-20-224,19 19 96,-20-19-64,19 0 96,3 0-224,18 0-192,-20 0-321,20 0-288,0-19-608,20 19-1666,-2 0-4645</inkml:trace>
  <inkml:trace contextRef="#ctx0" brushRef="#br0" timeOffset="29910.1562">14471 7261 12299,'-20'0'192,"0"0"2018,1 20-672,-1-1-257,0 1 0,0 19-288,-19 22-320,19-22 32,-21 20 159,21 2-159,-19-22-192,19 20-289,0 1-32,0-20-160,20-1 0,0 0-32,0-18-352,20-1-321,0 0-352,-20-20-384,20 0-481,1 0-1057,-3 0-2498</inkml:trace>
  <inkml:trace contextRef="#ctx0" brushRef="#br0" timeOffset="30366.2109">14491 7538 11050,'0'-20'1185,"0"20"1442,0 0-417,-20 20-1057,20-1-64,-20 3-224,0 17-257,1 0-63,-1 1-1,0 0-127,0 0-225,-1-21-128,3 21-32,18-40 0,0 19-96,0-19 160,18-19-128,-18-1-96,0 0-32,21 1-33,-21-21 65,20 21-32,-20-22-32,20 21 32,0-19-32,-1 0 64,1 17-65,0 3 193,-20 19 32,20-20 0,-20 20 32,20 0 193,-20 20-33,19-20-32,-19 19-32,0 3 32,0 17 33,20-19-193,-20-1 0,0 1 32,0-20-224,20 20-353,-20-20-256,20 21-352,-20-21-448,20-21-1058,-1 21-2273,-19-20-5382</inkml:trace>
  <inkml:trace contextRef="#ctx0" brushRef="#br0" timeOffset="30576.1718">14789 7399 11050,'0'0'1698,"0"0"1280,-20 21-1248,-1 18-577,3-19-96,18 19-160,-20 0-256,-1-17-257,1 17-224,20-19 32,-20-1-192,20 1 0,0 0-480,0 1-577,0-2-865,0-19-1665,0 0-5254</inkml:trace>
  <inkml:trace contextRef="#ctx0" brushRef="#br0" timeOffset="30771.4843">14789 7757 2498,'20'20'7143,"-20"-1"-4869,-20 21 865,20-21-1057,-20 2-577,-1 19-352,3-21-480,-2 1-161,-1 0-319,21-1-97,-20-19-96,20 0-161,-20 0-479,20 0-449,0 0-833,0-19-1633,20-1-4645</inkml:trace>
  <inkml:trace contextRef="#ctx0" brushRef="#br0" timeOffset="30996.0937">15086 7697 13036,'0'0'993,"0"0"576,-20 21 641,0-21-672,1 39-321,-1-19-256,20 19-513,-20-19-159,20 20-289,0-20 0,0 0-801,20-1-705,-20-19-1184,39 0-3844</inkml:trace>
  <inkml:trace contextRef="#ctx0" brushRef="#br0" timeOffset="31163.0859">15206 7579 14637,'-20'-22'961,"-1"22"577,21-19-289,0 19-544,0 0-417,0 0-256,0 0-801,0 0-1633,21 0-4132</inkml:trace>
  <inkml:trace contextRef="#ctx0" brushRef="#br0" timeOffset="31481.4453">15424 7261 13644,'19'20'993,"1"-1"1185,0 1 33,0 0-738,1 19-32,-21 2-384,0 18-352,0 0-353,0 1 65,-21-1-193,1 21-96,-20-21 0,1 0-32,-1-18-352,20-2-577,-19-19-1057,39 0-1152,-20-20-11020</inkml:trace>
  <inkml:trace contextRef="#ctx0" brushRef="#br0" timeOffset="34378.9062">16714 7479 704,'0'0'1698,"0"0"-257,0 0-64,0 0-480,0 0-64,0 0 64,0 0 224,0 0 0,0 0-256,0 0 64,20 0-161,-20 0-31,0 19-96,0-19-193,-20 20 33,20-20-193,0 20-32,0-20-128,0 19-32,0-19 0,0 22 1,0-3 127,0-19-32,0 20 0,0 0 32,20-1 65,-20-19-33,0 20-32,0 0 0,0 1-32,0-2-95,0 1 63,0 0-96,0-1 0,0 1-32,0 0 64,0-1-64,0 2 0,0-1 32,0 0 32,0-1-32,0 1 32,0 0 0,0-1 97,0 1-97,0 1-32,0-1-32,0 0 64,0-1-32,0 1-64,0 0 96,0 20-64,0-20 64,21 0-96,-21-1 96,0 1-32,0 0-32,0-1 32,-21 1-32,21 1-128,0-1 192,0-1 1,0 1-97,0 0 0,0-1 0,0 1 96,0 0-160,0 1 128,0-2-64,21 1 0,-21 0 32,0-1-32,0 1 32,0 0 0,0 1-32,0-1 0,0-1 96,0 1-96,0 0 64,0-1-32,0 1 32,0 21-32,0-22 96,0 1 32,0 0-64,0-1 0,18 1-64,-18 0 65,0-1-65,0 2 32,0-1 0,0 19-32,0-19 0,0 0 0,0-1 0,0 1 0,0 1 0,0-1 64,0 19 32,0-19-64,0 0-96,0-1 160,-18 22-96,18-21 64,0 19-96,0-19-96,0-1 160,0 1-32,0 1-32,-21 18 96,21-19-31,0 0 31,0-1-32,0 1 0,0 0 64,0 1-96,-20 18 0,20-19 0,0-1 32,0 21-32,0-19-64,-20 18 128,20-19-96,0 0 32,0 19 0,0-19-32,0 1 32,0-2-96,-20 21 160,20-21-64,0 1-32,0 0 32,0 20-64,-19-20 64,19 19 0,0 1 0,0 1 0,0-22-32,-20 21 0,20-1 32,0-19 0,0 20 0,-20-20-96,20 0 160,0 19-160,0-19 193,0-1-97,0 1 96,0 1-96,0 18 32,0-19-32,20 0 0,-20 19 32,0 2-64,0-22 0,0 21-96,0-21 224,0 1-64,0 21-64,0-21 128,0-1-64,0 1 32,0 19-32,0-19 0,0 21 0,0-22 65,0 21-33,0-21-96,0 21 0,0-21 128,0 22-128,0-21 0,0-1 32,0 1 32,0 0-32,0 21 64,-20-22 0,20 1-32,0 0 32,0-1-96,0 1 0,0 0 64,-20-1-96,20 2 96,0-1-128,0 0 0,20-20-96,-20 0-352,0-20-417,20 0-481,-20-1-704,20-18-2690,-20 0-8329</inkml:trace>
  <inkml:trace contextRef="#ctx0" brushRef="#br0" timeOffset="37767.5781">16755 7498 1089,'0'0'1665,"0"0"-448,0 0-64,0 0 65,0 0-161,0 0-65,0 0 97,-21 0-128,21 0-128,0 0 0,0 0-32,0 0-225,0 0-255,0 0 287,21 0 1,-21-19-129,18 19-63,22 0 95,-19 0-31,17-20-129,-17 20-64,19 0-128,-1 0-64,-19 0-32,20 0-32,-20 0-32,-1 0 32,1 0-32,20 0 0,-20 20 33,-1-20-33,1 0 0,0 0 64,0 0-64,1 0 0,-1 0 32,-20 0-32,18 0-32,3 0 64,-21 0-64,0 0 64,0 0 0,20 0-64,-20 0 32,20 0 32,-20 0-64,0 0 32,0 0 0,0 0 32,0 0-32,0 0-32,0 0 32,0 0 32,0 0-64,0 0 32,0 0 0,20 0-32,-20 0 32,0 0 0,0 0 0,0 0 0,0 0 0,0 19 0,0-19 32,0 0-32,0 20 64,0-20 0,0 20 32,0-20 32,0 19 0,0 3 32,0-22 32,0 19 33,-20 1-97,20 0 32,0-1-96,0 1 0,0 0 0,0 1-64,0-2 64,0 1 64,0 19-128,0-19 0,0 0 128,0 20 65,0-20-129,0 19 64,20-19-32,-20 0 64,0-1-128,0 1 64,0 1-32,0-1-32,19 0 32,-19-1-32,0 21 64,0-21 0,0 2-96,0-1 32,0 19 65,0-19-33,0 0-96,0 19 64,0-18-96,0-1 160,0 19-128,0-19 128,0-1 0,0 1-192,0 0 192,0 1-96,0-2 0,0 1 96,0 0-192,0-1 192,0 21-128,0-19 32,0-1-32,0-1 64,0 1-32,0 0 32,0-1-64,20 21 128,-20-19-128,0-2 32,0 1 0,0 0 32,0-1-64,0 1 96,0 0 32,0-1-160,0 22 128,20-21-64,-20-1-32,0 1 64,0 0-32,0-1 0,0 22 0,0-21 0,0 0 0,0-1 32,0 1-64,0 0 128,0 20-160,0-20 64,0 19-128,0-19 160,0 0 0,0 19 0,0-18-32,0-1 0,0 19 0,0-19 32,0-1 0,0 21 0,0-19-32,0-2 32,0 21 32,0-21-160,0 21 160,0-19 0,0 18-64,0-19 64,0 19-64,0-19 0,0 21 0,0-22 96,20 1-192,-20 19 192,0-19-96,0 0 65,0 20-98,0-20 162,0 19-97,0-19 64,0 19-64,-20-17 0,20 17 0,0 0 32,0-19-96,0 0 96,0-1 32,0 2 0,0-1 0,0 0-64,0 19 128,0-19-160,0-1 96,0 1-192,0 21 160,0-22-96,0 21 193,0-21-161,0 1-97,0 21 162,0-22 63,0 1-128,0 0 0,0-1 0,0 1 64,0 0-32,0 1-32,0-1 64,-20-1-64,20 21 32,0-21-32,0 1 0,0 0 32,0 1-32,0-2 0,0 1 64,0 0-32,0-1-32,0 1 96,0 0-128,0-1 32,0 2-32,0-1 64,0 0 64,0-1-96,0-19 0,0 20 32,0 0-96,0-1 192,0 3-128,-20-3-32,20 1 160,0 0-160,0-1 64,0-19 0,0 20-32,0 0 0,0-20 0,0 19 64,0-19-128,0 21 96,0-1 32,0 0-64,-19-1 0,19 1 64,0 0 1,0-20 63,0 19-96,0 1-32,0-20 32,19 21-32,-19-21 0,0 20 32,0-1-96,0-19 128,0 20 96,0 0-320,0-1 128,0-19 128,0 20-224,0 0 256,0-20-128,0 0 0,0 21-64,0-21 128,0 20-64,0-20 0,0 0-96,0 0 192,0 0-96,0 19-64,0-19 64,0 0-32,0 0 128,0 0-256,0 20 32,0-20 95,0 0 66,0-20-33,0 20-33,0 0 33,-19 0 0,19 0-64,0 20 64,0-20 32,0 0 0,0 0-32,-20 0-32,20 0 64,0 0-32,0 0 0,-20 0 0,20 0 33,0 0-66,0 0 98,-20 20-97,20-20-1,-21 0 98,21 0-1,-18 0-128,18 0 64,-20 0 32,-1 0-129,21 0 65,-20 0 97,0 0-33,0 0 64,1 0-160,-1 0 64,0 0 0,20 19 0,-20-19 0,0 0 64,1 0-128,19 0 160,-20 0-32,0 0-128,0 0 64,0 0 0,20 0 32,-19 0-96,-1 0 96,0 0-64,0 0 64,-1 0-32,3 0 0,18 20 0,-20-20 0,-1 0 0,21 0 0,-20 0 0,0 0 0,20 0 32,-18-20-64,-3 20-32,21 0 128,-20 0-96,0 0 64,20 0-64,-20 0 64,20 20-128,-19-20 96,-1-20 96,20 20-128,-20 0 64,20 0 32,-20 0-128,20 0 32,0 0 96,0-19-32,-20 19-96,20 0 128,0 0 0,0 0-128,0 0 128,0-20-32,0 20 32,0 0-160,0 0 32,0 0 224,0-20-224,0 20 128,0-19-160,0-1 96,0 20 0,0-21 64,0 1-32,0 20-32,0-20-96,0 1 192,20 19-96,-20-20 0,0 0 64,0 1-64,0 19 0,0-20 0,0-1 64,0 21 64,0-20-192,0 20 64,0-19 64,0-1 32,0 0-128,0 1 160,0-1-128,-20 0-160,20-1-32,0 21-1057,20-19-1378,-20-1-4515,0 0-4229</inkml:trace>
  <inkml:trace contextRef="#ctx0" brushRef="#br0" timeOffset="39652.3437">17131 9384 1921,'0'-20'1954,"0"20"-641,0 0 1,20 0-1,-20 0-160,0-19-64,0 19 0,0 0-32,19 0 32,-19 0-256,0 0-96,0 0 31,0 0-31,0 0-160,0-20-161,-19 20 96,19 0-127,0 0-65,0 0-32,0 0-31,-20 0-1,0 0-64,20 20 64,-20-20 1,0 0 31,1 19 64,-1-19 0,0 20-63,0 1 95,0-1-128,1 19 65,-1-19-129,20-1 0,-20 1-64,20 0-64,-20 1-32,20-2 128,20 1-128,0 0 32,0-20 1,-1 19-33,1 1 32,20-20-64,-1 20 32,-19-20-32,20 0 32,-20 21-64,-1-21 64,1 0-160,0 0 224,-20 0-192,0 0 160,20 0-193,-20 0 97,0 0 32,0 0 0,0 0 0,0-21 0,0 21 0,0 0-32,-20 0 96,20 0-128,-20-20 0,20 20 32,-20 0 32,1 0-64,-1 0 32,0 0 32,20-20 32,-20 20-64,0 0 64,1 0-32,19-19 0,-20 19-32,0 0 32,20-20 32,0 20-96,0-20 64,0 20 0,0-19 64,0 19-128,-20-21 64,20 21-64,0-20 96,0 20-32,0-20 0,0 20-64,0-19 128,0-1-64,20 20 0,-20-20 0,0 1 0,0 19-32,0-20 32,20-1 32,-20 21-64,0 0 0,20 0 32,-20-20 0,0 20 32,19 0-64,1 0 0,0 0 128,-20 0-160,20 0 96,0 0 0,-1-19-96,-19 19 96,20 0-32,-20 0 0,0 0 32,20 0-32,-20 0 0,0 0 0,20 0 0,-20 0 0,0 0 0,0 0 0,21 0 96,-21 0-160,0 0 128,0-20-32,0 20-64,20 0 96,-20 0-64,0 0-64,-20 0 160,20 0-96,0 0 0,0 0 0,0 0 32,-21 0-64,21 0 32,-20 0 32,20 20-32,-20-20-64,0 0 96,1 19-32,-1-19 0,0 20 96,0 1-192,0-21 96,1 20 32,-1-1 64,0 1 129,0 0-129,0-1 160,20 1-64,-19 0 32,19 1-31,0-2-1,0 1 0,19 0-64,-19-1 0,20 1-96,0-20 192,20 20-256,-21-20 129,1 21-33,20-21-32,-20 20 0,-1-20 0,1 0-160,-20 0-289,20 0-288,-20 0-287,20 0-1,1 0-513,-21 0-1056,0-20-4421</inkml:trace>
  <inkml:trace contextRef="#ctx0" brushRef="#br0" timeOffset="40512.6953">17170 9384 288,'0'0'3875,"-19"-20"-2753,19 20 1056,0 0-417,0 0-159,0 0 95,0 0-415,0-19-289,0 19-161,0 0-95,0 0-160,19 0-193,1 0-128,-20 0 0,20 0-31,0-20-33,1 20 0,-21 0-96,20 0-32,-20 0 0,18 0-32,-18 0-32,0 0 32,0 0 32,0 0 32,0 0-96,-18 0 64,18 0 1,0 0-33,-20 0 32,20 0-32,0 20 32,-21-20-96,1 0 64,20 0 32,-20 0-32,20 0 32,-20 19-32,1-19 0,19 0 96,-20 0-32,0 20 32,0-20 0,20 21 33,-20-21-33,1 20 0,-1-20-32,20 19 32,-20 1 96,0 0-128,20-1 32,-20 1-64,1 0 65,19 1 31,0-2-32,0 1 32,0 0-32,0-1-64,0 1 64,0 0 32,19-20-95,1 21 63,-20-21-32,20 20 0,0-20-32,0 0-32,-1 19 32,1-19-32,0 0-32,0 0 0,0 0 0,-1 0 96,1 0-96,-20 0-96,20 0 0,-20 0-449,0 0-448,0 0-864,0-19-1987,0 19-9096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26T02:37:13.1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7125 5533 1281,'0'0'1121,"0"0"-96,0 0 32,0 0-577,0 0-95,0 0 511,0 0 1,0 0 64,0 0 32,0 0 0,0 0 64,0 0 32,0 0-32,0 0-32,0 0 0,21 0-128,-21 0 0,0 0-161,0 0-191,0 0-65,20 0-223,-20 0-1,0 0-32,0 0-96,20 0 32,-20 0 1,0 0-33,20 0 64,-20 0-32,19 0-32,1 0 32,-20 0-32,20-20 65,0 20-1,-20 0 160,20 0-288,-20 0 0,19 0 160,-19 0 1,20 0-161,-20 0 32,20 0 0,-20 0 64,20 0-64,-20 0-64,20 0 32,-1 0-64,-19 0 160,20 0-128,0-19 64,-20 19-64,20 0-64,1 0 129,-21 0-33,18 0-32,2 0 0,-20 0 32,21 0-64,-1-20 96,0 20-64,-2 0 64,-18 0-64,21 0 0,-1 0 32,0 0-32,0 0 64,-1 0-64,1 0 32,0 0 0,0 0-32,0 0 32,-20 0 0,20 0 1,-1-20 95,1 20-64,0 0-64,-20 0 128,21 0-192,-1 0 160,-20 0-192,18 0 128,2 0-32,-20 0 64,21 0-160,-1 0 32,0 0 64,-1 0 32,1 0-64,-20 0 64,20 0-64,0 20 32,-20-20-32,20 0 32,-1 0 0,1 0-32,-20 0 64,20 0-128,0 0 128,0 0-32,-1 0-32,-19 0 32,20 0-64,0 0 129,-20 0-97,20 0 32,1 0 0,-21 0 0,18 0-32,-18 0 32,20 0 0,0 0-64,-20 0 0,21 0 128,-21 0-96,20 0 0,-20 0 0,18 0 0,-18 0-64,21 0 128,-21 0-64,20 0 0,-20 0 32,20 0 0,-20 0 0,20 0 0,-20 0-64,19 0 64,-19 0-32,0 0 32,20 0-32,-20 0 64,0 0-128,20 0 192,-20 0-64,20 0-32,0 0-32,-20 0 0,0 0 32,20 0 32,-20 0-288,0 0 544,0 0-288,0 0 32,0 0 32,19 0 33,-19 0-33,0 0 64,0 20-192,0-20 64,0 0 64,0 0-96,0 0-288,0 0-930,0 0-1184,0-20-1698,0 0-12716</inkml:trace>
  <inkml:trace contextRef="#ctx0" brushRef="#br0" timeOffset="1015.625">8794 5494 5381,'-21'0'2146,"21"0"288,0-20 993,0 20-1377,21 0-320,-21 0-353,20 0-224,0 0-384,19 0 128,1 0-129,-1 0-95,1 0-160,0-20-161,-1 20-32,-19 0-192,21 0 0,-23 0-224,2-19-480,0 19-577,1 0-96,-1 0-577,-20 0-1121,0 0-2979</inkml:trace>
  <inkml:trace contextRef="#ctx0" brushRef="#br0" timeOffset="1305.664">9091 5295 8936,'-20'-19'577,"20"19"2177,-20 0-1697,20 19 352,0-19-255,-19 20-322,19 19-223,-20-19-1,20 19-127,-20-17-129,0 17-224,20-19-96,0-1 65,-20 1-290,20 0-63,0 1-288,0-2-353,0-19-513,0 0-640,0 0-1089,0 0-1857</inkml:trace>
  <inkml:trace contextRef="#ctx0" brushRef="#br0" timeOffset="1907.2265">8972 5156 5509,'-39'0'1057,"39"0"640,-20 0 449,0 0-961,0 20 513,-1-20-353,3 20-512,-2-1-224,0 21-1,-1-19-63,1 18-65,2-19-63,-3 19-65,1 0-64,20 2 33,-20-1-97,20-1-64,0-19 32,20 20 0,0-20-64,1 0 33,-3-1-65,2 1 0,1-20-32,19 20-32,-1-1 64,1-19-96,-1 0 32,1 0-160,0 0 64,19 0 32,-18-19-32,17-1 64,-17 0-96,18-19 0,-19 0-1,-21 18-31,21-19 64,-40-19 64,20 18-32,-20-18 64,0 20-32,0-21 0,0 20 0,-20 1 64,0 19 0,-19 1 161,-1-1-65,19 20 64,-17 0-288,-3 0 96,1 0-128,22 0-1089,-3 0-2307,1 0-10857</inkml:trace>
  <inkml:trace contextRef="#ctx0" brushRef="#br0" timeOffset="3153.3203">8952 4422 1985,'20'-40'2275,"-20"40"95,0-19-96,0-3 0,0 3-288,0 19-320,0-20-257,0 20-320,0 0-192,-20 0-225,20 0-95,0 0-353,0 0-64,0 20 161,0 21-1,0-22 64,0 21-127,-19-1 31,19 2-128,0-2 0,0 0-96,19 1 32,-19 0-96,0 0 96,0-21-64,20 21 32,-20-1-32,0 2 0,0-2-128,20 0 160,-20-19-256,0 21 96,0-41 128,0 20 32,0-1-64,0-19-64,0 0 128,0 0-32,0 0-64,-20 0-64,20 0 32,-20 0-64,20-19 64,-19 19 32,-1-20-32,20 20 64,-20-21-64,0 21 96,20-20-64,-21 0 0,21 20 0,-18-19 32,18 19-192,0-20 608,0 20-640,0 0 32,0 0 512,18 20-64,-18-20-320,21 19 288,-21 1-384,20-20 192,0 20-64,0 1 160,-20-1-160,19-20 128,1 0 0,0 0-64,-20 0 225,20 0-161,0-20 0,-20-1 0,19 21-64,1-20 0,0 0 0,-20 1-32,20-21-288,1 21 736,-21 19-896,0-20-321,18 20-800,-18-21-1474,0 21-6054</inkml:trace>
  <inkml:trace contextRef="#ctx0" brushRef="#br0" timeOffset="4203.125">8595 3806 5509,'-20'-20'1281,"20"1"1666,0-1-481,0-1-768,0 21 31,0-20-415,0 20-354,0 0-543,0 20 31,-20 1-63,20-1-33,0 19-160,0 0-32,-20 1-128,20-19 0,0 18-64,0-19 128,0 0-96,0-20 97,0 0-97,0 0 352,0 0-96,0-20-96,0 0-128,0 1 96,0-22-96,0 21 32,0-39-192,20 20 0,0-22-64,0 2 32,0 20 96,19-2 0,-19 22 32,0-1 96,0 20-32,1 0 96,-3 0 32,2 0-32,-20 39-32,0-18-64,0 19 32,0-1 65,-20 0-129,2-19 96,-3 21-96,1-22 96,-20-19 0,21 20-64,-1-20 0,0 0-288,0 0-97,0 0-191,20 0-321,0 0-769,0-20-1024,20 20-2787</inkml:trace>
  <inkml:trace contextRef="#ctx0" brushRef="#br0" timeOffset="4549.8047">9071 3350 10890,'0'-20'160,"0"20"2915,0 0-1890,-20 20-160,1-1 256,-1 21-192,0 0-352,0 19-161,-19 0 97,19 2 64,0-22-321,0 20-128,-1 1-95,21-20-97,0-1-64,0 2-64,0-21 0,0-1-160,21 1-257,-1 0-127,0-20-225,0 0-352,-1-20-737,21 20-1345,-20-20-2435</inkml:trace>
  <inkml:trace contextRef="#ctx0" brushRef="#br0" timeOffset="4825.1953">9290 3449 10986,'20'-40'384,"-20"40"2563,0 0-1442,0-20-191,0 40-65,0 1-192,0-2-320,-20 21-33,20-1-191,-21 21-1,1-20-95,2 19-129,-2-20-160,-1 2 0,1-2 0,20 0-128,-20 1-64,20-19-160,0-1-321,20-1-159,-20-19-353,20 0-320,1 0-1186,-1 0-2850</inkml:trace>
  <inkml:trace contextRef="#ctx0" brushRef="#br0" timeOffset="5028.3203">9091 3706 9769,'-40'0'5221,"21"0"-3492,19 0 449,0 0-1601,0 0-321,19 0 97,1 0-65,20 0-192,-1 20-128,1-20-353,1 21-639,-3-21-1539,-17 20-3875</inkml:trace>
  <inkml:trace contextRef="#ctx0" brushRef="#br0" timeOffset="5230.4687">9409 3926 6085,'20'19'4965,"-20"1"-2146,0 0-545,-20-1-769,20-19-63,-20 20-738,20 1-480,-20-1-63,0-20-193,1 19 0,19-19-481,-20 20-864,20-20-1218,0 0-3106</inkml:trace>
  <inkml:trace contextRef="#ctx0" brushRef="#br0" timeOffset="5434.5703">9666 3747 6053,'-18'20'10122,"18"-20"-9578,0 19 866,0 1-578,0 0-31,-20-1-577,20 1-224,20 0-832,-2 1-1667,3-1-2273,-1-20-5222</inkml:trace>
  <inkml:trace contextRef="#ctx0" brushRef="#br0" timeOffset="5579.1015">9747 3567 13132,'-40'-19'512,"40"-1"1378,-20 20-1762,20 0-96,0 0-576,20 0-1955,-20 0-9736</inkml:trace>
  <inkml:trace contextRef="#ctx0" brushRef="#br0" timeOffset="5847.6562">9925 3310 15983,'39'0'256,"-19"0"2210,0 20-1185,-20 19 97,21 1 255,-21 20-159,0-1-610,-21 21-575,1-1-65,0 1 0,-19-2-128,19-17 128,0-22-159,0 1-514,1-1-1024,-1-18-1218,20-21-3266</inkml:trace>
  <inkml:trace contextRef="#ctx0" brushRef="#br0" timeOffset="15167.9687">13835 5454 64,'0'0'1121,"-18"0"96,18 0-64,0 0 0,0 0 384,0 0-191,0 0 543,0 0-287,0 0-225,0 0-288,0 0-320,0 0-64,0 0-161,18 0 33,-18 0 95,20-19 33,1 19 0,-1 0-161,0 0 33,-2 0-193,3 0-160,-1 0 97,0 0-129,0 0 0,-1 0-32,21 0 0,-20 0-32,0 0 97,-1 0-129,1 0 64,0 0-64,0 0 32,19 0-96,-19 0 32,0 0-32,1 0 32,-1 0-64,-20 0 32,18 0 0,3 0 0,-21 0 32,20 0 129,0 0-1,-20 0-32,20 0 32,-20 0-96,19 0 64,-19 0-96,20 0 129,-20 0-65,20 0 96,-20 0-192,20 0 64,0 0 0,-1 0-128,1 0 160,0 0-160,-20 0 64,20 0-64,0 0 64,-20 0-64,0 0 128,19 0-64,-19 0 32,0 0 1,0 0-1,0 0 32,0 0-32,0 0-256,0 0-865,0 0-545,0 0-1185,0 0-5765</inkml:trace>
  <inkml:trace contextRef="#ctx0" brushRef="#br0" timeOffset="15740.2344">14809 5435 5829,'-20'0'2338,"20"0"673,0 0-96,0 0-1089,20 0-129,-20 0-255,20 0-578,19 0 97,-19 0-192,20 0 0,-1 0-225,1-22-159,19 22-225,-18 0 0,-3 0-128,-18 0-32,1 0-384,-1 0-513,0 0-192,-20 0-289,0 0-704,0 0-1377,0 0-3043</inkml:trace>
  <inkml:trace contextRef="#ctx0" brushRef="#br0" timeOffset="16015.625">15127 5315 5092,'0'0'6022,"-20"-20"-5189,20 20 1345,0 0-577,0 0-640,0 20-128,0-20-192,-21 20-193,21-1 97,0 1-65,-20 0-96,0 21-191,20-22-33,-19 1-128,19 0 0,-20-1-192,20-19-129,0 20-511,0-20-385,0 20-481,0-20-576,0 0-1442,0 0-3490</inkml:trace>
  <inkml:trace contextRef="#ctx0" brushRef="#br0" timeOffset="16761.7187">15107 5156 3459,'-41'-19'480,"21"19"2243,20 0-929,-19-20-321,-1 20 321,0 0-513,0 20-352,0-20-225,-19 19 1,19-19-225,0 20-127,-19 0-33,19-1-32,0 21-31,0-19-1,-19-2 128,19 21-31,-1-21-65,21 21 0,-20-21-96,20 3-64,-20 17 33,20-19-129,0-1 160,0 1-192,20 0 64,-20 1-32,20-2 32,1 1-32,-1 0-32,-2-1 32,3-19 32,-1 20 0,0-20-64,0 20 32,19-20-64,-19 0 96,20 0-32,-1 0 0,1-20 160,-1 20-288,1-20 128,1 1 32,-3 19-96,-17-20 64,19 20 0,-1-20 33,-19 1-98,0-2 66,0 1-33,-1 20 32,1-20 32,0 1-96,-20-21 32,20 21 32,-20-3-32,20-17 0,-20 19 0,0-19 64,0 19-32,0-20 0,0 20 32,-20 0 96,20 1 128,-20-1-32,0 20-63,0-20-97,1 1-32,-21 19 0,20 0-64,-19 0-64,19 0-96,0 0-833,-1 0-1249,21 19-4613</inkml:trace>
  <inkml:trace contextRef="#ctx0" brushRef="#br0" timeOffset="18217.7734">15066 4481 1,'-20'-20'1344,"20"20"-159,0-20-160,0 20-288,0 0 640,0-19 32,0 19 193,0-20 127,0 20 257,0-20-352,0 20-449,0 0-256,0 0-64,0-19-129,0 19-63,0 0-289,0 0-256,0 19 1,0-19 63,0 20-32,0 0 160,0-1 33,0 1-65,0 0 128,0 1-31,0 18-193,0-19 0,0-1 32,0 1-64,0 0-64,0 20-96,0-20 96,20 0 1,-20-1-97,0 21 64,0-21 0,0 1 0,0 1-96,0-1 32,0 19 0,0-19-64,0-1-97,0-19 354,0 20-450,0-20 225,0 20-32,0-20 0,0 0 0,0 0 32,0 21-64,0-21 192,0 0-128,0 0-96,0 0 0,0 0 160,-20 0-128,20 0 96,0 20-128,0-20 128,0 0 0,0 0 0,0 0 0,-19 0 0,19 0 0,0-20-32,0 20 96,-20 0-64,20 0 0,-20 0 0,20-21 0,0 21 0,-20 0 0,20-20 64,0 0-128,0 20 96,-20-19-320,20-1 896,0 0-512,0 20 96,0-19-128,20 19-32,-20 0 33,0-20-33,0 20-97,0 20 33,0-20 129,20 19-33,-20 1-128,0-20 64,20 20-193,-20-1 386,20 1-418,-20-20 161,0 20 64,19-20 32,1 0-64,-20 0 96,20 0-32,-20 0-32,21 0 128,-21 0-128,20 0 0,-20-20 0,18 20 0,-18-20 33,20 1-450,-20-1 1058,21 0-737,-1 1 96,-20-1-161,20 20-319,-20-21-449,18 21-1121,-18 0-3299,0-20-7783</inkml:trace>
  <inkml:trace contextRef="#ctx0" brushRef="#br0" timeOffset="19180.664">14431 3747 9096,'0'-41'609,"0"22"3042,0-1-1665,20 20-609,-20 0-160,0-20-640,0 40-289,0-20 129,20 20-65,-20-1-128,0 1-32,0 21 1,0-2-97,0 0 32,0 1-64,0 1-64,-20-2-128,20-19 160,0-20 32,0 0 32,0 0 192,0 0-96,0-20-96,0 0-31,0 1 31,0-22-96,0 21 0,20-39 0,-20 20-193,40-22-223,-21 2-32,1 20 223,20-2 225,-20 2-96,-1 19 160,1 20 65,-20 0 95,20 0-160,-20 20 64,0 0 64,0-1-96,-20 22 32,0-21-64,1 19 0,-21 0-32,20-19 65,0 1-194,1-1-31,-21-20-352,40 0-161,0 0-320,0 0-704,0 0-2019,0 0-1857</inkml:trace>
  <inkml:trace contextRef="#ctx0" brushRef="#br0" timeOffset="19491.2109">14987 3369 11018,'20'-19'2146,"-20"-1"-1794,0 20 1250,0 0-673,-20 20 64,0-1 32,0 1-193,1 21-95,-1 18-64,-20 0 31,20 1-63,1-21-257,-1 20-159,20-18-97,-20-2-64,20-19 0,0 19-32,20-19-224,-20 0-321,0-20-159,20 21-321,-20-21-353,19 0-672,1 0-736,-20-21-1923,20 21-4579</inkml:trace>
  <inkml:trace contextRef="#ctx0" brushRef="#br0" timeOffset="19782.2265">15206 3528 9160,'20'-59'1057,"-2"59"2018,-18-20-1121,0 20-513,0 0-63,0 0-417,0 0-353,0 40-127,-18-21 127,-2 21-127,0 0-33,-1 0-64,1 19-31,2-20-257,-2 2 96,-1-2-160,21 0-128,0 1 96,0-19-320,0-1-1,21-20-287,-21 19-1,20-19-128,-2 0-384,2-19-864,-20-1-2243,21-1-7303</inkml:trace>
  <inkml:trace contextRef="#ctx0" brushRef="#br0" timeOffset="19956.0547">15165 3706 7943,'-38'0'4452,"18"-19"-2178,-1 19-160,21 0-768,0 0-514,0 0-575,0 19-97,21-19-96,-1 20 0,-2-20-673,23 21-864,-21-21-2178,0 20-5510</inkml:trace>
  <inkml:trace contextRef="#ctx0" brushRef="#br0" timeOffset="20143.5547">15344 3865 9961,'0'41'929,"0"-21"2658,0-1-1601,-19 1-448,-1 0-161,20-1-448,-20 1-449,0 1-192,20-21-288,-21 20 65,3-20-226,18 0-607,0 0-642,0 0-1120,0 0-2499</inkml:trace>
  <inkml:trace contextRef="#ctx0" brushRef="#br0" timeOffset="20361.3281">15603 3726 16367,'-21'21'96,"21"-1"1153,-20-1-128,2 1 129,-2 19-418,20 1-543,-21-19-225,21-1-449,21-1-415,-21-19-129,20 0-1057,-2 0-2242,23-19-4645</inkml:trace>
  <inkml:trace contextRef="#ctx0" brushRef="#br0" timeOffset="20476.5625">15682 3588 7302,'-20'-21'0,"20"21"-1377,0 0-3620</inkml:trace>
  <inkml:trace contextRef="#ctx0" brushRef="#br0" timeOffset="20744.1406">15900 3350 11466,'41'19'4773,"-23"1"-3812,-18 0 736,20 1-351,-20 18-33,0 0-64,0 20-320,-20 2-481,2 17-255,-3-17 31,-19-2-64,20-20-128,1 2-737,-1-21-704,20 19-897,-20-39-3300</inkml:trace>
  <inkml:trace contextRef="#ctx0" brushRef="#br0" timeOffset="22765.625">15443 5413 2402,'20'0'1441,"-20"0"673,0 0-160,0 0-481,0 0 65,20 0-449,-20-19 32,20 19-32,-20 0-192,21 0-96,-1 0-33,-2 0-31,2 0-128,1-20-129,19 20-96,-21 0 1,1 0-65,0 0-64,20 0-128,-21 0 65,1 0 95,0 0-160,20 0 64,-21 0 0,21 0-96,-20 0 65,19 0-33,2 0-32,-1 0 0,-1 0 96,1 0-96,-20 0 0,19 0 0,1 0 97,-20 0-97,-1 0 96,21 0 0,-20 0-128,19 0-256,-19 0 512,21 0-224,-21 0-96,18 0 96,-17 0 0,19 0-64,-1 0-32,-19 0 129,20 0-225,-20 0 128,19 0 0,-19 0 64,0 0-32,19 0 32,-19 0-96,0 0 0,1 0 32,-1 20-32,-2-20 96,3 0-96,-1 0 64,20 0-32,-21 0-32,1 0 32,0 0-32,0 0 0,0 0 64,-1 0-96,1-20 64,0 20 0,0 0 32,0 0-384,-20 0 608,19 0-256,1 0-64,0 0 64,-20 0 32,20 0-96,1 0 0,-21 0 64,20 0 0,-2 0 0,3 0-64,-21 0 32,20 0 32,0 0-64,-20 0 64,20 0 64,-20 0-192,19 0 160,-19 0-160,0 0 96,20 0 32,-20 0-32,0 0 0,0 0 0,0 0 32,0 0-64,0 0 96,0 0-64,0 0 64,0 0-64,0 0 64,20 0 129,-20 0-225,0 0 64,0 0-64,0 0 64,0 0-32,0 0-32,0 0 64,0 0 0,0 0 64,0 0-64,0 0 32,0 0 32,0 0-128,0 0 96,0 0-288,0 0 480,0 0-224,0 0 0,0 0-32,0 0 32,0 0 0,0 0 64,0 0-64,0 0 32,0 0-64,0 0 32,0 0-64,0 0 64,0 0 0,0 0-32,0 0-32,0 0 0,0 0 128,0 0 1,0 0-1,0 0 0,0 0-224,0 0 544,0 0-480,0 0 160,0 0-32,0 0-64,0 0-32,0 0-32,0 0-481,0 0-864,0 0-609,0 0-832,0 0-4614</inkml:trace>
  <inkml:trace contextRef="#ctx0" brushRef="#br0" timeOffset="23453.125">17289 5374 640,'-18'0'1441,"18"0"641,0 0-512,0 0-129,-20 0 289,20 0 192,0 0-353,0 0-159,0-20-97,0 20-64,0 0-256,0 0-128,0 0-385,0 0-63,0 0-65,20 0 64,-20 0-63,18 0-97,23 0-288,-21 0 544,0 0-384,19 0 33,-19 0-97,0 0 32,0 0-64,-1 0-32,1 0-353,-20 0-479,0 0-674,0 0-1024,0 0-2147,0 0-6884</inkml:trace>
  <inkml:trace contextRef="#ctx0" brushRef="#br0" timeOffset="23903.3203">17409 5255 8007,'-20'0'1377,"20"-20"1730,-19 20-1153,19 0-192,0 0-353,0 0-800,19 0-225,-19 0 257,20 20 95,0-20-159,20 0-225,-1 0-95,-19 0-33,20 21 0,-21-21-192,21 19 64,-19-19-96,-1 20 0,-20 0 0,18-20 96,-18 19-64,0-19 32,0 20 128,-18 0-95,-2-1 95,-1 3 0,1-22-64,-19 19 64,19 1 0,-20 0-63,20-20-1,-19 19-96,39-19-96,-20 20-449,0-20-672,0 20-897,20-20-2306,0 21-10634</inkml:trace>
  <inkml:trace contextRef="#ctx0" brushRef="#br0" timeOffset="25364.2578">14471 5354 1249,'-20'0'2466,"20"0"-448,0 0 192,0-19-128,0 19-352,0 0-193,0-20-160,0 20-127,0 0-161,0 0-481,0 0-255,0 0-193,20 0 96,-20 0 64,20 0-128,-20 0 1,20 20-129,-1-20 96,1 19-64,-20-19 0,20 20 96,0-20-160,-20 20 32,20-20 32,-20 19 0,0-19 1,0 22-1,0-3 0,0-19 0,-20 20 0,0 0-32,0-20 64,0 19-192,1 1 224,-1-20-128,0 20 32,0-20-32,0 0 0,20 0-96,0 21-320,0-21-481,0 0-801,0 0-1825,0 0-9193</inkml:trace>
  <inkml:trace contextRef="#ctx0" brushRef="#br0" timeOffset="27573.2422">8456 5354 416,'0'0'2594,"0"0"-608,0-19 641,0 19-898,0 0 161,0 0-224,0 0-353,0 0-224,0 0-416,20 0 95,-20-20-127,20 20-64,0 20-129,-20-20-32,19 19-127,-19-19-289,20 20 480,0 0-384,-20-1 0,0 3-96,20-22 32,-20 19 32,0 1-32,0-20 64,0 20 1,-20-1-33,20-19 32,-20 20 96,0 0-512,1-20 608,-1 21-224,-20-2-96,19 1 128,21-20-128,-18 20 32,18-20-352,0 0-930,0 0-1793,0 0-8359</inkml:trace>
  <inkml:trace contextRef="#ctx0" brushRef="#br0" timeOffset="64941.4062">9369 5394 512,'0'0'1249,"0"0"961,0 0-576,0 0-481,0 0 288,0 0-256,0 0-160,0 0 0,20 0 192,-20 0-63,0 0-33,20 0-225,-20 0-95,20 0-128,-20 0-97,19 0-95,1 0-97,0-20 1,0 20-129,0 0 32,1 0-128,-21 0 64,18 0-63,2 0-1,0 0-32,1 0-32,-21 20 0,20-20 0,-2 0-96,3 0 64,-1 0-32,0 0 64,0 0-96,-1 0 64,1 0 0,0 0 33,0 0-1,0 0-32,-20 0 32,19 0 0,1 0-32,0 0-32,-20 0 0,20 0 0,-20 0-32,20 0 32,-20 0 32,19 0-32,1 0-32,-20 0 0,20 0 96,1 0-96,-1 0-32,-20 0 0,18 0 96,2 0-64,1 0 32,-1 0-32,-20 0 64,20 0 0,-2 0 0,3 0 1,-1 0 31,0 0-96,-20 0 32,20 0 0,-1 0 0,1 0 0,0 0 32,0 0-64,0 0-32,0 0 128,-1 0-96,-19 0 0,20 0 32,0 0-32,-20 0 64,21 0 32,-21 0-192,20 0 128,-20 0 0,0 0-32,0 0 128,0-20 32,0 20 0,0 0-160,-20 0 97,-1 0-97,1 0 32,0-20-32,1 20 0,-1 0 64,0-19-96,0 19 32,0 0-32,20-20 128,0 20 0,-20-20 64,20 20-32,0-19-96,0 19 32,0 0-128,0 0 32,20 0 96,-20 0-160,20 0 96,0 0-32,0 0 32,0 19 32,-1-19-32,1 20-32,0-20 32,-20 20 64,21-1-128,-21-19 128,0 20-64,0 0 0,0-20 96,0 19-32,-21 3 64,1-3-128,0-19 96,1 20 0,-1-20 1,0 20-1,0-20-128,0 19 96,0-19-513,20 20-1152,-19-20-1154,19 0-6438</inkml:trace>
  <inkml:trace contextRef="#ctx0" brushRef="#br0" timeOffset="65958.0078">10778 5276 3683,'0'-21'352,"0"1"1794,0 0-160,20 20-224,-20-19 384,0 19-192,20-20-417,-20 20-288,0 0-63,0 0-290,0 0-63,0 20-96,0-1-129,0 1-127,0 0-97,-20 20 1,20 0-97,-20-1-96,1-19 32,-1 21-96,20-2-96,-20-19 0,20-1 65,-20 1-65,20 0-193,0-20-319,0 21-257,0-21-128,0 0-320,0-21-576,20 21-1602,0-40-5702</inkml:trace>
  <inkml:trace contextRef="#ctx0" brushRef="#br0" timeOffset="66240.2344">10798 5156 10281,'0'0'1281,"0"-19"2211,20 19-1667,-20 0-479,20 0-65,-20 0-416,21 0-321,17 0-416,3 0 449,-21 0-289,19 0-160,1 0-64,-1-20-64,-19 20-160,0 0-384,0 0-385,-20 0-352,0 0-577,0 20-640,-20-20-2083,0 19-2818</inkml:trace>
  <inkml:trace contextRef="#ctx0" brushRef="#br0" timeOffset="66458.0078">10778 5295 5925,'-19'40'2915,"-1"-40"-833,20 0 1025,20 0-1089,-20 0 64,19 0-705,21 0-608,1-20-289,-23 20-63,22-20-161,1 20 32,-23-19-256,23 19 0,-21 0 0,-20 0-128,20 0-352,-20 0-417,0 0-416,0 19-673,-20-19-1313,20 20-3107</inkml:trace>
  <inkml:trace contextRef="#ctx0" brushRef="#br0" timeOffset="66653.3203">10640 5553 13388,'20'0'1377,"-1"0"1090,21 0-545,0-20-929,-1 20 32,1-20-257,-1 20-479,22-19-386,-23 19 354,3 0-546,-1 0-832,-21 0-1249,1 0-3844</inkml:trace>
  <inkml:trace contextRef="#ctx0" brushRef="#br0" timeOffset="67166.9922">11057 5613 8456,'19'0'832,"-38"0"2339,19 20-1313,0-1-481,-20 1-95,20 19-354,-20-18-223,20 19-128,0-21-161,-20 1-160,20 0 1,0-1-225,0-19 0,20 20-96,-20-20-353,0 0-544,0 0-320,0 0-833,0-20-1473,20 20-3300</inkml:trace>
  <inkml:trace contextRef="#ctx0" brushRef="#br0" timeOffset="67450.1953">11057 5633 7302,'19'-20'449,"-19"0"2818,20 1-1313,0-2-417,0 1-127,0 20-450,-1 0-319,1 0-64,0 0-33,0 0-95,-20 20-129,0 1-32,0-2-32,0 1 129,-20 0-33,0-1-32,0 1-63,-19-20-129,19 20-64,0-20-96,0 0 160,1-20-416,19 20-321,0 0-416,19 0-673,-19-20-1825,20 20-6086</inkml:trace>
  <inkml:trace contextRef="#ctx0" brushRef="#br0" timeOffset="67906.25">11294 5613 4772,'0'-20'3555,"0"20"-672,0 0-288,0 0-1058,0 20-288,0 0-416,0-1-160,-18 1-161,18 19 97,0-18-161,-21 19-160,21-21-192,-20 1-31,20 0-1,0-1-96,0-19 96,0 0-481,20 0-351,-20 0-642,0 0-1056,0-19-2819</inkml:trace>
  <inkml:trace contextRef="#ctx0" brushRef="#br0" timeOffset="68296.875">11276 5593 6982,'38'-40'2402,"-38"20"289,21 0-33,19 20-1152,-22-19-33,3 19-448,-21 19-416,20-19-225,0 20-31,-20 0-1,0 1-96,0-2-192,-20 1 64,0 0-96,-1-20-160,3 19-96,-2 1-96,0-20 127,-1 0 97,1 20 32,2-20 96,18 0-96,0 0 128,0 0 97,18 0 95,-18 0-32,20 19 32,1-19-128,-1 21 32,0-21 1,-2 20-161,3-20 64,-21 20-64,20-20-257,-20 0-479,20 19-545,-20-19-1250,0 0-2914</inkml:trace>
  <inkml:trace contextRef="#ctx0" brushRef="#br0" timeOffset="68633.789">11632 5553 9673,'0'21'672,"0"-21"1763,-20 19-385,20 1-449,0 19 33,-20-19-545,1 19-449,19 2-255,-20-2-161,20-19-64,0 0-32,0-20-128,0 19 0,0-19-320,0 0-417,0 0-512,0-19-417,0 19-640,20 0-1377,-20-20-1762</inkml:trace>
  <inkml:trace contextRef="#ctx0" brushRef="#br0" timeOffset="68890.625">11612 5633 6213,'20'-40'1666,"-20"21"2049,20-2-1472,-20 21-482,21 0-319,-3 0-353,-18 0-353,20 0-159,0 21-33,-20-2-159,0 1 31,21 0-128,-21-1-95,-21 1 63,21 0 64,-20-1-32,0-19-63,-19 21-161,19-21 0,-20 0-32,21-21-64,-1 21-128,0 0-289,20-19-159,0 19-674,0 0-992,20-20-2819</inkml:trace>
  <inkml:trace contextRef="#ctx0" brushRef="#br0" timeOffset="69462.8906">12069 5076 7302,'21'-19'1186,"-21"19"2913,0 0-1472,0 0-577,0 0-801,-21 19-128,1 1-224,20 21-64,-40-2 64,20 0-1,1 22 33,-21-2-32,20 0-192,-19 21-161,19-1-127,0-19-321,20-1-64,0-20 0,0 2 32,20-2-32,0-19-96,-1 0-192,21-1-609,-20-19-865,0 0-992,-20 0-3076</inkml:trace>
  <inkml:trace contextRef="#ctx0" brushRef="#br0" timeOffset="71958.9844">12148 5276 1345,'21'-21'3075,"-21"21"-353,0-20 193,0 20-705,0-20-128,0 20-512,0 0-353,0 0-96,20 20-128,-20 0-321,0 20 97,0-20-192,-20 19-33,20 1-224,0 1-191,-21-2-33,21 0-64,-20-19-160,20 0-129,0 1-95,0-21-321,20 0-320,-20 0-288,21-21-448,-21 1-1058,20-19-1889</inkml:trace>
  <inkml:trace contextRef="#ctx0" brushRef="#br0" timeOffset="72185.5469">12367 5215 8680,'0'0'1345,"0"0"2146,-20 0-1473,0 20-512,0 0-97,1 1-320,-21 18-416,20-19 63,20 19-31,-21-19-160,21-1-161,21 3-352,-1-3 480,0-19-383,19 0-65,1 20-353,-20-20-608,19 0-256,-19 20-929,0-20-1217,0 0-3139</inkml:trace>
  <inkml:trace contextRef="#ctx0" brushRef="#br0" timeOffset="72378.9062">12486 5574 8616,'19'19'2754,"-19"-19"738,0 20-1539,0 0-255,-19-1-449,-1 1-544,0 0-257,0-1-191,0-19-161,1 21-128,-1-21-321,20 0-576,0 0-960,0 0-2371,0-21-6727</inkml:trace>
  <inkml:trace contextRef="#ctx0" brushRef="#br0" timeOffset="72719.7265">12724 5235 12908,'20'-20'640,"-20"20"2820,0 0-1891,0 0-576,0 0 128,20 20-128,-20 0-256,20 20-161,-20 0 129,19-1-481,-19 0 0,0 2-96,20-1-224,-20-21-608,20 21-65,-20-40 128,0 21-95,20-21-321,-20 0-417,20-21-512,-20 21-1249,19-20-2979</inkml:trace>
  <inkml:trace contextRef="#ctx0" brushRef="#br0" timeOffset="72937.5">13041 5215 12139,'-20'-19'1057,"2"38"1569,-23 1-832,21 0-481,-39 20 33,19 0-161,0 19-224,-19-18-353,18-2-351,3 0-161,18 1-64,-1-19-64,21-2-353,0-19-383,0 0-578,0 0-608,21 0-1249,-1-19-3491</inkml:trace>
  <inkml:trace contextRef="#ctx0" brushRef="#br0" timeOffset="73205.0781">13220 4978 14221,'60'0'1762,"-60"0"-481,20 20 577,-20-1-193,0 21-255,-20 20-225,20-1-513,-40 0-351,20 21 31,-19-21-32,-21 21-96,21-21-224,-2-19-160,3 0-865,18-20-768,-1 0-1090,1-20-1890</inkml:trace>
  <inkml:trace contextRef="#ctx0" brushRef="#br0" timeOffset="77196.289">10679 4700 4003,'0'0'673,"0"0"1857,0 0-544,0 0-641,-19 0 1,19 0-225,0 0-320,0 19-257,-20 1 33,20 0 31,0-1-31,-20 1-65,20 1-95,0-1-33,0 19-96,-20-19-64,20-1 161,0 1-321,0 0 64,-20 21-32,20-22-32,0 1 96,0 19 129,-19-19-161,19 1 0,0 18-96,0-19 64,0 0-96,0-1 64,0 1-32,0 0 64,0 20-64,0-20-32,-20 0 64,20-1-64,0 1 0,0 0 32,0-1 0,0 3-32,0-3-32,0 1 96,0-20-32,0 20-64,0-1 32,0 1 0,0 0 32,0 1 0,0-2-32,0 1-64,-20 0 96,20-20 96,0 19-192,0 1 64,0 0-32,0-1 64,0 2 0,0-21-64,0 20 129,0 0-194,0-1 97,0 1 64,-21-20-128,21 20 64,0-1 32,0 1-64,-20-20 96,20 21-64,0-1 33,0-1-66,-18-19 98,18 20-162,0 0 65,-20-1 129,20 1-130,0-20 33,0 21 0,-21-21 0,21 20-64,0-20 128,0 0-64,0 20 0,0-20 0,0 0 33,0 0-66,0 19-31,0-19-128,0 0 513,0 0-257,0 0-64,0 0 64,21 0 64,-1 0 0,-20 0 64,18 0-32,23-19-64,-21 19 129,0 0-290,-1 0 194,21 0-1,-20 0-32,0 0 0,19 0 128,-19 0-96,0 0 193,19 0-97,-19 0 0,0 0 64,21 0-32,-3 0 1,3 0 63,-21 0-160,19 0-32,1 0-64,19 0-32,-19 0 0,-1 0 32,1 0-96,0 0 129,-19 0-65,17 0-32,3 0 128,-21 0-32,19-20 0,1 20 0,-20 0 0,19 0 0,1 0 64,-1 0-160,-19 0 128,20 0-128,-1 0 32,-19 0 33,21 0 31,-21 0-32,18 0-32,-17 0 0,19 0 32,-21 20-32,21-20 0,0 0 0,-21 0-32,21 0 32,0 0 32,-1 0-64,-19 0 0,21 0-32,-21 19 160,19-19-128,-19 0 32,20 0 32,-21 0 0,21 0-32,-20 0-256,0 0 448,19 0-160,-19 0-32,0 0-32,19 0 64,-19 0-128,0 0 128,21 0-64,-23 0 32,2 0-64,21 0 64,-21 0 32,-2 0-31,3 0-98,-1 0 162,20 0-97,-21 0 32,21 0 0,-20 0-32,0 0 0,19 0 32,-19 0-64,0 0 96,21-19-32,-23 19-96,2 0 96,1 0 0,-1 0-32,0 0 0,-1 0 0,1 0 0,0 0 96,0 19-192,0-19 128,-1 0-64,1 0 64,0 0 0,0 0-64,0 0 64,-1 0-64,-19 0 96,20 0-160,0 0 160,0 0-64,-20 0 0,21 0 32,-3 0 0,-18 0-128,20 0 128,-20 0-64,21 0 64,-21 0-32,20 0-64,-20 0 128,20 0-128,-20 0 64,18 0 32,-18 0-64,21 0 32,-21 0 0,0 0-64,20 0 96,-20 0-32,0 0 0,0 0 64,0 0-32,20 0-128,-20 0 128,0-19-32,0 19 0,0 0 0,20 0 0,-20 0 0,0-20 0,0 20 0,0-20 32,0 20-64,19-21 160,-19 1-256,0 20 192,0-19-96,0 19 96,0-20-96,0 0 0,0 20 96,20-19-96,-20-1 64,0-1-64,0 21 64,0-20-32,0 1 0,0-1 0,0 20-64,20-20 128,-20 1-96,0-1 96,0 0-64,0-1-32,0 2 32,0-1 0,20 0 0,-20 1-32,0-1 64,0 0-96,20 1 128,-20-2-96,0 1 64,0 0-64,19 1 64,-19-1-96,0 0 128,0 1-64,0 19 0,0-22-64,20 3 128,-20-1-64,0 0 0,0 1 0,0-1-64,0 0 128,0 1-32,20-2-32,-20 21-32,0-20 64,0 0-64,0 1 96,0-1-64,0 20 32,0-20-64,-20 1 32,20-1 32,0 20-64,0-21 128,0 1-160,0 20 32,0-19 64,0-1-160,0 20 192,0-20-32,0 1 0,0-1-64,0 20 32,0-21 32,0 21-64,0-20 0,0 0 96,0 20-448,0-19 768,0 19-448,0-20 544,0 0-544,0 20 128,-20-19-96,20 19-96,0-20 224,0-1-64,0 21-128,0-20 192,0 20-96,0 0 0,0-19-32,0 19 64,0-20-32,0 20-32,0 0-32,0 0-32,0-20 160,0 20-96,0 0 0,0 0 32,0-19 32,0 19-64,0 0 32,0-20-64,0 20 224,0 0-192,0-20-32,0 20 64,0 0 0,0-21 32,0 21-32,20 0 32,-20 0 0,0 0-32,0-19 64,-20 19-192,20 0 128,0 0-96,-19 0-32,-1 0 192,0 0-160,0 0 32,-19 0 32,19 0-96,-20 0 96,19 0-64,-17 0 63,-3 0-31,21 0 32,-19 0-32,19 0 96,-20 19-64,21-19 0,-21 0 32,0 0-32,1 0 32,-1 0 0,1 0-64,-1 0 0,-1 0 64,3 0-192,-23 21 128,22-21-64,-1 0 32,0 0 64,21 0 0,-21 0-64,-1 0-1,3 0 65,18 0 32,-21 0-96,-18 20 0,19-20 64,1 0-32,-21 0 64,21 0-96,-1 0 0,1 20 96,-1-20 0,-1 0-64,3 0 64,-3 0-32,3 0 32,-3 0 0,1 0-64,20 0 128,-19 0-160,-1 0 96,1 0 32,-1 0-64,19 0 32,-17 0 0,-3 0 0,1 0 96,1 0-192,19 0 0,-20 0 224,21 0-160,-1 0 96,0 0-96,-20 0 0,21 0 96,-1 0-32,0 0-96,0 0 64,-19 0 32,19 0-96,0 0 96,-1 0 0,1 0-96,2 0-64,-3 0 160,1 0 96,0 0-160,0 0 32,0 0 0,1 0-64,-1 0 128,20 0-64,-20 0 0,0 19-128,0-19 256,1 0-224,19 0 64,-20 0 64,0 0-64,20 0 160,-20 0-256,20 0 160,-21 0-64,3 0 224,18 0-320,-20 0 192,20 0-64,-21 0-64,1 0 128,20 0-64,-20 0-64,2 0 128,-3 0-160,21 0 192,-20 0-160,0 0 64,0-19 64,20 19-64,-19 0 32,-1 0 0,0 0 64,0 0-160,20 0 192,-20 0-64,1 0-64,-1 0 0,0 0 0,20 0-96,-20 19 0,20-19-1025,0 0-1794,20 0-7431,-20-19 353</inkml:trace>
  <inkml:trace contextRef="#ctx0" brushRef="#br0" timeOffset="81546.875">774 5076 11370,'0'0'160,"-21"0"2018,21-19-544,21 19-737,-21 0 320,0 19-160,0 1-384,0 1-97,0 18-31,0 1-97,0-1-96,0 2-127,-21-2-193,21 0 96,-20 1 32,0 1 32,2-22-320,-3 21-256,21-21-65,0-19-544,0 20 225,0-20-738,0 0-736,0-20-2434</inkml:trace>
  <inkml:trace contextRef="#ctx0" brushRef="#br0" timeOffset="81814.4531">695 5076 10185,'0'0'2627,"0"0"-1731,18-19 1058,2 19-384,0 0-193,1-20-64,17 20-864,-17 0-1,19-20-704,-20 20 608,19-19-192,1 19-192,0-20-96,-1 20-416,-19 0-385,0 0-544,-20 0-609,21 0-1570,-21 0-5380</inkml:trace>
  <inkml:trace contextRef="#ctx0" brushRef="#br0" timeOffset="82032.2265">713 5255 13708,'-18'21'-192,"18"-2"1506,0-19 447,0 0-287,18 0-129,22-19-640,-19 19-449,17-21-160,3 1-32,-1 0-32,-1 20-96,1-19-160,0 19-545,-21 0-608,1 0-673,0 0-1442,-20 19-4964</inkml:trace>
  <inkml:trace contextRef="#ctx0" brushRef="#br0" timeOffset="82212.8906">695 5513 13708,'-41'40'33,"41"-40"1888,20 0-479,1 0-577,-3 0-225,2-20-352,21 0-127,-3 1-193,3-1-545,-1 0-768,-1 20-1122,1-19-2561</inkml:trace>
  <inkml:trace contextRef="#ctx0" brushRef="#br0" timeOffset="93560.5469">1329 4580 6566,'0'0'96,"0"-19"2178,0 19-384,-19 0-417,19 0 97,-20 19-417,0-19-32,0 40 32,-1-21 64,-17 42-128,18-22-32,-1 41-192,-17-21-160,17 20-417,1-19-160,0 19 0,20-19-96,0-1 0,0 2-128,0-22-448,0 20-385,20-39-641,0 21-1313,19-22-4003</inkml:trace>
  <inkml:trace contextRef="#ctx0" brushRef="#br0" timeOffset="94198.2422">1310 4917 8359,'19'-19'1057,"1"-1"1666,0 20-1314,-20 0-127,0 0 319,0 0-576,0 20-288,0-1 96,0 21-161,0 1-127,-20-22-289,0 21-32,20-1-160,-19 2 0,-1-2-160,20-19-224,-20 19-257,20-39-384,0 20-736,-20-20 31,20 0-384,20 0-2146</inkml:trace>
  <inkml:trace contextRef="#ctx0" brushRef="#br0" timeOffset="94452.1484">1667 4878 11787,'40'-20'512,"-40"20"1634,-20 0-1057,0 20-32,-1 0 481,-17-1-706,18 21-191,-21-19 256,-18 18-128,19 1-289,1-21-352,39 22-160,-20-21 64,20-1-64,0 1 128,0-20-96,20 20-320,-1-1-417,21-19-256,-20 20-512,0-20-961,-1 20-2307</inkml:trace>
  <inkml:trace contextRef="#ctx0" brushRef="#br0" timeOffset="94654.2969">1806 5255 11274,'0'40'288,"0"-20"2403,0 0-321,0 19-576,-20-19-289,0 21-384,0-22-736,1 21-161,-1-21-192,20 1-576,-20 0-866,0 1-2081,-1-21-12332</inkml:trace>
  <inkml:trace contextRef="#ctx0" brushRef="#br0" timeOffset="95487.3047">2282 4700 4548,'-20'-20'6854,"20"0"-5348,20 20 1088,-20 0-768,0 0-1153,0 20-257,-20 19 193,0-19-65,1 39 33,-1-18 31,0 18-223,0 0-257,0 1-160,1-20 96,19 20-32,-20-21 0,20-19-32,0 19 0,0-19-96,20 0-385,-1 1-480,1-2-416,0-19-641,-20 0-1729,20 0-4293</inkml:trace>
  <inkml:trace contextRef="#ctx0" brushRef="#br0" timeOffset="95964.8437">2501 4819 64,'0'-21'4324,"0"21"-2242,0-20 576,0 20-512,0 0-224,0 0-288,0 0-834,0 0-319,0 20 127,0 1 193,0 18 0,-20 1-161,-1-21-95,1 21-193,2 20-95,-23-20-354,21-1 418,0 2-353,20-22 0,0 21-64,20-21-129,0-19-127,0 20-96,-20-20-129,21 0-128,-3 0-480,2-20-576,21 1-2435,-21-1-6214</inkml:trace>
  <inkml:trace contextRef="#ctx0" brushRef="#br0" timeOffset="96174.8047">2302 5017 12587,'-40'0'321,"40"0"1569,0 0-1346,20 0-352,20 0 321,-21 0-289,1 0-160,-20 0-64,40 0-352,-19 20-673,17-20-1666,3 20-1985</inkml:trace>
  <inkml:trace contextRef="#ctx0" brushRef="#br0" timeOffset="96428.7109">2600 5176 2914,'20'20'3171,"-20"-20"-544,0 19 255,0 1-511,0-20-514,0 20-511,0 1-578,0-2-191,-20 1-64,0 0-225,20-1-160,-20-19-32,-1 20-160,21-20-384,-18 0-545,18 0-897,0 0-2178,0 0-6630</inkml:trace>
  <inkml:trace contextRef="#ctx0" brushRef="#br0" timeOffset="96689.4531">2798 4998 4195,'0'0'8553,"0"0"-7080,0 19-480,0-19 320,-20 20-192,20 19-64,0-19-704,0 1-257,0 18-64,0-19-609,0 0-1409,20-1-2466,21-19-7335</inkml:trace>
  <inkml:trace contextRef="#ctx0" brushRef="#br0" timeOffset="96842.7734">2877 4917 13612,'-20'0'64,"2"-19"897,-2 19-672,20 0-257,0 0-449,0 0-1569,20 0-2498</inkml:trace>
  <inkml:trace contextRef="#ctx0" brushRef="#br0" timeOffset="97138.6719">2977 4600 11723,'20'0'448,"-20"0"673,0 20 833,0 20-32,0-20-161,20 19-479,-20 20-706,0 2-288,20-2-127,-20-20-33,0 2-256,-20-2 224,20 1-96,-20-1-481,0-18-287,20 18-610,-21-19-992,21 0-2563</inkml:trace>
  <inkml:trace contextRef="#ctx0" brushRef="#br0" timeOffset="97363.2812">3195 5315 9929,'-20'39'4196,"0"-19"-3299,1 0 608,-1 21 129,0-22-834,-20 1-479,21 0-257,-1-1-609,-20 1-1248,19-20-4261</inkml:trace>
  <inkml:trace contextRef="#ctx0" brushRef="#br0" timeOffset="99934.5703">3572 4878 640,'0'0'1121,"0"-20"897,-19 20 32,19 0 192,0 0 96,0 0-704,0 0-65,0 0-768,0 0 224,19 20 32,-19-20-288,20 20 256,-20 19-353,20-19-63,0 21-225,1-22-159,-3 21-33,2-21-96,1 22-96,-1-21 64,0-1-224,-2-19-193,-18 20-255,21-20-673,-21 20-865,20-20-1346,-20 0-1953</inkml:trace>
  <inkml:trace contextRef="#ctx0" brushRef="#br0" timeOffset="100188.4765">3930 4858 10025,'-20'0'1826,"0"0"-993,0 20 992,-19 0-479,19-1 159,-21 21-352,-17 1-288,17-2-353,2 0 1,-21 2-1,41-21-384,-21-1-64,40 1-96,-20-20-224,20 0-897,0 0-801,0 0-224,20 0-2402</inkml:trace>
  <inkml:trace contextRef="#ctx0" brushRef="#br0" timeOffset="100586.914">4049 4481 2818,'39'0'9641,"-19"0"-9320,-20 21 1953,21 18-192,-1 0-128,-20 20-449,0 21-576,0 20-481,-20 18-191,-21 2-129,2-21-160,-1 0 128,20-19 0,-19-21 96,19-18-192,0-22-480,0 1-225,20 0-833,-20-20-1184,20 0-4613</inkml:trace>
  <inkml:trace contextRef="#ctx0" brushRef="#br0" timeOffset="101542.9687">4347 4937 7142,'0'0'2371,"0"0"511,0 0-63,0 0-769,0 0-449,0-20-480,0 20-416,0 0-321,0 0-95,20 0-1,-20 20 32,0-20-31,0 0-129,0 0 0,0 0-32,0 20 64,0-20-96,0 0-32,0 0-32,0 0-32,0 0 0,0 0 64,0 0 0,0 0-96,0 0 129,0 0-129,0 0-65,0 0-63,0 21 256,0-21 0,0 20 97,0-20-97,0 19 0,0-19 96,0 0 64,0 0 193,0 0 448,-20 0-129,20 0-319,0-19-33,0 19-96,0-20-127,-20 20-65,20 0-32,0 0-64,0 0-64,0 0-545,0 0-896,0 0-545,0 0-192,0 20-833,0-1-3523</inkml:trace>
  <inkml:trace contextRef="#ctx0" brushRef="#br0" timeOffset="102456.0547">4287 5315 9288,'0'-20'1442,"0"20"1216,0 0-159,0-19-706,0 19-576,0 0-128,0 0-608,0 0-97,0 0-63,0 0 31,20 0-128,-20 0-96,0 19 128,0-19-159,0 0 31,0 20-64,0-20 96,0 0-32,0 0 64,0 0 0,0 0 1,0 0-129,0 0-128,0-20 96,0 20-32,0 0 64,0 0-64,0 0-64,0 20 224,0-20 96,0 20-128,0-1 0,0-19-32,0 0 0,0 0 97,0 0 31,0 0 64,0 0 96,0 0-95,0 0-129,0 0-128,0-19-32,0 19-64,0 0 64,0 0-32,0 0 0,0 0-128,0 0 96,0 19 128,0-19 0,0 20-32,0-20-32,0 0 0,0 20 0,0-20 64,0 0 32,0 0 32,0-20-96,0 20-64,0-20-128,0 20-64,0-19 31,20 19-95,-20-20 160,0 0-32,20 20 192,-20 0-224,0 0 64,0 20 192,0-20 224,0 20-64,-20-1-32,20-19-64,0 20 33,0-20-65,0 0-32,0 0 64,0 0 0,0 0 32,0 0-448,0 0 96,0 0 192,0-20-257,0 20 129,0-19-256,0 19 576,0-20-288,20 20 96,-20 0 32,0 0 128,0 0 0,0 20-128,0-20 65,0 0-97,0 19-737,0-19-1217,0 20-1505,0-20-8457</inkml:trace>
  <inkml:trace contextRef="#ctx0" brushRef="#br0" timeOffset="105637.6953">2898 5117 32,'20'0'288,"-20"0"-192,0 0-32,0 0-32,0 0 192,0 0 257,0 0-225,20 0-64,-20 0 224,0 0-191,0 20-33,0-20 128,0 0 33,0 0-65,0 0 32,0 0 96,0 0-351,0 0 127,0 0-256,0 0 160,0 0-96,0 0 0,0 0 96,0 0-96,0 0-64,0 0 128,0 0 64,0 0 128,0 0-320,0 0-32,0 0 128,0 0-32,0 0-32,0 0 64,0 19-64,0-19 96,0 0 0,0 0 0,0 0 128,0 0-384,0 0 224,0 0 0,0 0 0,0 0 96,0 0-128,0 0 32,0 0 1,0 0-33,0 0 128,0 0 256,0 0 64,0 0-95,0 0 63,0 0-128,18 0-31,-18 0 31,0 0-160,0 0-64,0 0 64,0 0-192,0 0 128,0 0 128,-18 0 33,18 0 127,0 0-160,0 0 96,0 0-191,0 0-65,0 0-64,0 0 64,0 0 32,18 0-96,-18 0 64,0 0-32,0 0 0,0 0 0,-18 0 0,18 0 0,0 0 32,0 0-32,0 0-32,0 0 32,0 20 32,0-20-32,0 0-32,0 0 0,0 0 0,18 0 32,-18 0 32,0 0-32,0 0 0,0 0-32,0 0 96,0 0-64,0 0 0,0 0 0,0 0 64,0 0-32,0 0 32,0 0-32,-18 0-32,18 0 0,0 0 32,0 0 0,18 0 64,-18 0 64,0 0 0,0 0 0,0 0-31,0 0-1,0 20 0,0-20 0,0 0 0,-18 0-96,18 0 0,18 0 0,-18 0-32,0 0 64,0 0-96,0 0 32,0 0 32,-18 0-32,18 0 32,0 0 0,18 0 32,-18 0 128,0 0-95,0 0-65,0 0 32,0 0 64,0 0-32,-18 0-64,18 0 0,0 0-64,0 19 64,0-19-32,0 0 32,0 0-32,0 0 160,0 0 32,0 0-32,0 0-63,0 0-1,0 0-32,0 0-64,0 0 64,0 0-64,0 0 0,18 0 0,-18 0 0,0 0 32,-18 0 0,18 0 0,0 0-32,0 0 0,0 20 0,0-20 64,0 0 0,0 0-32,0 0 0,0 0 32,0 0-32,0 0-32,0 0 32,0 0 0,0 0 0,-20 0 64,20 0-32,0 0 0,0 0 32,0 0-63,0 20-1,0-20-32,0 0 32,0 0-32,0 0 0,20 0 0,-20 0 0,0 0 0,0 0 32,0 0-32,-20 0 0,20 0 32,0 0 0,0 0-32,0 21 32,-20-21-64,20 0 32,0 0 0,0 0 32,0 0-64,0 0 32,0 0 0,0 0 0,0 0 0,0 0 0,0 0 0,0 0 0,0 19 0,-21-19 0,21 0 0,0 0 0,0 0 0,0 0 0,0 0 0,0 0 32,0 0-64,0 0 32,21 0 32,-21 0-64,0 0 64,-21 0-32,21 0 0,0 0 32,0 0-32,0 20-32,0-20 0,0 0 32,0 0 0,0 0 0,0 0 0,0 0 32,0 0-64,0 0 64,0 0-32,0 0 0,0 0 0,0 0-32,0 0 32,0 0 0,0 0 0,0 0-32,0 0-32,0 0 0,0 0-33,0 0-63,0 0-128,0 0 64,0 0-609,0 0-1537,0 0-2883</inkml:trace>
  <inkml:trace contextRef="#ctx0" brushRef="#br1" timeOffset="111874.0234">237 5850 1505,'0'0'1633,"0"0"-415,0 20 351,0-20 289,0 0-705,0 0-256,0 0 352,0 0-64,0 0-256,20 0-160,-20 0-65,21 0-31,17 0-193,-18 0-31,1 0-65,19 0 33,-1 0-33,-19 0-96,20-20 1,-1 20-97,1 0 32,-1 0-32,1 0 0,1 0 1,-3 0-386,3 0 642,-3 0-417,-17 0 96,19 0-64,19 0 32,-19 0 32,0 0 0,-1-19 97,1 19-1,19 0-96,2 0 128,-2-20-224,0 20 96,21-20-32,-21 20 32,0 0-31,22 0 159,-2-19-160,-20 19 96,1 0 0,19-20-160,0 20 192,-18 0-448,-2-20 641,-19 20-353,-1 0-32,21 0-64,-1 0 256,20 0-128,-18 0-32,-2 0 32,-19 0 0,-1 0 32,21 0-96,-21 0 97,1-21 63,19 21-96,-19 0 32,19 0-32,-18-19 0,17 19-96,-17 0-32,18 0 64,-19 0-32,19 0 32,-19 0 32,19 0-64,-19 0 160,19 0-128,-18 0-64,-1 0 32,-1 0 32,-19 0 32,20 0 33,-1 0-33,-19 0 192,0 0-32,21 0-32,-3 0 32,-17 0-63,19 0 31,-22 0 32,23 0 32,-21 0-96,19 0-96,-19 0 1,0-20-33,0 20-32,0 0 64,-1 0-32,1 0-128,-20 0-513,20 0-1057,-20 0-1152,-20 0-3300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2320" units="cm"/>
        </inkml:traceFormat>
        <inkml:channelProperties>
          <inkml:channelProperty channel="X" name="resolution" value="28.34995" units="1/cm"/>
          <inkml:channelProperty channel="Y" name="resolution" value="41.13475" units="1/cm"/>
        </inkml:channelProperties>
      </inkml:inkSource>
      <inkml:timestamp xml:id="ts0" timeString="2012-02-26T02:53:14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22388 11940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3/31/12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Violates det.</a:t>
            </a:r>
            <a:r>
              <a:rPr lang="en-US" baseline="0" dirty="0" smtClean="0"/>
              <a:t> CPA assumption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935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 =   P(</a:t>
            </a:r>
            <a:r>
              <a:rPr lang="en-US" baseline="0" dirty="0" err="1" smtClean="0"/>
              <a:t>N,i</a:t>
            </a:r>
            <a:r>
              <a:rPr lang="en-US" baseline="0" dirty="0" smtClean="0"/>
              <a:t>)  </a:t>
            </a:r>
            <a:r>
              <a:rPr lang="en-US" baseline="0" dirty="0" err="1" smtClean="0"/>
              <a:t>xor</a:t>
            </a:r>
            <a:r>
              <a:rPr lang="en-US" baseline="0" dirty="0" smtClean="0"/>
              <a:t>   E(k1,  m </a:t>
            </a:r>
            <a:r>
              <a:rPr lang="en-US" baseline="0" dirty="0" err="1" smtClean="0"/>
              <a:t>xor</a:t>
            </a:r>
            <a:r>
              <a:rPr lang="en-US" baseline="0" dirty="0" smtClean="0"/>
              <a:t> P(</a:t>
            </a:r>
            <a:r>
              <a:rPr lang="en-US" baseline="0" dirty="0" err="1" smtClean="0"/>
              <a:t>N,i</a:t>
            </a:r>
            <a:r>
              <a:rPr lang="en-US" baseline="0" dirty="0" smtClean="0"/>
              <a:t>)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40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4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ustomXml" Target="../ink/ink4.xml"/><Relationship Id="rId3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ustomXml" Target="../ink/ink3.xml"/><Relationship Id="rId3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Odds and ends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Tweakable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encryption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27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Disk encryption using XTS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3638550"/>
            <a:ext cx="82296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note:  block-level PRP,   not sector-level PRP. </a:t>
            </a:r>
          </a:p>
          <a:p>
            <a:r>
              <a:rPr lang="en-US" dirty="0" smtClean="0"/>
              <a:t>Popular in disk encryption products:</a:t>
            </a:r>
          </a:p>
          <a:p>
            <a:pPr marL="0" indent="0">
              <a:buNone/>
            </a:pPr>
            <a:r>
              <a:rPr lang="en-US" dirty="0"/>
              <a:t>		 </a:t>
            </a:r>
            <a:r>
              <a:rPr lang="en-US" dirty="0" smtClean="0"/>
              <a:t>Mac OS X</a:t>
            </a:r>
            <a:r>
              <a:rPr lang="en-US" dirty="0"/>
              <a:t>-</a:t>
            </a:r>
            <a:r>
              <a:rPr lang="en-US" dirty="0" smtClean="0"/>
              <a:t>Lion, </a:t>
            </a:r>
            <a:r>
              <a:rPr lang="en-US" dirty="0" err="1" smtClean="0"/>
              <a:t>TrueCrypt</a:t>
            </a:r>
            <a:r>
              <a:rPr lang="en-US" dirty="0"/>
              <a:t>, </a:t>
            </a:r>
            <a:r>
              <a:rPr lang="en-US" dirty="0" err="1"/>
              <a:t>BestCrypt</a:t>
            </a:r>
            <a:r>
              <a:rPr lang="en-US" dirty="0"/>
              <a:t>,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28800" y="976015"/>
            <a:ext cx="21336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block 1</a:t>
            </a:r>
          </a:p>
        </p:txBody>
      </p:sp>
      <p:sp>
        <p:nvSpPr>
          <p:cNvPr id="9" name="Rectangle 8"/>
          <p:cNvSpPr/>
          <p:nvPr/>
        </p:nvSpPr>
        <p:spPr>
          <a:xfrm>
            <a:off x="3962400" y="976015"/>
            <a:ext cx="21336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b</a:t>
            </a:r>
            <a:r>
              <a:rPr lang="en-US" sz="2000" dirty="0" smtClean="0">
                <a:solidFill>
                  <a:srgbClr val="000000"/>
                </a:solidFill>
              </a:rPr>
              <a:t>lock 2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0" y="976015"/>
            <a:ext cx="21336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b</a:t>
            </a:r>
            <a:r>
              <a:rPr lang="en-US" sz="2000" dirty="0" smtClean="0">
                <a:solidFill>
                  <a:srgbClr val="000000"/>
                </a:solidFill>
              </a:rPr>
              <a:t>lock n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819150"/>
            <a:ext cx="1438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ector # t: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286000" y="1733550"/>
            <a:ext cx="1295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tweak:</a:t>
            </a:r>
            <a:br>
              <a:rPr lang="en-US" sz="2400" dirty="0" smtClean="0"/>
            </a:br>
            <a:r>
              <a:rPr lang="en-US" sz="2400" b="1" dirty="0" smtClean="0">
                <a:solidFill>
                  <a:schemeClr val="tx1"/>
                </a:solidFill>
              </a:rPr>
              <a:t>(t,1)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19600" y="1733550"/>
            <a:ext cx="1295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tweak:</a:t>
            </a:r>
            <a:br>
              <a:rPr lang="en-US" sz="2400" dirty="0" smtClean="0"/>
            </a:br>
            <a:r>
              <a:rPr lang="en-US" sz="2400" b="1" dirty="0" smtClean="0">
                <a:solidFill>
                  <a:schemeClr val="tx1"/>
                </a:solidFill>
              </a:rPr>
              <a:t>(t,2)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53200" y="1733550"/>
            <a:ext cx="1295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tweak:</a:t>
            </a:r>
            <a:br>
              <a:rPr lang="en-US" sz="2400" dirty="0" smtClean="0"/>
            </a:br>
            <a:r>
              <a:rPr lang="en-US" sz="2400" b="1" dirty="0" smtClean="0">
                <a:solidFill>
                  <a:schemeClr val="tx1"/>
                </a:solidFill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</a:rPr>
              <a:t>t,n</a:t>
            </a:r>
            <a:r>
              <a:rPr lang="en-US" sz="2400" b="1" dirty="0" smtClean="0">
                <a:solidFill>
                  <a:schemeClr val="tx1"/>
                </a:solidFill>
              </a:rPr>
              <a:t>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28800" y="2957215"/>
            <a:ext cx="2133600" cy="304800"/>
          </a:xfrm>
          <a:prstGeom prst="rect">
            <a:avLst/>
          </a:prstGeom>
          <a:pattFill prst="horzBrick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62400" y="2957215"/>
            <a:ext cx="2133600" cy="304800"/>
          </a:xfrm>
          <a:prstGeom prst="rect">
            <a:avLst/>
          </a:prstGeom>
          <a:pattFill prst="horzBrick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96000" y="2957215"/>
            <a:ext cx="2133600" cy="304800"/>
          </a:xfrm>
          <a:prstGeom prst="rect">
            <a:avLst/>
          </a:prstGeom>
          <a:pattFill prst="horzBrick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676400" y="819150"/>
            <a:ext cx="6705600" cy="6096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895600" y="1276350"/>
            <a:ext cx="0" cy="4572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105400" y="1276350"/>
            <a:ext cx="0" cy="4572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39000" y="1276350"/>
            <a:ext cx="0" cy="4572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7" idx="0"/>
          </p:cNvCxnSpPr>
          <p:nvPr/>
        </p:nvCxnSpPr>
        <p:spPr>
          <a:xfrm>
            <a:off x="2895600" y="2571750"/>
            <a:ext cx="0" cy="3854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105400" y="2571750"/>
            <a:ext cx="0" cy="3854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239000" y="2571750"/>
            <a:ext cx="0" cy="3854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383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tweakable</a:t>
            </a:r>
            <a:r>
              <a:rPr lang="en-US" dirty="0" smtClean="0"/>
              <a:t> encryption when you need many </a:t>
            </a:r>
            <a:br>
              <a:rPr lang="en-US" dirty="0" smtClean="0"/>
            </a:br>
            <a:r>
              <a:rPr lang="en-US" dirty="0" smtClean="0"/>
              <a:t>independent PRPs from one key</a:t>
            </a:r>
          </a:p>
          <a:p>
            <a:endParaRPr lang="en-US" dirty="0" smtClean="0"/>
          </a:p>
          <a:p>
            <a:r>
              <a:rPr lang="en-US" dirty="0" smtClean="0"/>
              <a:t>XTS is more efficient than the trivial construction</a:t>
            </a:r>
          </a:p>
          <a:p>
            <a:pPr lvl="1"/>
            <a:r>
              <a:rPr lang="en-US" dirty="0" smtClean="0"/>
              <a:t>Both are narrow block:    16 bytes for AES</a:t>
            </a:r>
          </a:p>
          <a:p>
            <a:pPr lvl="1"/>
            <a:endParaRPr lang="en-US" dirty="0"/>
          </a:p>
          <a:p>
            <a:r>
              <a:rPr lang="en-US" dirty="0" smtClean="0"/>
              <a:t>EME </a:t>
            </a:r>
            <a:r>
              <a:rPr lang="en-US" sz="2000" dirty="0" smtClean="0"/>
              <a:t>(previous segment) </a:t>
            </a:r>
            <a:r>
              <a:rPr lang="en-US" dirty="0" smtClean="0"/>
              <a:t>is a </a:t>
            </a:r>
            <a:r>
              <a:rPr lang="en-US" dirty="0" err="1" smtClean="0"/>
              <a:t>tweakable</a:t>
            </a:r>
            <a:r>
              <a:rPr lang="en-US" dirty="0" smtClean="0"/>
              <a:t> mode for wide block</a:t>
            </a:r>
          </a:p>
          <a:p>
            <a:pPr lvl="1"/>
            <a:r>
              <a:rPr lang="en-US" dirty="0" smtClean="0"/>
              <a:t>2x slower than XTS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58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059680" y="429840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50320" y="42890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0175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encryption:  no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Sectors on disk are fixed size (e.g. 4KB)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⇒   encryption cannot expand plaintext  (i.e.  M = C)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⇒   must use deterministic encryption,  no integrity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  <a:tabLst>
                <a:tab pos="1143000" algn="l"/>
              </a:tabLst>
            </a:pPr>
            <a:r>
              <a:rPr lang="en-US" dirty="0" smtClean="0"/>
              <a:t>Lemma:   if (E, D) is a det. CPA secure cipher with M=C</a:t>
            </a:r>
            <a:br>
              <a:rPr lang="en-US" dirty="0" smtClean="0"/>
            </a:br>
            <a:r>
              <a:rPr lang="en-US" dirty="0" smtClean="0"/>
              <a:t>	 then  (E, D)  is a PRP.</a:t>
            </a:r>
          </a:p>
          <a:p>
            <a:pPr marL="0" indent="0">
              <a:buNone/>
              <a:tabLst>
                <a:tab pos="1143000" algn="l"/>
              </a:tabLst>
            </a:pPr>
            <a:endParaRPr lang="en-US" dirty="0"/>
          </a:p>
          <a:p>
            <a:pPr marL="0" indent="0">
              <a:buNone/>
              <a:tabLst>
                <a:tab pos="1143000" algn="l"/>
              </a:tabLst>
            </a:pPr>
            <a:r>
              <a:rPr lang="en-US" dirty="0" smtClean="0"/>
              <a:t>⇒ every sector will need to be encrypted with a PRP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29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05150"/>
            <a:ext cx="8229600" cy="1600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Problem:    sector 1  and  sector 3  may have same content</a:t>
            </a:r>
          </a:p>
          <a:p>
            <a:r>
              <a:rPr lang="en-US" dirty="0" smtClean="0"/>
              <a:t>Leaks same information as ECB mode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Can we do better?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361950"/>
            <a:ext cx="21336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s</a:t>
            </a:r>
            <a:r>
              <a:rPr lang="en-US" sz="2400" dirty="0" smtClean="0">
                <a:solidFill>
                  <a:srgbClr val="000000"/>
                </a:solidFill>
              </a:rPr>
              <a:t>ector 1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2800" y="361950"/>
            <a:ext cx="21336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sector 2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6400" y="361950"/>
            <a:ext cx="21336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s</a:t>
            </a:r>
            <a:r>
              <a:rPr lang="en-US" sz="2400" dirty="0" smtClean="0">
                <a:solidFill>
                  <a:srgbClr val="000000"/>
                </a:solidFill>
              </a:rPr>
              <a:t>ector 3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36700" y="1276350"/>
            <a:ext cx="14478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PRP(k, </a:t>
            </a:r>
            <a:r>
              <a:rPr lang="en-US" sz="2400" b="1" dirty="0" smtClean="0"/>
              <a:t>⋅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733800" y="1276350"/>
            <a:ext cx="14478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PRP(k, </a:t>
            </a:r>
            <a:r>
              <a:rPr lang="en-US" sz="2400" b="1" dirty="0" smtClean="0"/>
              <a:t>⋅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867400" y="1276350"/>
            <a:ext cx="14478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PRP(k, </a:t>
            </a:r>
            <a:r>
              <a:rPr lang="en-US" sz="2400" b="1" dirty="0" smtClean="0"/>
              <a:t>⋅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219200" y="2266950"/>
            <a:ext cx="2133600" cy="457200"/>
          </a:xfrm>
          <a:prstGeom prst="rect">
            <a:avLst/>
          </a:prstGeom>
          <a:pattFill prst="horzBrick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s</a:t>
            </a:r>
            <a:r>
              <a:rPr lang="en-US" sz="2400" dirty="0" smtClean="0">
                <a:solidFill>
                  <a:srgbClr val="000000"/>
                </a:solidFill>
              </a:rPr>
              <a:t>ector 1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52800" y="2266950"/>
            <a:ext cx="2133600" cy="457200"/>
          </a:xfrm>
          <a:prstGeom prst="rect">
            <a:avLst/>
          </a:prstGeom>
          <a:pattFill prst="horzBrick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sector 2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86400" y="2266950"/>
            <a:ext cx="2133600" cy="457200"/>
          </a:xfrm>
          <a:prstGeom prst="rect">
            <a:avLst/>
          </a:prstGeom>
          <a:pattFill prst="horzBrick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s</a:t>
            </a:r>
            <a:r>
              <a:rPr lang="en-US" sz="2400" dirty="0" smtClean="0">
                <a:solidFill>
                  <a:srgbClr val="000000"/>
                </a:solidFill>
              </a:rPr>
              <a:t>ector 3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09800" y="819150"/>
            <a:ext cx="0" cy="3854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95800" y="819150"/>
            <a:ext cx="0" cy="3854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553200" y="819150"/>
            <a:ext cx="0" cy="3854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09800" y="1881485"/>
            <a:ext cx="0" cy="3854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95800" y="1881485"/>
            <a:ext cx="0" cy="3854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53200" y="1881485"/>
            <a:ext cx="0" cy="3854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48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52750"/>
            <a:ext cx="84582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Avoids previous leakage problem</a:t>
            </a:r>
          </a:p>
          <a:p>
            <a:r>
              <a:rPr lang="en-US" dirty="0" smtClean="0"/>
              <a:t>… but attacker can tell if a sector is changed and then reverted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Managing keys:   the trivial construction    </a:t>
            </a:r>
            <a:r>
              <a:rPr lang="en-US" b="1" dirty="0" err="1" smtClean="0">
                <a:solidFill>
                  <a:srgbClr val="FF0000"/>
                </a:solidFill>
              </a:rPr>
              <a:t>k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srgbClr val="FF0000"/>
                </a:solidFill>
              </a:rPr>
              <a:t> = PRF(k, t)    </a:t>
            </a:r>
            <a:r>
              <a:rPr lang="en-US" dirty="0" smtClean="0"/>
              <a:t>, t=1,…,L     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361950"/>
            <a:ext cx="21336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s</a:t>
            </a:r>
            <a:r>
              <a:rPr lang="en-US" sz="2400" dirty="0" smtClean="0">
                <a:solidFill>
                  <a:srgbClr val="000000"/>
                </a:solidFill>
              </a:rPr>
              <a:t>ector 1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2800" y="361950"/>
            <a:ext cx="21336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sector 2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6400" y="361950"/>
            <a:ext cx="21336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s</a:t>
            </a:r>
            <a:r>
              <a:rPr lang="en-US" sz="2400" dirty="0" smtClean="0">
                <a:solidFill>
                  <a:srgbClr val="000000"/>
                </a:solidFill>
              </a:rPr>
              <a:t>ector 3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36700" y="1276350"/>
            <a:ext cx="14478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PRP(</a:t>
            </a:r>
            <a:r>
              <a:rPr 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</a:t>
            </a:r>
            <a:r>
              <a:rPr lang="en-US" sz="2800" b="1" baseline="-25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</a:t>
            </a:r>
            <a:r>
              <a:rPr lang="en-US" sz="2400" dirty="0" smtClean="0"/>
              <a:t>, </a:t>
            </a:r>
            <a:r>
              <a:rPr lang="en-US" sz="2400" b="1" dirty="0" smtClean="0"/>
              <a:t>⋅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733800" y="1276350"/>
            <a:ext cx="14478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PRP(</a:t>
            </a:r>
            <a:r>
              <a:rPr lang="en-US" sz="2800" b="1" dirty="0" smtClean="0">
                <a:solidFill>
                  <a:srgbClr val="FDEADA"/>
                </a:solidFill>
              </a:rPr>
              <a:t>k</a:t>
            </a:r>
            <a:r>
              <a:rPr lang="en-US" sz="2800" b="1" baseline="-25000" dirty="0" smtClean="0">
                <a:solidFill>
                  <a:srgbClr val="FDEADA"/>
                </a:solidFill>
              </a:rPr>
              <a:t>2</a:t>
            </a:r>
            <a:r>
              <a:rPr lang="en-US" sz="2400" dirty="0" smtClean="0"/>
              <a:t>, </a:t>
            </a:r>
            <a:r>
              <a:rPr lang="en-US" sz="2400" b="1" dirty="0" smtClean="0"/>
              <a:t>⋅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867400" y="1276350"/>
            <a:ext cx="14478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PRP(</a:t>
            </a:r>
            <a:r>
              <a:rPr lang="en-US" sz="2800" b="1" dirty="0" smtClean="0">
                <a:solidFill>
                  <a:srgbClr val="FDEADA"/>
                </a:solidFill>
              </a:rPr>
              <a:t>k</a:t>
            </a:r>
            <a:r>
              <a:rPr lang="en-US" sz="2800" b="1" baseline="-25000" dirty="0" smtClean="0">
                <a:solidFill>
                  <a:srgbClr val="FDEADA"/>
                </a:solidFill>
              </a:rPr>
              <a:t>3</a:t>
            </a:r>
            <a:r>
              <a:rPr lang="en-US" sz="2400" dirty="0" smtClean="0"/>
              <a:t>, </a:t>
            </a:r>
            <a:r>
              <a:rPr lang="en-US" sz="2400" b="1" dirty="0" smtClean="0"/>
              <a:t>⋅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219200" y="2266950"/>
            <a:ext cx="2133600" cy="457200"/>
          </a:xfrm>
          <a:prstGeom prst="rect">
            <a:avLst/>
          </a:prstGeom>
          <a:pattFill prst="horzBrick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s</a:t>
            </a:r>
            <a:r>
              <a:rPr lang="en-US" sz="2400" dirty="0" smtClean="0">
                <a:solidFill>
                  <a:srgbClr val="000000"/>
                </a:solidFill>
              </a:rPr>
              <a:t>ector 1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52800" y="2266950"/>
            <a:ext cx="2133600" cy="457200"/>
          </a:xfrm>
          <a:prstGeom prst="rect">
            <a:avLst/>
          </a:prstGeom>
          <a:pattFill prst="horzBrick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sector 2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86400" y="2266950"/>
            <a:ext cx="2133600" cy="457200"/>
          </a:xfrm>
          <a:prstGeom prst="rect">
            <a:avLst/>
          </a:prstGeom>
          <a:pattFill prst="horzBrick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s</a:t>
            </a:r>
            <a:r>
              <a:rPr lang="en-US" sz="2400" dirty="0" smtClean="0">
                <a:solidFill>
                  <a:srgbClr val="000000"/>
                </a:solidFill>
              </a:rPr>
              <a:t>ector 3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90800" y="4476750"/>
            <a:ext cx="2476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we do better?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09800" y="819150"/>
            <a:ext cx="0" cy="3854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95800" y="819150"/>
            <a:ext cx="0" cy="3854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553200" y="819150"/>
            <a:ext cx="0" cy="3854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09800" y="1881485"/>
            <a:ext cx="0" cy="3854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95800" y="1881485"/>
            <a:ext cx="0" cy="3854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53200" y="1881485"/>
            <a:ext cx="0" cy="3854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783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Tweakable</a:t>
            </a:r>
            <a:r>
              <a:rPr lang="en-US" dirty="0" smtClean="0"/>
              <a:t> block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Goal:   construct </a:t>
            </a:r>
            <a:r>
              <a:rPr lang="en-US" b="1" u="sng" dirty="0" smtClean="0"/>
              <a:t>many</a:t>
            </a:r>
            <a:r>
              <a:rPr lang="en-US" dirty="0" smtClean="0"/>
              <a:t> PRPs from a key  </a:t>
            </a:r>
            <a:r>
              <a:rPr lang="en-US" dirty="0" err="1" smtClean="0"/>
              <a:t>k∈K</a:t>
            </a:r>
            <a:r>
              <a:rPr lang="en-US" dirty="0" smtClean="0"/>
              <a:t>  .    </a:t>
            </a:r>
          </a:p>
          <a:p>
            <a:pPr marL="0" indent="0">
              <a:spcBef>
                <a:spcPts val="2376"/>
              </a:spcBef>
              <a:buNone/>
              <a:tabLst>
                <a:tab pos="342900" algn="l"/>
                <a:tab pos="863600" algn="l"/>
              </a:tabLst>
            </a:pPr>
            <a:r>
              <a:rPr lang="en-US" dirty="0" smtClean="0"/>
              <a:t>	Syntax:    </a:t>
            </a:r>
            <a:r>
              <a:rPr lang="en-US" b="1" dirty="0" smtClean="0">
                <a:solidFill>
                  <a:srgbClr val="FF0000"/>
                </a:solidFill>
              </a:rPr>
              <a:t>E , D :   K </a:t>
            </a:r>
            <a:r>
              <a:rPr lang="en-US" b="1" dirty="0">
                <a:solidFill>
                  <a:srgbClr val="FF0000"/>
                </a:solidFill>
              </a:rPr>
              <a:t>× </a:t>
            </a:r>
            <a:r>
              <a:rPr lang="en-US" b="1" dirty="0" smtClean="0">
                <a:solidFill>
                  <a:srgbClr val="FF0000"/>
                </a:solidFill>
              </a:rPr>
              <a:t>T </a:t>
            </a:r>
            <a:r>
              <a:rPr lang="en-US" b="1" dirty="0">
                <a:solidFill>
                  <a:srgbClr val="FF0000"/>
                </a:solidFill>
              </a:rPr>
              <a:t>× </a:t>
            </a:r>
            <a:r>
              <a:rPr lang="en-US" b="1" dirty="0" smtClean="0">
                <a:solidFill>
                  <a:srgbClr val="FF0000"/>
                </a:solidFill>
              </a:rPr>
              <a:t>X ⟶ X</a:t>
            </a:r>
          </a:p>
          <a:p>
            <a:pPr marL="0" indent="0">
              <a:spcBef>
                <a:spcPts val="2376"/>
              </a:spcBef>
              <a:buNone/>
              <a:tabLst>
                <a:tab pos="342900" algn="l"/>
                <a:tab pos="863600" algn="l"/>
              </a:tabLst>
            </a:pPr>
            <a:r>
              <a:rPr lang="en-US" dirty="0" smtClean="0"/>
              <a:t>	for every   </a:t>
            </a:r>
            <a:r>
              <a:rPr lang="en-US" dirty="0" err="1" smtClean="0"/>
              <a:t>t∈</a:t>
            </a:r>
            <a:r>
              <a:rPr lang="en-US" dirty="0" err="1"/>
              <a:t>T</a:t>
            </a:r>
            <a:r>
              <a:rPr lang="en-US" dirty="0" smtClean="0"/>
              <a:t>  and  </a:t>
            </a:r>
            <a:r>
              <a:rPr lang="en-US" dirty="0" err="1" smtClean="0"/>
              <a:t>k⟵K</a:t>
            </a:r>
            <a:r>
              <a:rPr lang="en-US" dirty="0" smtClean="0"/>
              <a:t>:    </a:t>
            </a:r>
          </a:p>
          <a:p>
            <a:pPr marL="0" indent="0">
              <a:buNone/>
              <a:tabLst>
                <a:tab pos="342900" algn="l"/>
                <a:tab pos="863600" algn="l"/>
              </a:tabLst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E(k, t, ⋅) </a:t>
            </a:r>
            <a:r>
              <a:rPr lang="en-US" dirty="0" smtClean="0"/>
              <a:t> is an invertible </a:t>
            </a:r>
            <a:r>
              <a:rPr lang="en-US" dirty="0" err="1" smtClean="0"/>
              <a:t>func</a:t>
            </a:r>
            <a:r>
              <a:rPr lang="en-US" dirty="0" smtClean="0"/>
              <a:t>. on X,   </a:t>
            </a:r>
            <a:r>
              <a:rPr lang="en-US" dirty="0" err="1" smtClean="0"/>
              <a:t>indist</a:t>
            </a:r>
            <a:r>
              <a:rPr lang="en-US" dirty="0" smtClean="0"/>
              <a:t>. from random</a:t>
            </a:r>
          </a:p>
          <a:p>
            <a:pPr marL="0" indent="0">
              <a:buNone/>
              <a:tabLst>
                <a:tab pos="342900" algn="l"/>
                <a:tab pos="863600" algn="l"/>
              </a:tabLst>
            </a:pPr>
            <a:endParaRPr lang="en-US" dirty="0"/>
          </a:p>
          <a:p>
            <a:pPr marL="0" indent="0">
              <a:buNone/>
              <a:tabLst>
                <a:tab pos="342900" algn="l"/>
                <a:tab pos="863600" algn="l"/>
              </a:tabLst>
            </a:pPr>
            <a:r>
              <a:rPr lang="en-US" dirty="0" smtClean="0"/>
              <a:t>Application:    use sector number as the tweak</a:t>
            </a:r>
          </a:p>
          <a:p>
            <a:pPr marL="0" indent="0">
              <a:buNone/>
              <a:tabLst>
                <a:tab pos="342900" algn="l"/>
                <a:tab pos="863600" algn="l"/>
              </a:tabLst>
            </a:pPr>
            <a:r>
              <a:rPr lang="en-US" dirty="0" smtClean="0"/>
              <a:t>				⇒   every sector gets its own independent PRP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69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</a:t>
            </a:r>
            <a:r>
              <a:rPr lang="en-US" b="1" dirty="0" err="1" smtClean="0"/>
              <a:t>tweakable</a:t>
            </a:r>
            <a:r>
              <a:rPr lang="en-US" dirty="0" smtClean="0"/>
              <a:t> block ciphers</a:t>
            </a:r>
            <a:endParaRPr lang="en-US" sz="24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915400" cy="42291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E , D </a:t>
            </a:r>
            <a:r>
              <a:rPr lang="en-US" b="1" dirty="0">
                <a:solidFill>
                  <a:srgbClr val="FF0000"/>
                </a:solidFill>
              </a:rPr>
              <a:t>:   K × T × X ⟶ </a:t>
            </a:r>
            <a:r>
              <a:rPr lang="en-US" b="1" dirty="0" smtClean="0">
                <a:solidFill>
                  <a:srgbClr val="FF0000"/>
                </a:solidFill>
              </a:rPr>
              <a:t>X .    </a:t>
            </a:r>
            <a:r>
              <a:rPr lang="en-US" dirty="0" smtClean="0"/>
              <a:t>For   </a:t>
            </a:r>
            <a:r>
              <a:rPr lang="en-US" dirty="0"/>
              <a:t>b=0,1   define experiment   EXP(b)  as: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Def</a:t>
            </a:r>
            <a:r>
              <a:rPr lang="en-US" dirty="0"/>
              <a:t>:  E is a secure </a:t>
            </a:r>
            <a:r>
              <a:rPr lang="en-US" dirty="0" err="1" smtClean="0"/>
              <a:t>tweakable</a:t>
            </a:r>
            <a:r>
              <a:rPr lang="en-US" dirty="0" smtClean="0"/>
              <a:t> PRP </a:t>
            </a:r>
            <a:r>
              <a:rPr lang="en-US" dirty="0"/>
              <a:t>if for all </a:t>
            </a:r>
            <a:r>
              <a:rPr lang="en-US" dirty="0" smtClean="0"/>
              <a:t>efficient  </a:t>
            </a:r>
            <a:r>
              <a:rPr lang="en-US" dirty="0"/>
              <a:t>A:</a:t>
            </a:r>
            <a:br>
              <a:rPr lang="en-US" dirty="0"/>
            </a:br>
            <a:r>
              <a:rPr lang="en-US" dirty="0"/>
              <a:t>	         </a:t>
            </a:r>
            <a:r>
              <a:rPr lang="en-US" dirty="0" err="1" smtClean="0">
                <a:solidFill>
                  <a:schemeClr val="accent2"/>
                </a:solidFill>
              </a:rPr>
              <a:t>Adv</a:t>
            </a:r>
            <a:r>
              <a:rPr lang="en-US" baseline="-25000" dirty="0" err="1" smtClean="0">
                <a:solidFill>
                  <a:schemeClr val="accent2"/>
                </a:solidFill>
              </a:rPr>
              <a:t>tPRP</a:t>
            </a:r>
            <a:r>
              <a:rPr lang="en-US" dirty="0" smtClean="0">
                <a:solidFill>
                  <a:schemeClr val="accent2"/>
                </a:solidFill>
              </a:rPr>
              <a:t>[</a:t>
            </a:r>
            <a:r>
              <a:rPr lang="en-US" dirty="0">
                <a:solidFill>
                  <a:schemeClr val="accent2"/>
                </a:solidFill>
              </a:rPr>
              <a:t>A,E]  =  </a:t>
            </a:r>
            <a:r>
              <a:rPr lang="en-US" sz="3600" dirty="0">
                <a:solidFill>
                  <a:schemeClr val="accent2"/>
                </a:solidFill>
              </a:rPr>
              <a:t>|</a:t>
            </a:r>
            <a:r>
              <a:rPr lang="en-US" dirty="0" err="1">
                <a:solidFill>
                  <a:schemeClr val="accent2"/>
                </a:solidFill>
              </a:rPr>
              <a:t>Pr</a:t>
            </a:r>
            <a:r>
              <a:rPr lang="en-US" dirty="0">
                <a:solidFill>
                  <a:schemeClr val="accent2"/>
                </a:solidFill>
              </a:rPr>
              <a:t>[EXP(0)=1] – </a:t>
            </a:r>
            <a:r>
              <a:rPr lang="en-US" dirty="0" err="1">
                <a:solidFill>
                  <a:schemeClr val="accent2"/>
                </a:solidFill>
              </a:rPr>
              <a:t>Pr</a:t>
            </a:r>
            <a:r>
              <a:rPr lang="en-US" dirty="0">
                <a:solidFill>
                  <a:schemeClr val="accent2"/>
                </a:solidFill>
              </a:rPr>
              <a:t>[EXP(1)=1] </a:t>
            </a:r>
            <a:r>
              <a:rPr lang="en-US" sz="3600" dirty="0" smtClean="0">
                <a:solidFill>
                  <a:schemeClr val="accent2"/>
                </a:solidFill>
              </a:rPr>
              <a:t>|  </a:t>
            </a:r>
            <a:r>
              <a:rPr lang="en-US" dirty="0" smtClean="0"/>
              <a:t>is negligible.</a:t>
            </a:r>
            <a:endParaRPr lang="en-US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066800" y="1885950"/>
            <a:ext cx="1295400" cy="149334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1676400" y="1383506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1647826" y="1200150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7081024" y="1885950"/>
            <a:ext cx="1295400" cy="155049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A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2362200" y="1657350"/>
            <a:ext cx="2816095" cy="759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ym typeface="Symbol" pitchFamily="18" charset="2"/>
              </a:rPr>
              <a:t>b=1:   π</a:t>
            </a:r>
            <a:r>
              <a:rPr lang="en-US" sz="2000" dirty="0">
                <a:cs typeface="Arial" charset="0"/>
                <a:sym typeface="Symbol" pitchFamily="18" charset="2"/>
              </a:rPr>
              <a:t>(</a:t>
            </a:r>
            <a:r>
              <a:rPr lang="en-US" sz="2000" b="1" dirty="0">
                <a:cs typeface="Arial" charset="0"/>
                <a:sym typeface="Symbol" pitchFamily="18" charset="2"/>
              </a:rPr>
              <a:t>Perms[X])</a:t>
            </a:r>
            <a:r>
              <a:rPr lang="en-US" sz="2000" b="1" baseline="30000" dirty="0">
                <a:cs typeface="Arial" charset="0"/>
                <a:sym typeface="Symbol" pitchFamily="18" charset="2"/>
              </a:rPr>
              <a:t>|T|</a:t>
            </a:r>
          </a:p>
          <a:p>
            <a:pPr>
              <a:spcBef>
                <a:spcPts val="400"/>
              </a:spcBef>
            </a:pPr>
            <a:r>
              <a:rPr lang="en-US" sz="2000" dirty="0" smtClean="0"/>
              <a:t>b</a:t>
            </a:r>
            <a:r>
              <a:rPr lang="en-US" sz="2000" dirty="0"/>
              <a:t>=0:   </a:t>
            </a:r>
            <a:r>
              <a:rPr lang="en-US" sz="2000" dirty="0" err="1"/>
              <a:t>k</a:t>
            </a:r>
            <a:r>
              <a:rPr lang="en-US" sz="2000" dirty="0" err="1">
                <a:sym typeface="Symbol" pitchFamily="18" charset="2"/>
              </a:rPr>
              <a:t>K</a:t>
            </a:r>
            <a:r>
              <a:rPr lang="en-US" sz="2000" dirty="0">
                <a:sym typeface="Symbol" pitchFamily="18" charset="2"/>
              </a:rPr>
              <a:t>, </a:t>
            </a:r>
            <a:r>
              <a:rPr lang="en-US" sz="2000" dirty="0" smtClean="0">
                <a:sym typeface="Symbol" pitchFamily="18" charset="2"/>
              </a:rPr>
              <a:t>π[t] </a:t>
            </a:r>
            <a:r>
              <a:rPr lang="en-US" sz="2000" dirty="0">
                <a:sym typeface="Symbol" pitchFamily="18" charset="2"/>
              </a:rPr>
              <a:t>E(</a:t>
            </a:r>
            <a:r>
              <a:rPr lang="en-US" sz="2000" dirty="0" err="1">
                <a:sym typeface="Symbol" pitchFamily="18" charset="2"/>
              </a:rPr>
              <a:t>k</a:t>
            </a:r>
            <a:r>
              <a:rPr lang="en-US" sz="2000" dirty="0" err="1" smtClean="0">
                <a:sym typeface="Symbol" pitchFamily="18" charset="2"/>
              </a:rPr>
              <a:t>,t</a:t>
            </a:r>
            <a:r>
              <a:rPr lang="en-US" sz="2000" dirty="0" smtClean="0">
                <a:sym typeface="Symbol" pitchFamily="18" charset="2"/>
              </a:rPr>
              <a:t>,)</a:t>
            </a:r>
            <a:endParaRPr lang="en-US" sz="2000" dirty="0">
              <a:sym typeface="Symbol" pitchFamily="18" charset="2"/>
            </a:endParaRPr>
          </a:p>
        </p:txBody>
      </p:sp>
      <p:grpSp>
        <p:nvGrpSpPr>
          <p:cNvPr id="7177" name="Group 9"/>
          <p:cNvGrpSpPr>
            <a:grpSpLocks/>
          </p:cNvGrpSpPr>
          <p:nvPr/>
        </p:nvGrpSpPr>
        <p:grpSpPr bwMode="auto">
          <a:xfrm>
            <a:off x="2362200" y="2508090"/>
            <a:ext cx="4648200" cy="369093"/>
            <a:chOff x="1776" y="1997"/>
            <a:chExt cx="2400" cy="310"/>
          </a:xfrm>
        </p:grpSpPr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 flipH="1">
              <a:off x="1776" y="2304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Text Box 11"/>
            <p:cNvSpPr txBox="1">
              <a:spLocks noChangeArrowheads="1"/>
            </p:cNvSpPr>
            <p:nvPr/>
          </p:nvSpPr>
          <p:spPr bwMode="auto">
            <a:xfrm>
              <a:off x="2366" y="1997"/>
              <a:ext cx="32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 x</a:t>
              </a:r>
              <a:r>
                <a:rPr lang="en-US" baseline="-25000" dirty="0" smtClean="0"/>
                <a:t>1</a:t>
              </a:r>
              <a:endParaRPr lang="en-US" dirty="0">
                <a:sym typeface="Symbol" pitchFamily="18" charset="2"/>
              </a:endParaRPr>
            </a:p>
          </p:txBody>
        </p:sp>
      </p:grpSp>
      <p:grpSp>
        <p:nvGrpSpPr>
          <p:cNvPr id="7180" name="Group 12"/>
          <p:cNvGrpSpPr>
            <a:grpSpLocks/>
          </p:cNvGrpSpPr>
          <p:nvPr/>
        </p:nvGrpSpPr>
        <p:grpSpPr bwMode="auto">
          <a:xfrm>
            <a:off x="2362200" y="3007857"/>
            <a:ext cx="4724400" cy="400051"/>
            <a:chOff x="1776" y="2620"/>
            <a:chExt cx="2352" cy="336"/>
          </a:xfrm>
        </p:grpSpPr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>
              <a:off x="1776" y="2688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Text Box 14"/>
            <p:cNvSpPr txBox="1">
              <a:spLocks noChangeArrowheads="1"/>
            </p:cNvSpPr>
            <p:nvPr/>
          </p:nvSpPr>
          <p:spPr bwMode="auto">
            <a:xfrm>
              <a:off x="2269" y="2620"/>
              <a:ext cx="503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π[t</a:t>
              </a:r>
              <a:r>
                <a:rPr lang="en-US" sz="2000" baseline="-25000" dirty="0" smtClean="0"/>
                <a:t>1</a:t>
              </a:r>
              <a:r>
                <a:rPr lang="en-US" sz="2000" dirty="0" smtClean="0"/>
                <a:t>](x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</p:grp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7690624" y="3436441"/>
            <a:ext cx="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7703324" y="3710285"/>
            <a:ext cx="13644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b’ </a:t>
            </a:r>
            <a:r>
              <a:rPr lang="en-US" sz="2400">
                <a:sym typeface="Symbol" pitchFamily="18" charset="2"/>
              </a:rPr>
              <a:t> {0,1}</a:t>
            </a:r>
            <a:endParaRPr lang="en-US" sz="2400"/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762000" y="1657350"/>
            <a:ext cx="7924800" cy="1950541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600200" y="2605385"/>
            <a:ext cx="383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π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4724400" y="2469992"/>
            <a:ext cx="2048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     …      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q</a:t>
            </a:r>
            <a:r>
              <a:rPr lang="en-US" sz="2000" dirty="0" smtClean="0"/>
              <a:t>,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q</a:t>
            </a:r>
            <a:endParaRPr lang="en-US" sz="20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4495800" y="300984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/>
              <a:t>π[</a:t>
            </a:r>
            <a:r>
              <a:rPr lang="en-US" sz="2000" dirty="0" smtClean="0"/>
              <a:t>t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]</a:t>
            </a:r>
            <a:r>
              <a:rPr lang="en-US" sz="2000" dirty="0"/>
              <a:t>(</a:t>
            </a:r>
            <a:r>
              <a:rPr lang="en-US" sz="2000" dirty="0" smtClean="0"/>
              <a:t>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   …    </a:t>
            </a:r>
            <a:r>
              <a:rPr lang="en-US" sz="2000" dirty="0"/>
              <a:t>π[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q</a:t>
            </a:r>
            <a:r>
              <a:rPr lang="en-US" sz="2000" dirty="0" smtClean="0"/>
              <a:t>]</a:t>
            </a:r>
            <a:r>
              <a:rPr lang="en-US" sz="2000" dirty="0"/>
              <a:t>(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q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365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1:  the trivial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dirty="0"/>
              <a:t>(E,D) be a secure </a:t>
            </a:r>
            <a:r>
              <a:rPr lang="en-US" dirty="0" smtClean="0"/>
              <a:t>PRP,     E:  </a:t>
            </a:r>
            <a:r>
              <a:rPr lang="en-US" b="1" dirty="0">
                <a:solidFill>
                  <a:srgbClr val="FF0000"/>
                </a:solidFill>
              </a:rPr>
              <a:t>K </a:t>
            </a:r>
            <a:r>
              <a:rPr lang="en-US" b="1" dirty="0" smtClean="0">
                <a:solidFill>
                  <a:srgbClr val="FF0000"/>
                </a:solidFill>
              </a:rPr>
              <a:t>× </a:t>
            </a:r>
            <a:r>
              <a:rPr lang="en-US" b="1" dirty="0">
                <a:solidFill>
                  <a:srgbClr val="FF0000"/>
                </a:solidFill>
              </a:rPr>
              <a:t>X ⟶ X 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trivial </a:t>
            </a:r>
            <a:r>
              <a:rPr lang="en-US" dirty="0" err="1" smtClean="0"/>
              <a:t>tweakable</a:t>
            </a:r>
            <a:r>
              <a:rPr lang="en-US" dirty="0" smtClean="0"/>
              <a:t> construction:       (suppose  K = X) </a:t>
            </a:r>
          </a:p>
          <a:p>
            <a:pPr marL="0" indent="0">
              <a:spcBef>
                <a:spcPts val="2424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err="1" smtClean="0">
                <a:solidFill>
                  <a:srgbClr val="FF0000"/>
                </a:solidFill>
              </a:rPr>
              <a:t>E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tweak</a:t>
            </a:r>
            <a:r>
              <a:rPr lang="en-US" b="1" dirty="0" smtClean="0">
                <a:solidFill>
                  <a:srgbClr val="FF0000"/>
                </a:solidFill>
              </a:rPr>
              <a:t>(k, t, x) = E</a:t>
            </a:r>
            <a:r>
              <a:rPr lang="en-US" sz="3200" b="1" dirty="0" smtClean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000090"/>
                </a:solidFill>
              </a:rPr>
              <a:t>E(k, t)</a:t>
            </a:r>
            <a:r>
              <a:rPr lang="en-US" b="1" dirty="0" smtClean="0">
                <a:solidFill>
                  <a:srgbClr val="FF0000"/>
                </a:solidFill>
              </a:rPr>
              <a:t>,  x</a:t>
            </a:r>
            <a:r>
              <a:rPr lang="en-US" sz="3200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⇒  to encrypt  n  blocks need   2n   </a:t>
            </a:r>
            <a:r>
              <a:rPr lang="en-US" dirty="0" err="1" smtClean="0"/>
              <a:t>evals</a:t>
            </a:r>
            <a:r>
              <a:rPr lang="en-US" dirty="0" smtClean="0"/>
              <a:t> of  E(.,.)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09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4582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  the XTS </a:t>
            </a:r>
            <a:r>
              <a:rPr lang="en-US" dirty="0" err="1" smtClean="0"/>
              <a:t>tweakable</a:t>
            </a:r>
            <a:r>
              <a:rPr lang="en-US" dirty="0" smtClean="0"/>
              <a:t> block cipher   </a:t>
            </a:r>
            <a:r>
              <a:rPr lang="en-US" sz="2200" dirty="0" smtClean="0"/>
              <a:t>[R’04]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1600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dirty="0"/>
              <a:t>(E,D) be a secure </a:t>
            </a:r>
            <a:r>
              <a:rPr lang="en-US" dirty="0" smtClean="0"/>
              <a:t>PRP,     E:  </a:t>
            </a:r>
            <a:r>
              <a:rPr lang="en-US" b="1" dirty="0">
                <a:solidFill>
                  <a:srgbClr val="FF0000"/>
                </a:solidFill>
              </a:rPr>
              <a:t>K </a:t>
            </a:r>
            <a:r>
              <a:rPr lang="en-US" b="1" dirty="0" smtClean="0">
                <a:solidFill>
                  <a:srgbClr val="FF0000"/>
                </a:solidFill>
              </a:rPr>
              <a:t>× </a:t>
            </a:r>
            <a:r>
              <a:rPr lang="en-US" b="1" dirty="0">
                <a:solidFill>
                  <a:srgbClr val="FF0000"/>
                </a:solidFill>
              </a:rPr>
              <a:t>{0,1}</a:t>
            </a:r>
            <a:r>
              <a:rPr lang="en-US" b="1" baseline="30000" dirty="0">
                <a:solidFill>
                  <a:srgbClr val="FF0000"/>
                </a:solidFill>
              </a:rPr>
              <a:t>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⟶ {0,1}</a:t>
            </a:r>
            <a:r>
              <a:rPr lang="en-US" b="1" baseline="30000" dirty="0">
                <a:solidFill>
                  <a:srgbClr val="FF0000"/>
                </a:solidFill>
              </a:rPr>
              <a:t>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. </a:t>
            </a:r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XTS:</a:t>
            </a:r>
            <a:r>
              <a:rPr lang="en-US" dirty="0"/>
              <a:t>	 </a:t>
            </a:r>
            <a:r>
              <a:rPr lang="en-US" dirty="0" smtClean="0"/>
              <a:t>     </a:t>
            </a:r>
            <a:r>
              <a:rPr lang="en-US" b="1" dirty="0" err="1" smtClean="0">
                <a:solidFill>
                  <a:srgbClr val="FF0000"/>
                </a:solidFill>
              </a:rPr>
              <a:t>E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tweak</a:t>
            </a:r>
            <a:r>
              <a:rPr lang="en-US" sz="3200" b="1" dirty="0" smtClean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 (k</a:t>
            </a:r>
            <a:r>
              <a:rPr lang="en-US" b="1" baseline="-25000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>
                <a:solidFill>
                  <a:srgbClr val="FF0000"/>
                </a:solidFill>
              </a:rPr>
              <a:t>,k</a:t>
            </a:r>
            <a:r>
              <a:rPr lang="en-US" b="1" baseline="-25000" dirty="0" smtClean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),  (</a:t>
            </a:r>
            <a:r>
              <a:rPr lang="en-US" b="1" dirty="0" err="1" smtClean="0">
                <a:solidFill>
                  <a:srgbClr val="FF0000"/>
                </a:solidFill>
              </a:rPr>
              <a:t>t,i</a:t>
            </a:r>
            <a:r>
              <a:rPr lang="en-US" b="1" dirty="0" smtClean="0">
                <a:solidFill>
                  <a:srgbClr val="FF0000"/>
                </a:solidFill>
              </a:rPr>
              <a:t>),  x</a:t>
            </a:r>
            <a:r>
              <a:rPr lang="en-US" sz="3200" b="1" dirty="0" smtClean="0">
                <a:solidFill>
                  <a:srgbClr val="FF0000"/>
                </a:solidFill>
              </a:rPr>
              <a:t>)</a:t>
            </a:r>
            <a:r>
              <a:rPr lang="en-US" b="1" dirty="0" smtClean="0">
                <a:solidFill>
                  <a:srgbClr val="FF0000"/>
                </a:solidFill>
              </a:rPr>
              <a:t> =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2200" y="2190750"/>
            <a:ext cx="164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 ⟵E(k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t)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143000" y="2724150"/>
            <a:ext cx="381000" cy="1447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4552950"/>
            <a:ext cx="6400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⇒  to encrypt  n  blocks need   n+1   </a:t>
            </a:r>
            <a:r>
              <a:rPr lang="en-US" sz="2400" dirty="0" err="1"/>
              <a:t>evals</a:t>
            </a:r>
            <a:r>
              <a:rPr lang="en-US" sz="2400" dirty="0"/>
              <a:t> of  E(.,.)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1522080" y="2592360"/>
              <a:ext cx="4759920" cy="1665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12360" y="2583360"/>
                <a:ext cx="4781880" cy="168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9338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33350"/>
            <a:ext cx="662588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Is it necessary to encrypt the tweak before using it?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That is, is the following a secure </a:t>
            </a:r>
            <a:r>
              <a:rPr lang="en-US" sz="2400" dirty="0" err="1" smtClean="0"/>
              <a:t>tweakable</a:t>
            </a:r>
            <a:r>
              <a:rPr lang="en-US" sz="2400" dirty="0" smtClean="0"/>
              <a:t> PRP?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9800" y="1427112"/>
            <a:ext cx="381000" cy="1066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3510974"/>
            <a:ext cx="734923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No:   E</a:t>
            </a:r>
            <a:r>
              <a:rPr lang="en-US" sz="3200" dirty="0" smtClean="0"/>
              <a:t>(</a:t>
            </a:r>
            <a:r>
              <a:rPr lang="en-US" sz="2400" dirty="0" smtClean="0"/>
              <a:t>k, (t,1), P(t,1)</a:t>
            </a:r>
            <a:r>
              <a:rPr lang="en-US" sz="3200" dirty="0" smtClean="0"/>
              <a:t>)</a:t>
            </a:r>
            <a:r>
              <a:rPr lang="en-US" sz="2400" dirty="0" smtClean="0"/>
              <a:t> ⨁ E</a:t>
            </a:r>
            <a:r>
              <a:rPr lang="en-US" sz="3200" dirty="0" smtClean="0"/>
              <a:t>(</a:t>
            </a:r>
            <a:r>
              <a:rPr lang="en-US" sz="2400" dirty="0" smtClean="0"/>
              <a:t>k, (t,2), P(t,2)</a:t>
            </a:r>
            <a:r>
              <a:rPr lang="en-US" sz="3200" dirty="0" smtClean="0"/>
              <a:t>) </a:t>
            </a:r>
            <a:r>
              <a:rPr lang="en-US" sz="2400" dirty="0" smtClean="0"/>
              <a:t>= </a:t>
            </a:r>
            <a:r>
              <a:rPr lang="en-US" sz="2400" dirty="0"/>
              <a:t>P(t,1</a:t>
            </a:r>
            <a:r>
              <a:rPr lang="en-US" sz="2400" dirty="0" smtClean="0"/>
              <a:t>) ⨁ P</a:t>
            </a:r>
            <a:r>
              <a:rPr lang="en-US" sz="2400" dirty="0"/>
              <a:t>(t,2)</a:t>
            </a:r>
            <a:r>
              <a:rPr lang="en-US" sz="2400" dirty="0" smtClean="0"/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10454" y="3053774"/>
            <a:ext cx="74188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No:   E</a:t>
            </a:r>
            <a:r>
              <a:rPr lang="en-US" sz="3200" dirty="0" smtClean="0"/>
              <a:t>(</a:t>
            </a:r>
            <a:r>
              <a:rPr lang="en-US" sz="2400" dirty="0" smtClean="0"/>
              <a:t>k, (t,1), P(t,2)</a:t>
            </a:r>
            <a:r>
              <a:rPr lang="en-US" sz="3200" dirty="0" smtClean="0"/>
              <a:t>)</a:t>
            </a:r>
            <a:r>
              <a:rPr lang="en-US" sz="2400" dirty="0" smtClean="0"/>
              <a:t> ⨁ E</a:t>
            </a:r>
            <a:r>
              <a:rPr lang="en-US" sz="3200" dirty="0" smtClean="0"/>
              <a:t>(</a:t>
            </a:r>
            <a:r>
              <a:rPr lang="en-US" sz="2400" dirty="0" smtClean="0"/>
              <a:t>k, (t,2), P(t,1)</a:t>
            </a:r>
            <a:r>
              <a:rPr lang="en-US" sz="3200" dirty="0" smtClean="0"/>
              <a:t>) </a:t>
            </a:r>
            <a:r>
              <a:rPr lang="en-US" sz="2400" dirty="0" smtClean="0"/>
              <a:t>= </a:t>
            </a:r>
            <a:r>
              <a:rPr lang="en-US" sz="2400" dirty="0"/>
              <a:t>P(t,1</a:t>
            </a:r>
            <a:r>
              <a:rPr lang="en-US" sz="2400" dirty="0" smtClean="0"/>
              <a:t>) ⨁ P</a:t>
            </a:r>
            <a:r>
              <a:rPr lang="en-US" sz="2400" dirty="0"/>
              <a:t>(t,2)</a:t>
            </a:r>
            <a:r>
              <a:rPr lang="en-US" sz="2400" dirty="0" smtClean="0"/>
              <a:t>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5400" y="2647950"/>
            <a:ext cx="2084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Yes, it is secure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7563" y="3943350"/>
            <a:ext cx="57959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No:   E</a:t>
            </a:r>
            <a:r>
              <a:rPr lang="en-US" sz="3200" dirty="0" smtClean="0"/>
              <a:t>(</a:t>
            </a:r>
            <a:r>
              <a:rPr lang="en-US" sz="2400" dirty="0" smtClean="0"/>
              <a:t>k, (t,1), P(t,1)</a:t>
            </a:r>
            <a:r>
              <a:rPr lang="en-US" sz="3200" dirty="0" smtClean="0"/>
              <a:t>)</a:t>
            </a:r>
            <a:r>
              <a:rPr lang="en-US" sz="2400" dirty="0" smtClean="0"/>
              <a:t> ⨁ E</a:t>
            </a:r>
            <a:r>
              <a:rPr lang="en-US" sz="3200" dirty="0" smtClean="0"/>
              <a:t>(</a:t>
            </a:r>
            <a:r>
              <a:rPr lang="en-US" sz="2400" dirty="0" smtClean="0"/>
              <a:t>k, (t,2), P(t,2)</a:t>
            </a:r>
            <a:r>
              <a:rPr lang="en-US" sz="3200" dirty="0" smtClean="0"/>
              <a:t>) </a:t>
            </a:r>
            <a:r>
              <a:rPr lang="en-US" sz="2400" dirty="0" smtClean="0"/>
              <a:t>= 0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00800" y="1428750"/>
            <a:ext cx="381000" cy="1066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85320" y="1191600"/>
              <a:ext cx="6282000" cy="10008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040" y="1181160"/>
                <a:ext cx="6302520" cy="102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8887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0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8229</TotalTime>
  <Words>643</Words>
  <Application>Microsoft Macintosh PowerPoint</Application>
  <PresentationFormat>On-screen Show (16:9)</PresentationFormat>
  <Paragraphs>114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1_Lecture</vt:lpstr>
      <vt:lpstr>2_Office Theme</vt:lpstr>
      <vt:lpstr>3_Office Theme</vt:lpstr>
      <vt:lpstr>Tweakable encryption</vt:lpstr>
      <vt:lpstr>Disk encryption:  no expansion</vt:lpstr>
      <vt:lpstr>PowerPoint Presentation</vt:lpstr>
      <vt:lpstr>PowerPoint Presentation</vt:lpstr>
      <vt:lpstr>Tweakable block ciphers</vt:lpstr>
      <vt:lpstr>Secure tweakable block ciphers</vt:lpstr>
      <vt:lpstr>Example 1:  the trivial construction</vt:lpstr>
      <vt:lpstr>2.  the XTS tweakable block cipher   [R’04]</vt:lpstr>
      <vt:lpstr>PowerPoint Presentation</vt:lpstr>
      <vt:lpstr>Disk encryption using XTS</vt:lpstr>
      <vt:lpstr>Summary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615</cp:revision>
  <cp:lastPrinted>2012-02-04T02:16:27Z</cp:lastPrinted>
  <dcterms:created xsi:type="dcterms:W3CDTF">2010-11-06T18:36:35Z</dcterms:created>
  <dcterms:modified xsi:type="dcterms:W3CDTF">2012-03-31T18:51:45Z</dcterms:modified>
</cp:coreProperties>
</file>