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2"/>
  </p:notesMasterIdLst>
  <p:handoutMasterIdLst>
    <p:handoutMasterId r:id="rId13"/>
  </p:handoutMasterIdLst>
  <p:sldIdLst>
    <p:sldId id="300" r:id="rId4"/>
    <p:sldId id="382" r:id="rId5"/>
    <p:sldId id="383" r:id="rId6"/>
    <p:sldId id="384" r:id="rId7"/>
    <p:sldId id="385" r:id="rId8"/>
    <p:sldId id="381" r:id="rId9"/>
    <p:sldId id="386" r:id="rId10"/>
    <p:sldId id="368" r:id="rId11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9:26:05.1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5660 5829 4131,'0'0'1730,"-19"0"1697,19 0-1088,0 0 191,0 0-512,0 0-449,0 0-416,0 0-480,0 0-160,0 0 479,19-20-319,1 20-96,0-20-129,0 1-384,19-21 320,2 20-223,-21-19-161,19-1 96,1 1-96,-1-2 224,-19-18-448,19 19 224,-19-19-160,-20 39-33,20 0 257,-20 1-256,0 19 577,-20 0-674,0 19 514,1 21-354,-21-1 514,1 21-161,19-1-32,-20 1 64,21 0-31,-1-1 95,-1-19-64,21-21-384,0 1 96,21-20-32,-1 0 64,-1 0 32,1 0-224,0-20-32,19-19-193,1 19-127,-1-19 63,1-1 129,1 0-32,-2-20 31,-19 20 97,0 1 160,0 19 128,-1 0-64,-19 1 480,0 19 321,0 0-128,0 19-225,0 1-64,-19 20 97,19-1-1,-20 1-63,0 20-193,20 0-352,-20-21 416,20 1-448,0-21-289,0 1-255,0 0-930,0-20-736,0 0-2275</inkml:trace>
  <inkml:trace contextRef="#ctx0" brushRef="#br0" timeOffset="239.2579">6356 5750 13100,'19'0'2018,"-19"20"993,-19-1-865,19 1-160,-20 20-481,0 0-672,20-20-449,-21 20-320,21-21-128,0-19-737,0 20-1152,21-20-898,-21 0-3747</inkml:trace>
  <inkml:trace contextRef="#ctx0" brushRef="#br0" timeOffset="1452.1485">6078 5154 7847,'-20'0'737,"-1"0"2273,1 0-1568,0-19 320,1 19-481,-1 0-416,0 19-417,0-19-96,1 0 97,-21 20-97,20-20 161,-19 20-193,-2 0-192,21 0 64,-19-1-96,-1 1 321,21 20-257,-1-19 160,-20 18-160,20 1-32,1-1 65,-1 1-65,-1-1-192,1 1 384,0 0-160,1 0-96,-1 0 32,0 19-32,0-20 96,20 1-224,0 1 160,0-22-96,0 21 65,0-1-1,0 1 0,20-1 0,-20-19 0,20 20 64,0-19-64,-1 18 96,1-19-32,0 0 32,1 19-32,-1-19-31,-1 0 63,1 0 32,20-1-192,-20 1 32,19 0 160,1-20-256,-21 0 224,21 21 32,1-21 97,-2-21-97,1 21 32,-1 0-32,1-20 32,-1 0-95,2 20-65,-2-19 192,1-1-352,0 0 288,-1 0-192,1 1 0,-1-1 160,2 0-128,-21 0 32,19 0-128,1 1 96,-21-2 32,1 1 32,0 0-128,0 0 64,0 1 32,-1-1-64,2 0 161,-21 0-193,20 1-1,0-1 162,-20 0-225,20 20 160,-1-20 0,-19 1-32,0-2-128,20 1 224,0 0-224,-20 0 128,0 1 0,20-1 0,-20-20-32,0 21 64,19-1 0,-19 0-64,0 0 64,-19 0 96,19 1-288,0-2 192,-20 1-64,20 0 64,-20 0-128,20 1 64,-20-21 0,20 20-32,0 1 32,-19-21 32,19 20-32,-20 1-192,0-2 416,0 1-224,-20 0 64,0 0-64,0 20 0,-39 0 0,20-19 64,-21 19 64,1 0-96,19 0 32,0 19-64,40-19-96,0 0-448,1 0-962,-1 0-2401,20 0-10219</inkml:trace>
  <inkml:trace contextRef="#ctx0" brushRef="#br0" timeOffset="2702.1483">5542 10178 11242,'0'19'1762,"-20"-19"1345,20 0-833,0 0-544,0 0-257,0 0-929,0 0-447,20 0 319,-1 0 160,1-19-127,0-1 63,20 0-416,-1-19 65,1-2-97,19-18 32,-18 19-64,-2-19-64,1 19-64,-21-20-32,1 20 64,-20 1 31,20 19 33,-20 0 97,0 20 31,-20 0 32,0 20-64,1 19 32,-1 1 160,0 20 1,-19 19-1,-2 1 0,1-21 129,21 1-97,19-20-288,0-1-96,19-39 64,1 0 32,0-19 96,21-1-64,-2-20-224,1 1-64,-1-22-65,1 2 33,-1 19-128,2-19-33,-2 20 97,-19-2 224,0 21 128,-20 0-128,0 20 352,0 0 193,0 20-225,-20 20 160,0 0 97,1 20-33,-1-1 0,20 0-127,-21-19-225,21 1-96,21-22-224,-1 1-385,-1-20-576,1 0-609,20-20-1088,-20 20-2307</inkml:trace>
  <inkml:trace contextRef="#ctx0" brushRef="#br0" timeOffset="3035.1563">6256 10038 14349,'19'-20'192,"-19"20"2082,20-19-480,1-1-449,-21 0-95,20 20-674,0 0-352,-1 0-64,-19 20 161,0-20-1,0 39-64,-19-19 33,-1 21-257,-21-2 160,2 1-64,-1-1-64,20-19 352,1 0 1,-1 0 127,20-20-512,20 0 64,-1 0 417,21 0-257,19 0 32,-18-20-288,18 20 64,-19-20-320,-1 20-320,1 0-1122,-40-20-608,20 20-2242</inkml:trace>
  <inkml:trace contextRef="#ctx0" brushRef="#br0" timeOffset="4024.4141">6078 9423 2081,'-41'0'6535,"21"0"-4678,0 0 770,1 0-929,-21 0-353,20 0-288,1 0-321,-21 20-223,1 0-33,-2-1-95,21 1-65,-19 0-64,-1 1-63,20 18 31,-19 1-32,-1-1-96,20 21 0,-19-21-64,-2 22-64,21-22 64,1 20-32,-1-19-32,0 0 64,20-1 32,0 2 0,0-2 0,20-19 193,-20 20-354,20-21 129,-1 21 129,1-20-97,0-1-32,21 21 0,-22-19-64,21-1 288,-20-1-224,19 1 128,1 0-32,-1 0-128,22-1 417,-22 1-257,1-20 256,-1 20-320,1 0 64,19-20-31,-18 0 63,-2 0 32,21 0-64,-1-20 0,0 20 0,-18-20 97,18 0 31,1 1-128,-21-1-96,1 20 192,-1-40-224,2 21-64,-1-1 96,-1-1-32,1 1 1,-1-19 159,1 19-224,-21-20 64,22 21 0,-21-21 32,0 20-32,-1-19 32,1-2-32,-20 2 32,20-1-64,-20 0 32,20 1 32,-20-1 0,0 21 32,0-22 128,-20 1-224,20 1 225,-20-1-225,20 21 64,-20-21 32,1 0-96,19 0 32,-20 0 0,-21 1 0,21 19-32,-19-20 192,-1 21-96,1-1 64,-20 20-32,-1-20 193,-20 20-353,-19 0 128,-1 0 32,21 20-160,-20-20 32,40 20 0,18-20-96,2 19-673,19 1-1313,20-20-2498,0 20-11339</inkml:trace>
  <inkml:trace contextRef="#ctx0" brushRef="#br0" timeOffset="5388.6719">16977 5750 4163,'-19'20'7592,"19"-1"-5735,-20-19 1154,20 0-1025,0 0-352,20 0-513,-20-19-449,39 19-31,-19-20-97,19-20-287,21 21 159,-20-21-224,20 20-64,-1-19-64,0-22 33,2 22-194,-22-1-255,1 20 544,-20 1-224,-1-1-64,-19 0 192,0 20-96,-19 20-160,-1-20 320,-20 39 449,1 1-385,-2-1-64,-18 21 193,19 0-129,1-20 32,19-1-128,0 1 0,20-20-64,0-1-224,20-19 192,20 0 0,-1-19 0,1-1-448,19 0 320,1-19-192,0-1-1,-1-19-191,0 18-129,-18-18 65,18 19 127,-19 1 289,-20-1 128,-20 40 192,19-20 513,-19 40 128,-19-20-417,-1 20 65,-20 19-193,1 21-32,-2-1 545,1 1-385,1 0-31,-1-21-225,21 21-320,19-41 96,0 21-417,0-40-320,19 20-352,1-20-929,0 0-832,0 0-3044</inkml:trace>
  <inkml:trace contextRef="#ctx0" brushRef="#br0" timeOffset="5788.086">17673 5789 14157,'0'0'1473,"0"0"833,0-19-1024,19 19-450,1-20 225,20 0-352,-1 20-385,21-20-63,-21 20-33,2 0-512,-21 20 576,-1 0-96,-19 0-192,-19-1 320,-1 1-191,-21 0-226,21 0 418,-19 1-129,19-21-64,0 19-32,1-19 96,19 0-288,0 0 0,19 0 32,1 0-64,20 0 128,-21 20 32,21-20-160,-19 20 224,-1 0-96,-20-1-96,0 1 384,-20 0 321,-1 0-321,-19-20 353,1 19-673,-1-19 480,1 0-544,-1-19-513,1 19-768,-2-20-1410,1 0-1761</inkml:trace>
  <inkml:trace contextRef="#ctx0" brushRef="#br0" timeOffset="6695.3125">17494 5095 1377,'-40'-20'6278,"20"20"-4324,-19 0 928,-2 0-1280,21 0 63,-19 20-479,-1-20-322,1 20-287,-1 19-65,1-19-191,-2 20 351,1-1-191,1 1-385,-1 20 128,-19 0-64,20-21 193,-2 20-257,21-19 64,-19 20-96,19 0-32,0-21 32,20 21-96,-20-1 96,20-18-64,0-2 96,0 20-192,20-19 256,0-20-160,0 19 64,19 1 96,2 0 129,-2-20-321,1 20 256,-1-20-256,21-1 160,-21 21-32,1-20 32,0-1-32,0 1-64,19 0 64,-19 1 129,19-1 31,2-20 32,18 0 64,-20 0-127,20-20-1,1-1-64,-1 1-32,0 0-160,2 1 224,-22-21-448,20 20 480,-39-19-192,20-1-32,-1 20 32,-19-20-64,-1 0 64,1 1-64,-1-1 192,2-19-256,-21 19 32,19 0 64,-39-20 0,20 21 96,-20-1-96,0 1-128,-20-1 449,1-20-225,-1 20-32,0 1 64,-1-1-32,1 1 160,-19-1-192,-1 1-64,1 18 160,-20-19-256,-2 1 96,-18 19 0,-20 0-32,-1 20 0,-38 0 32,18 0-32,-18 0 96,18 20 32,21-20 129,20 20-418,20-1-287,18 1-1250,21 0-1921,0 21-7752</inkml:trace>
  <inkml:trace contextRef="#ctx0" brushRef="#br0" timeOffset="7895.5077">16818 9821 9801,'-20'19'1858,"20"1"1441,-19-20-1217,19 20-705,0-20-416,19 0-192,-19 0 31,20-20-191,21 0-257,-2 1-160,21-2-63,-21-19-1,20 1-64,1-1 0,0 1-32,-20-1-256,-1 0 192,-19 0-193,-20 20 193,20 20 64,-20 0 64,-20 0-31,0 0 63,-19 41 160,-1-22 0,1 41 65,-2-21-33,1 21 96,1-1-31,-1 1-97,21-20-160,19-1-128,0-19-32,19-20-32,21 0 0,-1 0-192,1-20-289,1 1-96,18-21-95,0 1 127,-19-2 33,-1 1 95,22-19 65,-22 0 224,1-1 96,-1 20 96,1 0 224,-40 21 448,20 19 417,-20 0 129,-20 0-514,20 19-319,-20 21 127,-19 20-31,-1 0 31,1-1 33,-2 0-65,21 21-352,0-40 32,1-1-256,19 1-160,0-20-225,0 0-415,0-20-674,0 0-1120,0 0-385,19 0-5670</inkml:trace>
  <inkml:trace contextRef="#ctx0" brushRef="#br0" timeOffset="8185.5469">17632 9821 12812,'21'0'3267,"-21"0"-1089,0 0-352,-21 19-962,1 1 1,-19 0-160,19 19-65,-20 1-95,1 0 96,19-21-97,0 1-224,20 0-224,0-20-31,0 0 287,20 0-256,20 0 32,-1 0 32,1-20-160,-1 20 32,2 0-96,-2 0 0,1 0-576,-20 0 31,0 0-736,-1 0-577,-19 0-544,0 0-2884</inkml:trace>
  <inkml:trace contextRef="#ctx0" brushRef="#br0" timeOffset="8389.6485">17791 9900 17328,'0'19'1441,"-19"1"-512,19 0 1153,-20 0-288,0 19 64,-20 1-801,40 1-545,-19-22-512,-1 1 96,20 0-672,0-20-161,0 20-544,0-20-897,0 0-1250,0 0-3618</inkml:trace>
  <inkml:trace contextRef="#ctx0" brushRef="#br0" timeOffset="9376.953">17275 9224 7655,'-20'-20'1281,"1"1"993,-1-1-256,0 20-705,0-20 257,0 20-641,1-20-321,-22 20 97,1 0-161,1 20 65,-1 0-32,1 0 63,-20-1-127,18 1 31,1 20-192,1 0-95,-1 0 95,1-1-256,-1 1 96,20 0-32,-20-1-63,20 2-1,-20 18 0,21-19-32,-1 19 96,20-20-288,-20 1 160,20 20-32,0-20-32,20-1 128,-20 1-64,20-20 64,19 19-96,1-19 96,0 21 0,0-21-64,-1-1 64,1 1-64,19 20 0,-19-21 0,20 21-32,-20-20 161,19-1-225,0 21 96,-19-19 0,1-21 64,18 20 128,-19-20-32,19 0 0,0 0 64,2 0-95,-2-20 95,0-1-160,0 1 192,2 0-384,-2 1 192,-19-1 96,19 0-288,-19-19 289,-1-1-354,2 1 193,-2-22-32,1 22 0,-20-1 0,-1-19 32,1 19-32,0 1 0,0-2 161,-20 1-225,0 1 128,0-1 0,0 1-96,0-1 96,0 20-32,-20-20 64,20 0 0,-20 1 0,0-1 0,-19 20 96,-1-19-288,-20 19 160,1-19-64,-20 18-32,-1 1 160,-20 20-192,-18 0 64,39 0-32,-21 0 0,41 0-224,19 0-769,0 0-897,21 0-1761,-2 0-7880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2:35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6701 5679 6374,'0'-20'960,"0"20"-223,0 0-64,20-18-129,-1 18-127,0 0 95,3 0 65,17-21-129,-20 21-31,22 0 95,-3 0 1,3-19-65,17 19-96,-17-20-31,19 20-1,19 0-32,-20-21 64,1 3-63,19 18 95,-19-21-96,20 21-192,-1-20 33,1 20-1,18-19-96,-18 19 96,19-21-32,-20 1-32,20 20 64,2-18-64,-2 18 0,-1-21 0,-18 21-32,19 0 0,0-20 32,1 20 1,-1-21-65,0 21 0,0 0 0,21 0 32,-21 0-32,0-19 32,-1 19 32,3 0-32,-2 0 32,0-19-64,0 19 96,0 0-96,21 0 32,-21-21 0,-1 21 0,23 0-32,-23 0 0,1-19 32,0 19-32,2 0 64,17 0-96,-19-20 64,21 20 0,-21 0-32,0-21 64,21 21 0,-21 0-96,19 0 96,-17 0-64,17-19 0,-19 19-32,21 0 64,-21 0 0,0 0 0,21 0 0,-21-19 0,-1 19 64,1 0-64,21 0 0,-21 0 0,0 0-32,0 0 33,0-21 31,1 21-96,-1 0 64,0 0-32,-19 0 0,18 0 32,3 0-32,-21 0 32,18 0-32,-18 0 0,-1 0 32,1 0-32,-1 0 0,1 0 32,-22 0-32,21 0 0,-19 0 0,20 0 0,-20 0 0,19 0 64,-20 0-64,20 0 0,0 21-64,-18-21 128,18 0-96,-19 0 64,0 19-32,-2-19-32,-17 0 96,17 19-96,2-19 32,0 0 32,0 21-32,-2-21-32,-17 0 32,19 20 0,-21-20 0,21 0 0,-21 19 0,2-19 0,-3 21-32,3-21 64,-2 0-32,-20 19 0,2-19 0,18 0 0,-19 19 32,1-19-32,-2 0 0,1 0 64,-1 21-64,2-21 0,-1 0-32,-20 0 32,19 0 0,0 0-32,-19 20 64,22-20-32,-3 0 0,1 0 0,-20 21 32,19-21-32,2 0 0,-1 0-32,-1 0 32,-19 0 32,19 18-32,3-18 0,-22 0 0,19 0 0,-19 0 0,19 0 32,-19 0-64,0 0 32,20 0 0,-20 0 0,0 20 0,21-20 0,-21 0 0,0 0 0,20 0 0,-20 0 0,0 0 0,0 0-64,0 0-449,0 21-1088,0-21-2563</inkml:trace>
  <inkml:trace contextRef="#ctx0" brushRef="#br0" timeOffset="867.0496">10690 4727 6245,'0'-60'641,"0"40"2274,0 0-961,0 20 192,0 0-128,0 0-993,0 0-993,0 0 224,0 40 320,0-21-63,0 22-129,0 18-256,-20-19 65,20 19-1,0-19-288,0 0 192,0-20 32,0-1-352,0-19-289,0 0-448,0 0 160,20 0-320,1-19-672,-2-1-481,1-20-705</inkml:trace>
  <inkml:trace contextRef="#ctx0" brushRef="#br0" timeOffset="1116.0639">11007 4567 8968,'0'0'2114,"0"0"-1025,0 21 0,-19-2 416,0 1-448,-22 20-416,2-21-160,-1 22-129,20-2-32,-19-19 0,18-1 65,2 2 63,19-21-384,0 20-192,0-20 128,0 19 160,0-19-192,19 20 192,2 0-127,18-20-1,-19 20-32,20-20-481,-20 0-448,20 20-512,-20-20-993,-1 20-2499</inkml:trace>
  <inkml:trace contextRef="#ctx0" brushRef="#br0" timeOffset="1535.0878">11128 4885 6374,'0'0'1473,"0"0"1602,0 0-1826,0 0-160,0 0-32,0 20-256,-20 0-225,20 0-127,0 0-33,0-20-480,0 20 32,0-1-288,0-19-1186,0 20-2049</inkml:trace>
  <inkml:trace contextRef="#ctx0" brushRef="#br0" timeOffset="1721.0985">11246 5004 7847,'0'20'512,"-20"1"1859,1-2-610,-2 1-31,1-20 224,1 20-993,0-20-705,-1 19-224,20-19 64,0 0-320,-21 0-865,21 20-1826,21-20-2146</inkml:trace>
  <inkml:trace contextRef="#ctx0" brushRef="#br0" timeOffset="2187.1251">11424 4865 9801,'21'-19'608,"-21"19"1346,0 0-416,20-20-321,-20 20 96,19 0-768,1 0-385,1 0-32,-2 0 0,1 0-96,-1 0-32,-19 20 32,0-20 32,0 0 128,0 19 97,-19-19-97,-1 20-96,1-20 0,19 20-64,-21-20-32,21 0 32,0 0-96,0 0-160,0 0 192,21 0 128,-2 0 0,1 20-64,-1-20 32,22 20-64,-22 0 737,-19-20-641,19 20 256,-19-1 289,0-19-129,0 20 1,-19-20-1,0 21-256,-1-21 321,-1 0-353,-18 0-320,20 0 160,-2 0-1185,1 0-352,1 19-1570,-1-19-6086</inkml:trace>
  <inkml:trace contextRef="#ctx0" brushRef="#br0" timeOffset="3580.2048">17955 6177 6694,'0'0'1249,"21"20"-352,-1-2-32,-1-18-33,-19 21-191,19-1-225,3 0 1,-22 20-33,19-20-224,-19 19 65,19-19-97,-19 20 64,20-1-192,-20-19 128,0 21 160,21-2 1,-21-20-65,0 22 64,0-2 32,0-19-192,0 20 33,0 0-65,0-1-96,0 1 64,0-20 64,0 40-64,0-20 32,0-1 32,0 1-96,0 0 64,0-1-64,0 1 32,0 19-64,0-19 32,0 0 32,0-1-31,0 21 63,0-20 0,0 19 0,0-19-32,0 0-32,-21 0 32,21-1 0,0 1 0,-20 0 0,20-1-32,0 1 64,-19 0-32,19 0 0,-19-1-32,19 1 32,-22 0 33,3-20-33,19 19-32,-19 1 0,19 0 0,-20-1 64,-1 1-96,21 0 0,-20-1 32,1 1 0,19 0-64,-19-20 128,19 20-96,-22-21 32,3 21 32,19-20-64,-19 20 0,-1-1 32,20-19-32,-21 20 0,2-20 32,-1 20-64,20 0 96,-19-21-64,-2 1 0,1 20 96,1-20-96,-1 19 64,-1-19-32,2 20-32,-20-20 96,18 19-32,1-19 0,1 21-64,-20-22 0,18 1 0,1-1 0,1 1 33,0 1-66,19-1-319,-22-1-513,3 1-896,19-1-1314,0 2-3171</inkml:trace>
  <inkml:trace contextRef="#ctx0" brushRef="#br0" timeOffset="4152.2375">18530 7428 7975,'22'-20'993,"-22"20"1089,0 0-1121,0 0-32,0 20 352,0 0-576,-22 20-129,22-1-63,-19 1-193,0 0-96,-1-1-96,20 21-64,-21-20 32,2-1-96,19 1 32,0-20 1,0-20-98,0 20-479,0-20-417,19-20-384,2 20-513,-1-20-352,-1 0-737</inkml:trace>
  <inkml:trace contextRef="#ctx0" brushRef="#br0" timeOffset="4394.2514">18870 7448 7879,'0'0'384,"0"0"930,-22 20-97,3 0 128,-20-1 128,-2 21-736,3-20-64,-3 20 384,2-20-160,-1 19-129,20-19 1,1-20-353,-3 20-191,22-20 31,0 20-352,22-20 224,-3 0-64,20 0 32,2 20-320,-3-20-577,3 20-544,-22-20-1089,22 19-1891</inkml:trace>
  <inkml:trace contextRef="#ctx0" brushRef="#br0" timeOffset="4817.2756">18889 7845 7527,'19'-20'0,"-19"20"1825,20 0-415,1-20 31,-2 20-224,1 0-704,-1 20-193,-19-20-64,20 0-32,-20 20-31,0 0-97,-20 0 64,1-20 32,19 20-32,-20-20 0,1 0 1,19 0-1,-21 0-32,21 0-32,0 0-256,21 19 0,-21-19 160,19 0-32,1 0 0,-1 20 96,-19-20 64,20 20 160,-20 0 160,0 0 129,-20 0 192,1 0-161,-1-20 161,1 19-577,-2-19-64,1 0-32,1 20-160,0-20-576,19 0-706,-22 0-1472,22 0-2723</inkml:trace>
  <inkml:trace contextRef="#ctx0" brushRef="#br0" timeOffset="5019.2871">19087 8103 5829,'0'20'1217,"0"0"2499,0 0-1026,0-20-544,-20 20-576,1-1-673,-2 2-417,1-2-128,1 1-223,-1 0-65,20-20-64,-19 0-865,19 0-961,0 0-1633,0 0-2979</inkml:trace>
  <inkml:trace contextRef="#ctx0" brushRef="#br0" timeOffset="5313.304">19503 7865 13356,'0'0'96,"0"0"289,0 20 896,-19 0 256,-20-1-288,-2 21-544,22-20-192,-22 20-129,22-20 225,0-1-257,-1 1 64,20-20-352,0 0 257,0 20-193,20-20 0,-1 0 160,22 0-288,-22 0 64,20 0-192,2 0-160,-22 0-385,22 0-256,-22 0-576,-19 20-737,19-20-1346,-19 0-3298</inkml:trace>
  <inkml:trace contextRef="#ctx0" brushRef="#br0" timeOffset="5500.3146">19604 8024 11915,'-21'0'704,"21"0"1507,-20 20-322,20-1-255,-19 1-769,0 0-321,-3 0-576,3 0 192,19 0-224,-19 19-640,-1-18-1026,20-2-2626</inkml:trace>
  <inkml:trace contextRef="#ctx0" brushRef="#br0" timeOffset="7168.4101">16387 10089 7206,'0'-19'1890,"0"19"-481,0 0-287,0 0-130,0 0-159,0 0-352,0 0-65,0 0 0,-19 0-95,19 19 31,-20-19-64,20 0-127,-21 0-1,2 0-96,-1 21-32,20-21 64,-19 0-32,-22 0-32,22 0-32,-1 20 32,-20-20 32,20 0-64,-40 0 0,22 18 32,-23-18-32,1 21 0,22-21 64,-22 0-64,-1 20 64,-18-20-64,21 0 32,-2 0 0,-20 0 64,20 19 0,-19-19-31,-1 0-1,22 0 64,-43 0-32,22 0 32,0 0 32,-1 0-32,1 0 0,-1 0 64,-19 0-95,20 0-1,-1 0 0,-18 0-96,-1 0 96,19 0-96,-40 0-32,21 0 32,-19 21-32,19-21 64,-2 0-64,-17 0 64,19 0-32,-1 0 0,-19 0 32,21 0-32,-23 0 0,3 0 0,19 0 32,-1 0-32,1 0 32,-19 0-32,19 0-32,-2 0 64,-17 0 0,19-21 32,-21 21-128,21 0 128,0-19-32,0 19 0,-21 0 32,21-20-96,0 20 64,-21 0-64,2-21 64,19 21-128,-1 0 128,-19-18 0,20 18 64,-1 0-64,1 0-192,0-20 224,0 20-64,0 0 0,-21 0 0,21 0 0,1-21-32,18 21 32,-19 0 128,-2 0-224,22 0 224,-20 0-256,20 0 224,-20 0-192,0 0 96,20 0-32,-20 0 64,19 0 32,1 0-32,-1-19-192,1 19 352,-1 0-224,20 0-96,0 0 160,-19 0-32,21 0-32,-2 0 64,-20 0-32,40 0 0,-19 0 0,-1 0 64,20 0-32,1 0-96,-2 0 64,2 0-32,-1 0 32,1 0 192,-2 0-192,2 0-192,-1 0 192,20 0 96,-18 0-160,18 0 128,-20 0-64,20 0 32,-20 0 32,20 0-64,1 0 225,-22 0-129,22 0-192,-20 0 192,18 0-64,1 0 32,-19 0 0,18-21-64,2 21 32,-20 0 160,18 0-384,1 0 320,1 0-64,0 0-192,-22 0 128,21 0 192,1 0-384,-2 0 192,1 0-32,20 0-32,-19 0-160,0 0-385,19 0-993,-22 0-2561</inkml:trace>
  <inkml:trace contextRef="#ctx0" brushRef="#br0" timeOffset="7826.4477">10969 10407 6886,'0'-19'2627,"0"19"-1603,0 0 1443,0 0-1346,-20 0-128,20 19-192,0 1-193,0 20-95,-21 0-129,21 0-128,-19-1-96,19 20-96,-20-18 1,20-2-98,0-19-191,0 0-224,0-20-705,0 0-929,0 0-288,20 0-1122</inkml:trace>
  <inkml:trace contextRef="#ctx0" brushRef="#br0" timeOffset="8067.4615">11186 10388 6982,'21'-21'2146,"-21"42"-1697,-21-21 1120,1 19-128,-18 22 97,18-22-385,-21 21-320,3 0 0,-3-1-65,22 1 1,-1-21-449,-1 2 193,21-21-449,0 20-160,21-1 128,-1-19 192,-1 0-256,22 0-641,-3 0-127,23 20-834,-23-20-960,3 0-1250</inkml:trace>
  <inkml:trace contextRef="#ctx0" brushRef="#br0" timeOffset="8418.4816">11226 10765 5957,'0'-20'160,"20"20"1570,-1 0 0,-19-20-353,21 20-64,-1 0-384,-1 0-288,-19 20 31,0-20-63,0 20-65,0 0 129,0-20-129,-19 20 1,-1 0-129,-1-1 65,2 1-193,-1 1 32,1-2-31,-2 1-1,1-20-320,20 20 0,20-20 96,-20 19 0,21-19-224,18 20-192,-20-20-1090,2 0-1441,18 0-2113</inkml:trace>
  <inkml:trace contextRef="#ctx0" brushRef="#br0" timeOffset="8582.4909">11445 11023 6982,'0'20'1474,"-21"-20"1344,21 20-576,-19 0-736,19-20-481,-20 19-673,20 2-256,0-21-64,0 19-320,-19-19-1474,19 0-2274</inkml:trace>
  <inkml:trace contextRef="#ctx0" brushRef="#br0" timeOffset="8907.5095">11742 10666 11562,'21'0'929,"-21"0"192,0 20 705,-21-1-513,2 1-192,-1 0-480,-21 20-161,22 0-63,-20-21 352,18 22-129,21-22-319,-19-19-193,19 20 224,19-20-224,2 0 128,-1 0-31,-1 0 63,22 0-384,-2 0 96,-20 0 96,22 0-416,-22 0-97,22 0-95,-41 0-609,19 0-257,0 0-479,-19 20-1379,0-20-2497</inkml:trace>
  <inkml:trace contextRef="#ctx0" brushRef="#br0" timeOffset="9112.5213">11881 10825 6950,'0'0'4132,"-19"0"-2947,19 19 1410,-19 1-738,-3 1-127,3 18-833,19-19-289,-19 19-95,-1-18-225,20 18-352,-21-19-352,21 0-513,0-20-1377,0 19-3396</inkml:trace>
  <inkml:trace contextRef="#ctx0" brushRef="#br0" timeOffset="10515.6015">5827 9335 6149,'0'0'1474,"-19"0"95,19 0-31,0 0-449,0 0-192,0-20-1,0 20-191,0 0 0,0 0-97,0-20 1,0 20-161,0-21 97,-21 2-321,21 19 32,0-20 1,0 1-33,0-1 32,0-21-160,-20 22-32,20-1 160,-19 1-31,19-22-193,-19 21 256,19-19-352,-22 19 224,22-20-224,-19 1 160,-1-1-96,20 0 96,-19 1 96,19-1-288,0-20 256,0 20-96,-21 0 224,21-19-128,0 19-128,0-19 160,0 19 129,0-19-193,-20-1-224,20 1 192,0-1 192,0 20-416,0-20 160,-19 1 32,19 19-32,0-19 64,-19-1-64,19 20 160,0-19-320,-22 19 160,22-20 0,0 21 96,-19-1 0,19 0-32,0 1-128,-19-21 0,19 20 64,0 0 0,0 1 0,0-1-224,0 0 576,-20 1-352,20-1-96,0 20 64,0-19 64,20-1-256,-20 0 448,0 20-448,0-20 448,0 21-64,0-21-288,19 20 256,-19 0-256,0 0-128,0 0 256,0 0 256,19 1-480,-19-1 576,0 0-480,0 20-96,22-20 192,-22 20 256,0-20-448,19 0 256,-19 20 256,0-19-576,0 19 640,0 0-448,0-20-160,19 20 640,-19-20-384,0 20-384,20-21 384,-20 2 32,21 19 224,-21-20-160,0 1-64,19 19-96,-19-20 64,0 20 128,0-21-96,20 21-384,-20 0 512,0 0-288,0 0-512,0-20-450,19 20-575,-19 0-1922,0 20-4197</inkml:trace>
  <inkml:trace contextRef="#ctx0" brushRef="#br0" timeOffset="11148.6377">4477 7766 7174,'0'-20'1314,"0"20"479,0 0-800,0 0-96,0 20 352,0-1-384,0 1-64,0 0-65,21 20-255,-21 0-193,0-1-96,0 1-128,0 0 1,0-1-65,0-19-65,0-20-383,0 20-513,0-20-961,0 0-640,19 0-417</inkml:trace>
  <inkml:trace contextRef="#ctx0" brushRef="#br0" timeOffset="11420.6533">4734 7686 7911,'0'0'1185,"0"0"577,-19 0-1122,19 20 546,-39 0 159,20 20-480,-2-1-97,-18-19 129,19 20-96,-1-20-160,2 19-225,-1-19-224,20-20-32,0 20-64,0-20-256,20 20 320,-20-20-192,19 20 0,2-20 160,18 0-64,-19 0-544,20 20 0,-20-20-545,18 20-769,-16-20-929,-3 19-2466</inkml:trace>
  <inkml:trace contextRef="#ctx0" brushRef="#br0" timeOffset="11680.6681">4893 8024 10409,'0'0'449,"0"0"448,-19 0 544,19 20 545,0-1-641,0 1-736,0 20-289,0-20-96,0 20-64,0-21-160,0 2-128,0-2-448,0 1-802,0-20-1280,0 0-1474</inkml:trace>
  <inkml:trace contextRef="#ctx0" brushRef="#br0" timeOffset="11848.6778">5013 8202 9384,'0'40'833,"-19"-20"1153,19 0-288,-21 19 191,1-18-607,20-2-834,-19 1-288,19-20 0,-19 20-960,19-20 1024,0 0-2018,0 0-2049</inkml:trace>
  <inkml:trace contextRef="#ctx0" brushRef="#br0" timeOffset="12213.6986">5112 8044 9705,'20'-20'224,"1"20"1345,-21 0 97,19 0 192,20 0-257,-18 0-608,-1 20-384,-1-20-97,1 19-320,1-19 97,-21 20 95,0 0-320,0-20 96,-21 20 0,1 0 1,1 0 95,-1 0-256,-20-1 64,20 2-224,1-21 224,-2 19-32,21-19-64,0 20 32,21-20 0,-21 0 64,39 0-32,-20 0-32,22 0 96,19 0-801,-21 0-1024,1-20-1923</inkml:trace>
  <inkml:trace contextRef="#ctx0" brushRef="#br0" timeOffset="14289.8174">6482 6256 5797,'20'41'1794,"-20"-41"-962,19 19 546,2 1-161,-1-1-288,-1 1-160,1 0-225,1 1-96,-2 18-95,20-20-65,-18 1 32,18 1-95,2 18-65,-2-19-96,-1 20 128,3-20-128,-2 19-32,1-19 0,21 20 32,-3 0 64,2-21-64,0 21 32,0-20 33,-2 20-1,2 0 0,0-21-32,0 21-32,-2-1 0,2 2 32,20-2-32,-20 1 32,19 0-32,1-1 64,-22 1-128,22 0 32,-1-1 33,0 1-33,1 0 128,-1 0-64,1-1 0,-1 1 64,1-20-32,19 20-32,-20-1 32,0-19-32,1 20-63,-1 0 63,20-20-32,-19 19 32,-1 1-96,22-20 64,-22 20-32,1-1 32,19-19-32,-20 20 0,1-20 32,18 19 64,-18 1-192,-1-20 192,20 20 160,-19-20-223,18 20-194,-18-21 322,-1 21-289,1-20 96,-1 20 64,1-21-32,-1 21 64,20-20-96,-20 20 0,1-21 64,19 1-32,-20 0 64,1 0 64,-1 0-224,1 0 32,-1 19 64,0-19 0,1 1 160,-1-2-288,1 1 128,-1 20 160,1-21-320,-1 2 288,1-2-256,-20 1 96,19 0 96,-19 0-96,20 0-32,-22 0 64,21-1 161,-19 1-354,0 0 354,20 0-354,-22 0 193,2 0-32,0-1 193,20 1-386,-20 0 193,-2 1 32,2-2 129,0-19-290,-21 20 258,21-1-129,0 1 0,-21-20 0,21 21-161,0-1 161,-21-1 193,21 1-386,-22-20 354,22 19-161,-19 2 160,17-21-609,2 20 834,-21-20-481,21 20 0,-19 1-97,17-21 514,-17 18-642,-2-18 514,21 19-193,-20-19 0,-1 21 192,2-21-320,17 20-129,-17-20 610,-3 20-513,3-20 352,-2 0-192,21 21-160,-21-21-33,1 18 418,-1-18-65,2 0-256,-2 19 192,1-19-224,-1 21 128,2-21 0,-3 0 0,3 20 192,-2-20-320,2 21 224,-22-21-160,22 0 0,-3 18 96,3-18 0,-2 0-32,0 0 96,1 0-96,-1 20 96,2-20-96,-2 0-64,1 0 32,-1 21-32,-18-21 96,18 0 32,2 0-192,-22 0 128,20 0 96,2 19-128,-3-19 224,3 0-352,-22 0 160,22 0 0,-21 0 96,18 20-160,-16-20 64,-22 0-32,19 0 192,-19 0-288,0 0 288,0 0-288,0 0 352,0 0-416,0 0 288,0 0-96,0 0 128,0 0-384,0 0-705,0 21-1313,0-21-5606</inkml:trace>
  <inkml:trace contextRef="#ctx0" brushRef="#br0" timeOffset="15337.8773">9440 8242 5797,'0'-19'2691,"0"19"-930,0 0 706,0 0-1058,0 0-704,0 19 95,0 1-127,-20 0-193,20 19 129,0-18-193,-19 18-31,19 1-161,-21 0-128,1-1-96,20-19 0,0 20 96,-19-20-192,19-20-448,0 19-738,0-19-704,19 0-160,-19-19-608,20-1-353</inkml:trace>
  <inkml:trace contextRef="#ctx0" brushRef="#br0" timeOffset="15583.8914">9639 8242 7559,'20'0'1409,"-40"0"160,20 20-351,-40 0 223,20 0-224,-21 20-480,22-1 160,-20-19 192,18 20-64,2-20-289,-1-1-159,1-19-545,19 20 64,0-20 96,19 0-288,-19 20 224,20-20-256,-1 0 160,22 0-384,-22 20-417,0-20-352,22 0-1025,-21 20-1441</inkml:trace>
  <inkml:trace contextRef="#ctx0" brushRef="#br0" timeOffset="15814.9046">9738 8560 9352,'0'0'865,"-21"0"673,21 20 31,0-20 65,-20 19-321,20 1-833,0 0-287,-19 1-161,19-2-32,0 1-545,0-1-1088,0-19-1410,19 21-2146</inkml:trace>
  <inkml:trace contextRef="#ctx0" brushRef="#br0" timeOffset="15981.9142">9818 8718 6662,'-22'40'2018,"22"-19"32,-19-2-257,-1 1 97,1-20-769,19 20-833,0-20-255,-21 0-98,21 0-831,0 0-1507,0 0-2786</inkml:trace>
  <inkml:trace contextRef="#ctx0" brushRef="#br0" timeOffset="16306.9327">10075 8560 10281,'20'0'1121,"-40"0"-384,20 0 256,-19 20 673,-2-1-129,1 21-608,1-19-577,-1 18 129,-1-20 31,2 2 1,-1-2-129,20-19-96,0 0-32,20 0 33,-20 0 159,40 0-128,-20 0-63,-1 0-353,22-19 160,-2 19-32,-20 0-128,2 0-449,18 0-512,-39 0-576,19 0-1218,-19 0-2082</inkml:trace>
  <inkml:trace contextRef="#ctx0" brushRef="#br0" timeOffset="16491.9433">10254 8639 10153,'-20'21'417,"1"-2"1408,-3 1-223,3-1 159,0 21-191,-1-19-1058,-1-2-416,2 1-448,19 0-1089,0 0-2851</inkml:trace>
  <inkml:trace contextRef="#ctx0" brushRef="#br0" timeOffset="18611.0645">7017 9672 6598,'22'21'1217,"-22"-21"-352,19 0-161,0 0 1,-19 0-224,20 0 191,20 0-63,-20 0-65,20 0 161,-20-21-97,19 21 65,1 0-128,-1 0-193,2 0-64,-2 0-64,1 0-63,-1 0 63,2 0 0,-3 0-96,22 0 64,-21 0-64,2 0-31,-2 0-1,21 0 32,-20 0 64,-1 0-128,21 0-32,-21 0 64,21 0-64,-19 0 0,17 0 32,2 0-64,-19-20 32,17 20 64,2 0-64,0 0 64,-2-19-96,2 19 0,0 0 97,0 0-65,-1-21 32,20 21 32,-19-20-64,0 20 32,20-18 0,-22 18-32,21-21 32,1 1-64,-1 20 96,-19-21-32,20 2-64,-20 1 96,19 18-192,1-21 192,-22 1-288,21 0 384,1-1 0,-20 21-320,19-19-32,1 1 416,-1-3-256,1 1 0,-1 0 225,0-1-225,-18 2 32,18-1-321,0 1 450,1-1-129,-22-21 32,22 22-64,-1-1 192,0 1-320,1-2 160,-1 1 0,1 0-32,-20-19 0,19 19 64,-19 0 32,20 0-160,-1-19 128,-21 19-64,22 0 96,-20-20-128,19 20-64,-19 1 96,20-21 224,-22 19-352,22 2 96,-20-20 32,19 18 32,-19-19-96,0 21 160,20-21-96,-22 20 0,21-20 0,1 21 0,-20-21 128,19 0-224,-19 20 64,20-20 32,-1 1 0,1-1 32,-22 0-32,21 1 32,1-1 64,-20 0-192,19 1 64,1-1 64,-1 0 0,-19 0-32,20 1 0,-1-1 0,-21 0 0,22 1 0,-1-1 160,1 20-320,-20-20 160,19 1 0,-19-1 0,20 0 0,-22 0 32,2 1 64,19-1-32,-19 0-64,-1 0-160,20 1 160,-19 19 0,20-20 0,-20 1 32,0-1-288,-2 0 672,2 1-544,0 19 256,-21-21-480,21 22 576,0-20-448,-21-1 416,21 19-384,-21 2 384,21-21-192,-20 20-160,-1 0 352,2 0-384,-2-19 512,1 19-448,-1 0 128,2 0 0,-3 0 0,3 1 160,-2-1-512,-20 0 576,22-1-256,-22 2 128,20-1 0,-18 1-288,-1-1 288,-1 20-352,22-21 480,-22 1-256,1 1-160,-1 19 544,2-20-512,-21 1 320,20 19-480,-1-21 608,0 21-288,3-20-128,-22 20 160,19-20-64,1 20 192,-20 0-160,19-19-96,2 19 64,-21 0-192,20-20 480,-20 20-160,19 0-288,0-19 384,-19 19-544,22 0 544,-22-21-96,19 21-64,-19 0-160,19 0-64,-19-20 384,20 20-32,-20 0-256,21-20 160,-21 20-160,20 0 128,-20 0-256,19-21 512,-19 21-256,0 0-32,0 0 0,0 0-352,19 0 320,-19 0 128,0 0-224,0 0-545,0-18 129,0 18-1698,22 0-3139</inkml:trace>
  <inkml:trace contextRef="#ctx0" brushRef="#br0" timeOffset="19604.1213">13707 6614 8968,'21'0'224,"-21"0"449,0 0 256,0 20 896,0 0-671,0-1-482,0 1-127,0 0 63,0 20-351,-21-1-65,21-19-96,-19 20 0,19-20-96,0 19 32,-20-18-64,20-21-192,0 19-289,0-19-512,0 0-352,0 0 160,20-19-96,-1 19-673</inkml:trace>
  <inkml:trace contextRef="#ctx0" brushRef="#br0" timeOffset="19871.1366">14044 6574 7815,'41'-20'160,"-41"20"353,0 0 1056,0 0-544,-20 20 160,-20-1-672,20 2-161,-18 19 385,-3-21 31,22 21 1,-22 0-32,21-20 128,1-1-353,0 1 33,-3 0-257,22 0-64,0-20-256,22 20 160,-3-20 0,0 0-32,22 0-256,-21 0 545,18 0-994,3 0-416,-22 20-641,20-20-1056,-18 0-1058</inkml:trace>
  <inkml:trace contextRef="#ctx0" brushRef="#br0" timeOffset="20232.1573">14104 6872 7334,'41'-20'1474,"-22"0"640,1 20-769,-1 0-512,-19 0-289,21 0-95,-21 0-65,0 20 65,0-20 95,-21 20-95,21 0-97,-19-1 32,-20 2 1,18-2-1,1 2 128,1-2-127,-1-19 95,-1 20-255,21-1-354,0-19-31,0 0 513,21 21-417,-1-21 96,-1 0-769,22 0-737,-22 0-1440,20 20-2531</inkml:trace>
  <inkml:trace contextRef="#ctx0" brushRef="#br0" timeOffset="20413.1676">14343 7110 7751,'-20'20'769,"1"-20"1985,-2 20-928,21 0-161,-20 0-351,1-20-1058,-1 20-192,20-1 0,-21-19-192,21 0-1217,0 0-1442,0 0-1249</inkml:trace>
  <inkml:trace contextRef="#ctx0" brushRef="#br0" timeOffset="20894.1951">14501 6832 10634,'20'-20'160,"-20"0"1954,0 20-673,21 0 32,-1-19-191,-1 19-834,0 0-96,3 0-63,-3 0-1,0 0-352,1 19 256,-20-19-256,19 20 224,-19-20-128,0 20-64,0 0 96,-19 0-96,19-20 192,-20 20-160,1-20 0,19 0-32,-19 19 64,19-19-128,0 0 96,0 0-96,0 0 0,0 0-96,0 0 256,19 0-128,0 21 224,1-2-160,-20 2-96,19-2 288,-19 1-224,0-1 481,0 2-161,-19-1 96,19-20 33,-20 20 319,1-20-479,0 0 159,19 0-448,-22 0 64,3 0-32,0 0-1025,19 19-1121,-20-19-3620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9:26:20.77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20075 5492 10954,'0'0'1569,"-20"0"1634,20 0-1281,0 0-801,0 0 32,20 0-224,-20 0-128,20 0-224,0 0-225,19-20-128,1 0-192,-1 0 0,-19 1 0,21-1-64,-2 0-192,1-19 192,-1-2-320,1 1-1,-21 21 33,21-21 0,-40 20 544,0 20-128,0-20 0,0 20 352,-20 20-95,0 0-129,-19 0-32,-1 19 385,-19 21-33,20-20-95,18 20-1,1-21-96,0 1-159,20-21-129,0 1-32,20-20 192,0 0-256,20-20 0,20 1-320,-21-1-193,1 0-64,19 0-127,-18 1 159,-2-21-224,-19 1 193,20 18 512,-21 1-32,-19 0 224,20 0 576,-20 20 289,-20 0-192,20 20-353,-19 0 129,-1 21-193,0-2 385,0 20-321,0-19-352,1-1 321,19 1-449,0-20-513,0 1-224,19-2-736,1-19-897,-20 0-1122,20 0-10313</inkml:trace>
  <inkml:trace contextRef="#ctx0" brushRef="#br0" timeOffset="189.4531">20789 5551 16879,'-20'41'1218,"0"-22"671,1 1 354,-1 0-866,20 0-192,-20 0-897,20-1-128,0 1-704,0-20-673,0 20-897,20-20-1217,-20 0-5670</inkml:trace>
  <inkml:trace contextRef="#ctx0" brushRef="#br0" timeOffset="1191.4062">20452 5035 6950,'-20'0'641,"0"-20"2722,0 0-1377,1 20-417,-1 0-31,-20 0-641,0 0-289,20 0-31,-20 20-1,1-20-127,-1 20 191,1-20-351,-1 19 31,0 2-224,0 19 384,0-20-191,1-1-1,-1 21-32,1-20 64,19 19 193,-19-19-353,18 20 64,21 0-64,-20-20-63,20 20-33,0-21 0,0 21-32,0-1 0,20-19 0,-20 20 32,21 0-288,-21 0 480,19 0-256,-19-1-32,20-19 64,0 19 32,0-19-32,19 20 0,1-19 32,-1-2 0,1 1-32,0-20 64,0 20-64,0 0 96,19-20-32,-20 0 129,21 0-193,0 0 160,19 0-96,-20 0 32,1 0 0,0-20 0,0 0-32,-1 0 1,0 1 95,2-2-192,-2-19 32,-20 20 224,21-19-352,-21-1 288,1 1-352,0-1 320,-20 1-192,20-2 0,-40 1 128,20 1 32,-20-1-64,0 21 64,-20-21-192,0 1 321,0-2-129,-19 21-32,-2-19 0,1 19-32,-39 0-32,0 0-64,-1 0 64,-19 1-256,20-1 512,-1 20-288,1 0 0,20-20-224,19 20 96,20 0-1314,-20 20-2017,20-20-5061</inkml:trace>
  <inkml:trace contextRef="#ctx0" brushRef="#br0" timeOffset="3251.9531">19797 10058 16143,'0'21'672,"-20"-21"610,20 0-161,0 0-449,20 0 353,0 0-352,0 0-129,19-21-255,1 1-193,-1 0-32,1 1 128,0-1-320,0-20 128,0 1-288,-1 19-129,1-39-63,-1 18 31,-19 21 193,0-19 192,1 19 224,-21 20-224,0-20 577,-21 40-97,1 0-96,-20-1 33,21 21 127,-21 20-31,1-20 159,-1 19 65,20 1-225,0-1-256,0-18 33,20-2-321,0-19 96,20-20 0,20 0 192,-20-20-481,19 0 129,1-19-256,-1-2 64,21 2-225,-20-21-288,0 1-224,-1 19 256,1-20 257,-20 20 352,-1 1 224,1 39 32,-20 0 608,0 0 481,0 20-576,-20-1 127,-19 21 129,19 20 96,-19 0 64,-1 19-384,1-20-65,18-18-352,1 18-160,20-39-32,0 0-705,20-20-608,20 19-673,-20-38-1377,20 19-4100</inkml:trace>
  <inkml:trace contextRef="#ctx0" brushRef="#br0" timeOffset="3665.039">20511 10099 14445,'-20'0'1217,"20"0"641,20-20-64,-20 20-737,20 0-32,20-21-385,-20 21-159,20 0 63,-20 0-351,-20 0 63,19 21-224,-19-1 320,0-1-64,-19 1-63,-1 20 191,0-21-160,-20 1-256,0 0 32,0 0 0,1-1 32,-1 21-32,20-40 32,1 21-64,19-21-128,19 0 128,1 0 225,20 0-65,-1-21-160,1 21 64,0 0-128,0 0-225,-20 0-1024,0 0-673,-20-20-1345,0 20-6919</inkml:trace>
  <inkml:trace contextRef="#ctx0" brushRef="#br0" timeOffset="4857.4218">20392 9423 6630,'-19'0'769,"-1"0"1985,-20-20-736,21 20-256,-2 0-257,1 0-416,-20 0-32,21 0-224,-21 0-32,1 20-289,-1-20 129,0 20-225,0-20-31,0 20-1,-19-1-96,19 1-96,1 0 65,-1 1-161,0 18 96,0-19-64,20 20 192,-19-1-352,19 1 128,0-21 32,0 21-95,1 1 31,-1-2-32,20 1 32,-20-1 0,20 1 32,-20-1 32,20-19-128,0 21 160,0-2-256,0-19 224,20 20-64,0-21 32,0 1 32,-1 0-32,1 19 65,0-19-129,20 0 192,-21 1-224,1-1 96,0-1-192,0 1 96,20 0 128,-20 0-128,20-20 32,-21 19 0,21-19 32,-1 20-32,1-20-32,0 20 64,0-20-32,-20 0-32,20 20 96,-1-20-192,-19 0 192,19 0-128,-19 0 160,20 0-288,0-20 320,-20 20-192,20-20 64,-1 0 0,1 20-64,-1-19 0,1-1 64,-19 0-96,18 20 128,-19-20-64,20 1 0,-21-1 193,1-1-289,20 1 224,-21 0-224,1 1 224,20-1-192,-19-20 0,-2 21 96,-19-1-96,20 0 96,0-19-64,-20 19 32,0-21 0,20 21-33,-20 1 66,0-21 63,19 20-225,-19 0 65,0-19 161,0 19-162,20 0 65,-20 1 32,0-2-32,-20 1 33,20 0-33,0 0 32,-19-19 128,-1 19-352,0 0 224,0-19-32,1 19 32,-2-20 0,1 21 0,-20-2 64,1 1 0,-1 0 64,1 20-96,-1-19-32,1-1-32,-22 20 0,22-20-160,-1 20-449,-19 0-1184,19 0-1731,-20 0-8679</inkml:trace>
  <inkml:trace contextRef="#ctx0" brushRef="#br0" timeOffset="8159.1796">4549 5551 6374,'0'-40'2306,"0"40"1249,0-19-320,0-1-769,0 20-512,0 0-160,0 0-673,-20 20-705,20-1 161,-20 21-289,0 1 609,1 18-641,-2 0-224,1-19 353,0 19-289,0-19 0,20-19-32,-19-2 32,19-19 96,0 0 97,0-19-33,19-2-64,1-19-256,0 1 64,0-21-64,1-19-128,18-1-65,-19 21-31,19-20 160,-19 19 32,20 20-160,-20 20 608,-20 0-416,19 20 192,-19 20 96,20 21 1,-20-2-65,0 1 64,0 39 0,0-20-96,0 1-96,0 20 64,0-21-128,-20-20 128,20 1-512,0 1-289,0-22-95,0-19-674,0 20-640,0-20-448,0 0-1410</inkml:trace>
  <inkml:trace contextRef="#ctx0" brushRef="#br0" timeOffset="8326.1718">4489 5730 16719,'0'0'609,"0"0"864,0-20-608,20 20 448,0 0-832,0 0-193,19 0-128,-19 0-64,20 0-608,-21 0-769,1 0-353,0 0-2466</inkml:trace>
  <inkml:trace contextRef="#ctx0" brushRef="#br0" timeOffset="8666.9922">5065 5234 13580,'0'-40'1858,"0"40"544,0 0-672,0 0-96,0 0-481,0 0-641,0 40 417,0-21-449,0 41 513,0 0-448,0-1-225,-20 20-128,0-19 33,1 20-257,-2-40 96,21 19 0,-20-20-224,20-19-129,0 0-447,0 0-610,0-20-896,20 21-576,-20-21-2980</inkml:trace>
  <inkml:trace contextRef="#ctx0" brushRef="#br0" timeOffset="8848.6328">5223 5631 17008,'0'40'512,"-20"-1"1058,20-19-129,0 0-32,0 19-448,0-19-929,0 0 32,20-20-640,0 0-866,21 0-1024,-22-20-3396</inkml:trace>
  <inkml:trace contextRef="#ctx0" brushRef="#br0" timeOffset="8993.164">5422 5432 16815,'-20'0'609,"0"0"416,1 0-545,19 20-512,0-20-352,-20 20-1474,20 0-4516</inkml:trace>
  <inkml:trace contextRef="#ctx0" brushRef="#br0" timeOffset="9298.8279">5621 5592 6918,'0'-41'7495,"0"41"-5317,-20-20 96,0 20-832,0 0-161,1 20 32,-1 0-640,-1 1 160,1-2-353,0 21-96,1 0 65,-1-21-353,20 21 320,0-20-544,0 19 449,0-19-418,20-20-383,-1 0-289,21 0-608,1 0-577,-2-20-897,1 0-2466</inkml:trace>
  <inkml:trace contextRef="#ctx0" brushRef="#br0" timeOffset="9691.406">5759 5671 10954,'-20'20'3779,"20"-20"-1697,0 19-768,0-19-546,20 0 193,-20 0 0,41 0-416,-21-19-225,19 19-160,-19-20-64,19 20-64,-19-20 96,0 0-96,0 20 65,-1-20-226,-19 20 418,0-19-161,0 19 0,0 0 0,-19-21-256,-1 21 96,0 0 0,-19 0 0,19 21 96,-20-21 128,21 19 385,-1 1 287,-1-20-287,21 20 128,0 20-481,0-21 160,0 1 1,21 20-417,-1-21 256,-1 1-288,21-20-545,-1 0-960,21 0-225,-21-20-1569,22 1-4453</inkml:trace>
  <inkml:trace contextRef="#ctx0" brushRef="#br0" timeOffset="11172.8513">5343 4956 10698,'-20'0'224,"20"-20"2338,-20 20-1633,1 0 448,-22-20-255,21 20-418,-19 0-255,19 0-1,-20 0 0,1 0 1,-1 0-97,-20 0-31,20 20-65,-19-20-64,0 20-192,-1-20-32,0 19 128,1 1 0,-1 0 0,1 0-96,0-1 192,18 2 97,-18-1-289,-1 0 192,1 0-96,-1 19-352,20 1 480,-19-20-64,19 19-288,1 22 128,-1-22 64,-1 1 128,2-1-320,19 1 128,0-1 96,1 1-96,19 0-96,-20 0 96,20 0 0,0-1-32,0 20 32,0-19 96,0 1-192,0-2 256,20 1-192,-20-1-96,19-19 160,1 19 32,-20 1 0,20-20 0,19 20 64,-18-20 0,-1 0 129,20 0-65,-1 0 32,1-1 64,-1 1 33,21-20 255,0 20-384,-1-20 33,1 20 95,-1-20-256,1 0 96,0 0 32,-1 19 97,0-19-193,1 0 64,0-19 0,-1 19-64,20 0-32,-19-20 32,0 20-32,-1-20 0,1 0-64,-1 20 193,2-19-290,18 19 97,-20-20 32,0 20 129,-18-20-193,18 20 32,-19-20 64,19 0-96,-19 20 192,19-19-224,-18 19 96,-2-21 32,20 1-64,-19 0 64,-1 0-32,22 1-32,-22-1 0,1 0 128,0-19-224,-1 19 160,1 0-64,-1-19 64,2 18-32,-21-19 96,19 1-160,-19 19 64,0-20-32,-1 21 64,1-21 32,-20 20 0,20-19-32,-20 18-192,0 1 385,0-20-161,0 21-32,-20-21-32,20 20-32,-20-19 64,20-1 96,-19 21-256,-1-22-32,0 1 416,-19 21-256,19-21 0,-21 20 0,2 0 32,-1-19 0,1 19-288,-21 0 448,21-1-160,-22-18-64,-18 19-448,0 0 1153,-21 1-737,1-1 0,0 20 192,19 0-256,-19 0 32,20 20-321,-1-1-800,21 1-1602,-1 20-4227</inkml:trace>
  <inkml:trace contextRef="#ctx0" brushRef="#br0" timeOffset="12340.8202">4151 10138 7783,'-20'-39'2626,"20"19"1186,-19 20-673,19-21-705,0 21-320,0 0-608,0 0-738,0 21-95,0-1 96,19 19-161,-19 1-351,0 19 127,0-20-224,0 1 0,20 1-192,-20-2 0,20-19-192,-20 0-256,0-1-449,0-19-321,20 0-351,-20 0-321,0-19-320,0-1-3459</inkml:trace>
  <inkml:trace contextRef="#ctx0" brushRef="#br0" timeOffset="12762.6952">4131 10058 1665,'0'-40'13357,"0"21"-12524,20-1 1184,0 0-671,0 20 127,20-20-416,-20 20-192,39-20-289,-19 20-191,-1 20-97,1-20-128,-20 20 0,1 0-64,-21 19 129,0-19-129,0 0-192,-21 21-32,-19-22 31,20 1 33,1 0-64,-1-20 64,0 0 96,20 0 96,0 0-512,0 0 32,20 20 288,0-20 32,19 0 64,1 0 32,20 19-224,-40 1 288,19 0 128,-19 0-256,-20 19 160,0-19 385,0 1-33,-20 18 257,-19-19 0,-20 0-33,-2 0-480,2-1 1,19 1 31,1-20-224,-1 0 32,40 0-448,-20 0-513,40-20-961,0 20-1345,0-19-2370</inkml:trace>
  <inkml:trace contextRef="#ctx0" brushRef="#br0" timeOffset="13075.1952">4707 10436 18705,'0'-40'-64,"0"1"1345,20 19-31,1-21-225,18 2-97,-19 19-479,19 0-225,-19 20-128,0 0 192,0 0-95,-1 20-33,1 0 192,-20 19-64,0-19 129,-20 21-65,1-22 129,-21 1-33,1 0-224,-1-20 64,1 0-384,-2 0-96,21 0-545,0-20-480,20 20-1089,0-20-1409,20-19-5734</inkml:trace>
  <inkml:trace contextRef="#ctx0" brushRef="#br0" timeOffset="13503.906">5243 9821 19634,'0'-21'416,"0"21"481,0 21 96,0-2 385,0 21-289,0-1-161,0 21-223,-20-1-288,20 2-97,0-2-224,-20 0-32,20-19 64,0-21-32,0 1 32,0-20 65,0 0 31,0-20-64,20 1-320,0-21 224,1 20-513,18-19 97,1 19 96,-1 0 64,1 20 96,-1 0-1,-19 20 97,0 0 0,1 0 97,-21 19-1,-21-19 160,1 19 64,0-19 257,-39 0-225,0 1-96,0-1-160,-22-1 65,22-19-418,19 0-479,1 0-546,-1-19-1696,40-1-3717</inkml:trace>
  <inkml:trace contextRef="#ctx0" brushRef="#br0" timeOffset="14876.9529">5184 9502 4868,'0'-20'4420,"-20"20"-2882,20 0 800,-20-19-320,0 19-545,-19 0-288,19 0-448,0-20 0,-19 20-65,-2 0-63,1 0 64,1 0-289,-20 0-32,19 0-31,-20 0-193,20 20-32,-19-20 64,19 19-224,-19 1 192,19-20-160,-20 20 32,1-20 32,-1 21-32,1-2 0,19 1 128,-20 0-32,21 0-32,-1 0 32,-19 19-32,19-19 1,-1 0-33,22 19 0,-21-19 0,20 21 0,-19-22 32,19 21 32,0-20 128,1 19-192,19 1 32,-20-20 0,20 19 32,0 2-64,0-21-32,0 19 32,0 1 0,20-21-64,-20 21 64,19-1 32,1-19-64,-20 21-32,20-2 64,0-19-32,-1 20-32,1-1 64,20-19 0,-21 0-32,2 19 129,-1-19-226,20 0 194,-1 1-33,-19-1 96,20-1-32,-1-19-32,21 20 0,-20-20 160,19 20-160,1-20 193,-1 0-33,1 0 128,-20 0-352,19 0 161,1 0 63,-1 0-224,1 0 224,0-20-224,-1 20 64,0-20 32,2 20-32,-2-19-32,0 19 33,1-20-1,-21-1-96,22 21 64,-2-20-32,0 20 0,0-20 32,-19 1-64,1 19 32,18-20 64,-19 0-32,-1 0-64,1-19 64,-1 19 0,2 0 0,-2-19 0,1 19-32,-1-21-32,-19 2 96,20 19-96,-21-20 160,1 1-224,-20 19 161,20-19-1,-20 19 0,0-21 128,0 2-256,0-1 32,0 0-32,-20 1 160,20-1-320,0 0 352,-20 20-256,20-20 160,-19 1 0,-1 19 32,0-19 0,-19 19 0,-1 0-96,1 0 192,-22-19-288,2 18 96,0 1 32,-21 0 0,20-19 0,-19 39-96,20-20 32,-20 20 32,18 0-800,2 0-706,-1 20-1409,-19 19-3555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3:22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19722 5679 7527,'0'0'1345,"0"0"-512,0 0-417,0 0 193,0 0 31,0 0-95,0 0-193,0 0 193,0 0 287,0 0-159,0 0-96,0 0 31,0 0-63,0 0-97,0 0-64,0 0-31,0 0-33,-19 0-64,19 0-31,0 0 63,0 0-384,0 0 288,0 0 128,-19 0-224,19 0 225,0 0-353,-22 0-32,22 0 512,0 0-384,0 0 545,0 0-738,-19 0 546,19 0-129,0 0-224,0 0 96,0 0-32,0 0 65,0 0-450,-20 0 514,20 0-417,0 0 416,0 0-32,-19 0-352,19 0 0,0 0 416,-21 21-384,1-21 384,1 0-416,19 0 544,-41 0-704,22 20 673,-20-20-482,18 0 129,-18 19-224,-2-19 449,3 21-97,-3-21-320,2 19 160,-21-19-193,21 20 193,-21-20 353,0 20-481,2-20-33,-2 20 322,-19 1-129,18-21 96,1 19-288,-19 0 320,21-19-320,-22 20 31,20 0 97,-19 1 385,19-21-417,2 20-32,-22-2 224,20 3-224,-19-21-97,18 20 193,-18-1 0,0 2 353,19-1-353,1-2-128,-20 3 128,19-1-225,0-20 546,2 20-289,17 0-64,-19-2-96,2 3 256,-2-1-288,0 0 160,-1 1 128,3-2-288,-2 1 224,-19-1-289,19 1 578,2 0-353,-2-20-64,19 21 96,-17-2-192,-2 1 256,19-1-224,-17 1-33,17 1 514,2-1-353,-21-1-192,20-19 192,1 20 160,-2-1-320,2 2 160,1-1 0,-3-20-193,2 20 482,-2-1-385,3-19 96,-3 20 0,22 0 0,-22-20 0,2 20 128,-2-20-449,22 20 514,-20 0-1,-1-20-577,20 19 578,-20-19-386,1 20 546,-2 0-417,2-20 96,20 20-160,-22-20 288,2 20-160,20 0-128,-22-20 128,22 19-64,-22-19 256,3 21-352,18-2 320,-20-19-288,20 21 96,-21-2 32,22-19-32,-20 20 32,-1-1-225,20 2 482,-20-21-289,1 20 32,19 0-33,-1-20 1,2 19 32,-1-19 0,1 20 65,-2-20-65,1 0-33,20 0 33,0 20 65,0-20-130,0 0 226,0 0-257,0 0 192,0 0-257,0 0 290,0 0-193,0 0-33,0 0-159,0 0-64,0 0-673,0 0-1858,0 20-5124</inkml:trace>
  <inkml:trace contextRef="#ctx0" brushRef="#br0" timeOffset="1501.0859">16804 5441 12075,'0'-18'160,"0"18"769,0 0 769,0 0-1346,0 18 577,0 23-64,0-2-289,0 0-95,0 21-129,-20-1-256,20 1-288,0-20 576,0 0-352,0 1-160,0-22 32,0-19-320,0 19-545,0-19-513,20 0 321,-20-19 0,0 19-865,21-40-800</inkml:trace>
  <inkml:trace contextRef="#ctx0" brushRef="#br0" timeOffset="1762.1008">17102 5423 10409,'20'-21'193,"-20"21"928,0 21 256,-20-3 545,1 2-577,-22 20-768,2 1-1,-1-2 193,-20 0-161,21 0-223,19-19 448,1 1-481,-2-1-256,21-1-288,21-19 320,-2 0-160,20 0 256,2 0-128,17 0 192,-17 0-223,19 0-33,-21 21-449,1-21 65,-20 0-1122,-1 19 161,0 1-1666,3-20-2530</inkml:trace>
  <inkml:trace contextRef="#ctx0" brushRef="#br0" timeOffset="1959.1121">17300 5679 12427,'0'0'897,"0"0"993,-20 21 32,20 18-481,-19-18-288,19 18-416,0-19-353,-19 21-544,19-22 512,0 0-1056,0 21-1378,0-19-3459</inkml:trace>
  <inkml:trace contextRef="#ctx0" brushRef="#br0" timeOffset="3700.2117">19404 9911 7783,'0'0'1441,"0"0"-384,0 0 32,0 0-96,0 0-160,0 0-224,0 0-97,-19 0-96,19 0-223,0 0-1,0 0 128,-19 0-32,19 0 33,0 0-65,-22 0-32,3 0 0,19-20 65,-19 20-65,-1 0-64,-1 0 32,2 0 32,-1-20 1,1 20 31,-3 0-32,-16-20-64,18 20-64,-20-21 0,1 21 385,-2-19-449,-17 19 32,17-19 128,-19 19-160,22-20-32,-23 0-96,1 0 128,2 20 0,-2-21 0,0 3 0,0-3 96,2 1-160,-2 1 160,0-22 1,2 23-194,-3-3-31,-18 1 160,19-1-96,-20 2 0,1 1 64,19-3-32,2 1 0,-22-21 32,20 22 129,0 1-322,-19-3 161,21 1-192,-2 0 577,-20-20-674,20 20 578,-19 1-418,18-1 258,-18-1-322,0 1 225,20-19-32,-1 20 32,0-2-32,-19 1 161,21 0-193,-2 1 32,0-1-96,-1 0 96,3 0 0,-2 0 32,0 0-32,21-19-32,-21 19 192,0 0-288,2 0 192,17 0-96,-19 1 32,2-2 0,18 2 0,-21-2 0,23 2-32,-3-1 192,2 1-160,-21 19 0,21-21 0,-1 1 0,1 0 0,18 1-96,-18 19 64,0-20 32,18 0 0,-18 0 96,20 20-192,-3-20 128,-16 20-32,18-20 0,-1 1-32,2 19 128,-20 0-160,17-20 128,3 20-96,0-20 0,-1 20 128,-1-20-192,2 20 96,-1 0 0,1-20 0,19 20 0,-21 0 192,21 0-288,-20-20 192,1 20 0,19 0 0,-20 0 32,20 0-96,0 0-64,0 0 32,0 0 64,0 0-576,0 0-705,0 0-930,0 0-3522</inkml:trace>
  <inkml:trace contextRef="#ctx0" brushRef="#br0" timeOffset="4366.2498">16765 9414 9192,'0'-21'1249,"0"21"-224,0 0 705,0 0-833,0 0 608,0 21-416,0-1-224,0 0-96,0 19-97,0 1-319,-19-20-257,19 19 96,-22-19-160,22 1 96,0-2-288,0 1-481,0 1-672,0-21-929,0 0-993,0 0-1121</inkml:trace>
  <inkml:trace contextRef="#ctx0" brushRef="#br0" timeOffset="4629.2648">17102 9374 10794,'0'0'736,"0"0"514,-19 19 447,-3-19-223,-16 41-1,-22-21-640,21 19-193,-21-20 289,21 22-256,-2-20 192,3-3-545,16 2 0,22-20-256,0 21 97,0-21-193,22 0 256,-3 19-224,20-19-32,1 20-801,19-20-32,-19 0-929,20 21-864,-40-21-2211</inkml:trace>
  <inkml:trace contextRef="#ctx0" brushRef="#br0" timeOffset="5039.2883">17122 9732 9064,'40'-21'1377,"-40"21"673,20 0 385,-1 0-1026,0 0-224,-19 0-512,22 0-449,-22 21 128,19-1-95,-19 0 31,0 0-96,0-1 64,-19 0-288,19 2 128,-22-1 0,-16 0 32,18-20 65,-20 20-289,1-1 192,-2 2 96,2-2-64,18-19 609,2 20-481,19-20-192,19 0 256,22 21 385,-3-21-289,23 0-191,-1 0-97,0 20 32,-2-20-32,-17 0-352,-3 18-353,-16-18-544,-3 21-1153,-19-21-3203</inkml:trace>
  <inkml:trace contextRef="#ctx0" brushRef="#br0" timeOffset="7629.4364">6502 5700 6886,'-20'0'1441,"20"-21"-159,0 21-1,0 0-416,-19 0-225,19 0-223,0 0-97,0 0-288,19 0 224,-19 0 129,20 0-65,-1 0 32,2 0 161,-1 0-225,19 21 128,1-21-95,-1 0-1,2 0 0,-3 20-31,3-20-129,17 0 32,-17 0-64,-2 19 64,1-19-64,21 0-32,-23 21 0,3-21 1,17 19-1,-17-19-64,19 20 32,-21-20 96,21 20-416,-21-20 320,1 20 288,20 1-608,-21-21 672,21 19-352,-21 0-128,21-19-128,-21 20 576,1 0-512,20 1-32,-21-21 448,2 20-192,-2-2-63,21 3-162,-21-1-63,21-20 545,-20 19-706,18 2 577,-17-21-384,-2 20 513,21-2-706,-21 3 610,1-21-257,20 20 128,-21 0-449,2 0 674,-2-2-321,21-18-64,-21 21 96,21-1-160,-20 0 128,-1-20 96,2 21-416,-2-2 576,1 1-288,-1-20-96,21 19-64,-21 1 512,2 0-288,-3-20-416,3 21 384,-2-2 256,1 1-320,-20-20 32,19 19-192,1 1 384,-20-20-384,20 21 576,-1-1-544,-20-20 0,22 19 448,-2 1-352,-18-20-32,18 19 512,0-19-416,-18 21-288,18-1 640,-20-20-320,22 20-160,-22-20 128,22 19 0,-22-19-160,20 20 512,-18 0-448,-1-20 96,19 20 32,-18-20 161,-2 20-290,20-20-31,-18 0 385,-1 20-193,-1-20-64,22 19 32,-22-19 128,1 0-288,-1 20-64,-19-20 192,21 20 224,-1-20-224,-1 20 192,0-20-352,3 0 352,-3 20-352,-19-20 160,19 20 32,20-20-64,-17 0 128,-3 19 0,0-19-416,-19 21 704,20-21-544,1 0 320,-2 19-160,-19-19 32,0 0 0,20 0-192,-20 21 320,19-21-320,-19 0 160,0 0-160,21 19 160,-21-19 416,20 0-576,-20 0 160,0 0-160,19 0 384,-19 0-192,0 0-544,0 0-385,0 0-1409,0 0-3620</inkml:trace>
  <inkml:trace contextRef="#ctx0" brushRef="#br0" timeOffset="8310.4754">8130 5263 9865,'19'-21'448,"-19"21"1762,0 0-1441,0 0 256,0 21 609,0-1-738,0 20-31,0-2-352,0 24-129,0-24-128,-19 22-224,19-21-224,0 2 224,0-1 0,0-22 289,0 2-1090,0 1 352,0-21-864,0 0-192,19 0-65,2-21-960,-1 1-1217</inkml:trace>
  <inkml:trace contextRef="#ctx0" brushRef="#br0" timeOffset="8571.4903">8447 5242 10025,'0'-19'705,"0"19"1216,-19 19-1120,-2 2 64,1-1 544,-18 20-576,-3-2-320,2 3-1,-2-2-31,3 2-161,18-22 641,-1 1-641,2 1-160,19-3-96,0 3-352,19-21 480,22 20 0,-3-20-95,3 19-33,-2-19 192,2 21-288,17-21-224,-18 18-769,-20-18-225,20 20-1312,-20-20-2211</inkml:trace>
  <inkml:trace contextRef="#ctx0" brushRef="#br0" timeOffset="9040.5171">8626 5700 8456,'0'-21'1185,"0"21"1697,0 0-1600,0 21 255,-20-21-192,20 39-416,-19-18-96,-2 18 32,1 1-577,1-19 96,19 17-191,-20-18 319,20-20-416,0 20-32,0-20-32,0-20 385,0 20-289,0-20-128,20 1-32,-1 0 288,-19-22-512,20 1 224,20 21 256,-20-21-480,20-1-289,-20 21 481,-1 2 160,1-3-192,1 21 64,-21 21-192,0-3 320,0 2 96,0 21 225,0-1-449,0-1 352,0 1-416,-21-19 96,21 17 0,0-18 192,0-20-384,0 20-513,0-20-928,0 0-321,0 0-1121,0 0-1217</inkml:trace>
  <inkml:trace contextRef="#ctx0" brushRef="#br0" timeOffset="9204.5265">8606 5819 10537,'-19'0'2050,"19"0"769,0 0-1666,19 0 224,1 0-448,-1 20-320,2-20-801,18 0 512,2 0-512,-2 21-1986,-20-21-4452</inkml:trace>
  <inkml:trace contextRef="#ctx0" brushRef="#br0" timeOffset="11408.6526">5986 9990 7078,'0'0'1698,"0"0"-641,0-20-353,0 20-31,20 0 384,-20 0-96,19 0-64,2-19-128,-1 19-225,18-21 33,-16 21-161,17-19-128,-1-1-31,22 0 95,-19 20 0,17-20-63,2-1-33,-19 2-64,17 0 0,2-21-96,20 20 96,-20-1-160,0 3 161,17-23 63,-17 22-320,20-2 288,-1-17-224,1 17 64,-1-20 128,1 22-224,-1 1 96,1-23 0,-1 21 32,20-1-96,-20 2 64,1 1 65,-20-3-97,19 1-96,1 0 256,-20-1-545,19 2 417,1-1 65,-22 1 31,2-1-96,0-1-192,-2 1 320,22 1-352,-20 19 192,0-20-32,19 1 192,-19-2-352,-2 1 192,22 0-32,-20 20 32,19-19 0,-18-1-32,18 0 0,0 0 192,-20 0-384,1 0 352,0 20-224,0-19-32,19-1 96,-21 0 96,2 0-96,20 20-32,-20-20 64,-2 0 96,2 20-160,20-19 64,-20-2-32,0 21 64,-2-19-32,-17 19-64,19-21 32,-22 21 32,1-19 64,-17 19-224,-3 0 96,0 0 64,1 0 128,1 0-320,-2-20 160,-19 20 0,0 0-32,20 0 64,-20 0 96,0 0-256,19 0 256,-19 0-224,0 0 256,21 0-192,-21 0-96,20 0 160,-20 0-32,0 0-32,19 0 32,-19 0 0,0 0 0,0 0 0,0 0 160,20 0-352,-20 0 192,0 0 32,0 0-64,0 0 0,0 0-64,0 0-160,0 0 96,0 0 32,0 0-65,21 0-383,-21 0-1666,19 0-4549</inkml:trace>
  <inkml:trace contextRef="#ctx0" brushRef="#br0" timeOffset="12142.6946">8228 9434 11466,'0'-41'865,"0"22"512,0 1 994,0 18-1026,22 0-352,-22 18-288,0 1-225,0 2-96,0 19-31,0-1 191,0 21-287,0-21-129,0 21 96,0-19-160,0-2-64,0-19-64,0 0-64,0-20-449,0 0-288,19 0-224,-19 0-160,20-20-513,-1 0-608,0-19-833,3-2-1409</inkml:trace>
  <inkml:trace contextRef="#ctx0" brushRef="#br0" timeOffset="12380.7082">8527 9356 9993,'19'-21'1377,"-19"21"801,0 0-512,-19 21-385,-1-3-384,-20 1-224,20 22-65,-20 0 97,1-4-65,-2-16-95,22-1 128,0 1-257,19-3-224,0-18-64,0 0-64,19 20 161,0-20-225,22 0 192,-2-20-320,1 20 32,-1 0-161,2 0-640,-22 20-512,22-20-449,-22 21-1313,1-21-3010</inkml:trace>
  <inkml:trace contextRef="#ctx0" brushRef="#br0" timeOffset="12671.7248">8725 9672 10281,'0'0'961,"0"21"801,0-21 288,0 18-385,-20 23-95,20-1-417,-19-2-577,-1-17-127,20 19-65,0-1-480,0-18 64,0-2-32,0 1-897,0-20-640,0 0-1282,0 0-1697</inkml:trace>
  <inkml:trace contextRef="#ctx0" brushRef="#br0" timeOffset="13118.7504">8705 9633 10537,'0'-21'929,"0"1"1153,20 20 289,1 0-802,-2 0-160,1 0-544,20 0-160,-20 0-289,18 0 129,-16 0-481,-3 20 96,-19 1-96,20-21 0,-20 19 64,0 1 128,-20 1-191,1-3-1,-3-18-128,-16 21-1,18-21 65,-1 20 65,21-20-162,0 0 33,0 0-64,0 0 160,21 0-224,-1 0 160,-1 0 32,0 0 96,3 20-96,-3 0-96,1-1 256,-20 0-224,0 2 192,0-1 64,0 0 193,-20 0-33,1-1 225,-3-19-65,3 21 97,0-21-257,-22 0-224,22 0-192,-1 0 0,-20 19-1217,20-19-737,1 20-2915</inkml:trace>
  <inkml:trace contextRef="#ctx0" brushRef="#br0" timeOffset="14881.8512">3862 6215 8872,'0'21'2722,"0"-21"-3202,0 0 96,0 0-1154,0 0-864</inkml:trace>
  <inkml:trace contextRef="#ctx0" brushRef="#br0" timeOffset="14998.8579">3822 6355 7463,'-20'20'-929,"20"-20"865</inkml:trace>
  <inkml:trace contextRef="#ctx0" brushRef="#br0" timeOffset="15142.8662">3742 6535 7463,'-19'19'-64,"-1"1"192,20-20-256,0 0 128,0 0-193</inkml:trace>
  <inkml:trace contextRef="#ctx0" brushRef="#br0" timeOffset="15272.8736">3684 6733 8456,'-21'40'-97,"1"-40"194,20 19 31,0-19-128,0 0 64,0 20-1281</inkml:trace>
  <inkml:trace contextRef="#ctx0" brushRef="#br0" timeOffset="15409.8814">3643 6951 7751,'-19'21'288,"19"-2"-64,-19-19 97,19 0-225,0 20 0,0-20-128,0 19-1089</inkml:trace>
  <inkml:trace contextRef="#ctx0" brushRef="#br0" timeOffset="15539.8889">3605 7170 7751,'0'40'96,"-22"-40"480,22 19-127,0-19 480,0 0-417,0 20-448,0-20-512,0 0-1442</inkml:trace>
  <inkml:trace contextRef="#ctx0" brushRef="#br0" timeOffset="15671.8964">3605 7428 8872,'-22'20'192,"22"0"705,-19-20-449,19 0 129,0 20-449,0-20-384,0 0-1378</inkml:trace>
  <inkml:trace contextRef="#ctx0" brushRef="#br0" timeOffset="15805.9041">3605 7627 8295,'-22'39'1121,"3"-19"-320,19-20 96,0 0-320,0 20 159,0-20-672,0 20-160,19-20-1121,-19 20-1089</inkml:trace>
  <inkml:trace contextRef="#ctx0" brushRef="#br0" timeOffset="15928.9111">3583 7905 6854,'-19'39'2402,"19"-19"-1088,0-20-482,0 20-479,0-20-353,0 20-96,0-20-1186,19 20-1793</inkml:trace>
  <inkml:trace contextRef="#ctx0" brushRef="#br0" timeOffset="16043.9177">3583 8223 6726,'-19'39'640,"19"-39"321,0 20-608,0 0 223,0-20-544,0 0-736</inkml:trace>
  <inkml:trace contextRef="#ctx0" brushRef="#br0" timeOffset="16187.9259">3624 8461 6438,'-19'39'2850,"19"-19"-2754,0 0 641,0 0-609,0-20-64,0 0-352,0 20-1986</inkml:trace>
  <inkml:trace contextRef="#ctx0" brushRef="#br0" timeOffset="16325.9338">3663 8779 9993,'0'19'-64,"0"1"640,0-20-319,0 20-65,0-20-192,0 0-641,21 20-1921</inkml:trace>
  <inkml:trace contextRef="#ctx0" brushRef="#br0" timeOffset="16465.9418">3723 8957 7751,'0'40'384,"-20"-20"1922,20-1-1345,0 1-96,0 0-416,20-20-417,-20 21-289,0-21-864,19 0-1281</inkml:trace>
  <inkml:trace contextRef="#ctx0" brushRef="#br0" timeOffset="16553.9469">3763 9196 6277,'0'39'2307,"0"-39"-1314,0 20-801,0-1-256,0-19-1602</inkml:trace>
  <inkml:trace contextRef="#ctx0" brushRef="#br0" timeOffset="16709.9558">3822 9434 6982,'0'0'1666,"0"20"-385,21-20-961,-21 21-352,0-21-384,0 18-1634</inkml:trace>
  <inkml:trace contextRef="#ctx0" brushRef="#br0" timeOffset="16820.9621">3882 9592 12940,'0'20'544,"0"-20"417,0 0-576,0 0-289,19 0-321,-19 0-4355</inkml:trace>
  <inkml:trace contextRef="#ctx0" brushRef="#br0" timeOffset="18474.0567">2273 7726 5765,'0'-20'1153,"0"20"1602,0 0-321,0 0-224,0 0-897,0 0-1024,0 0 447,22 20 225,-22 0-192,0 0-321,0 19 33,19-19-129,-19 20-32,0 0-320,0-21 97,0 21-1,19-20-96,-19 0 32,0 0-96,0 0-225,-19-20-255,19 19-257,0-19-512,19 0-673,-19 0-256,0-19-513,20-1-1921</inkml:trace>
  <inkml:trace contextRef="#ctx0" brushRef="#br0" timeOffset="18771.0737">2572 7646 8295,'19'-19'1218,"-19"-1"831,0 20 450,0 0-1026,-19 20-768,19-1-225,-20 1-63,1 20-33,-22-20 32,22 20-63,-1-21-33,-20 21 161,20-20-1,1 0-64,19 0-63,-21-20-33,21 20-512,0-20 288,21 0 32,-2 19 32,1-19 32,20 20-192,-20-20 225,-1 0-257,22 20-64,-22-20 128,1 20-417,-1-20-736,-19 0-833,19 20-1857</inkml:trace>
  <inkml:trace contextRef="#ctx0" brushRef="#br0" timeOffset="19324.1053">2750 8044 11498,'0'0'705,"0"-20"1569,0 20-608,0 20-577,0-20-673,0 19 65,-19 21 159,19-20 257,0 20-513,-20-1-63,20 1 31,-21-20-384,21 20 224,0-40-288,0 19 192,0-19 96,0 0 1,0 0-1,0-19-128,0-1-288,21 0 128,-21-19-193,20-1-223,-20 0-289,19 0-96,0 0 481,3 1 224,-3-1 128,0 20 32,-19 20 128,20 0 128,-20 0-32,21 0 321,-21 20-225,0 20 288,0-1-255,0 1 31,0 0 32,0 0-256,0 0-224,0-1 257,0-19-322,0 0-703,0-1-514,0-19-1440,0 0-2403</inkml:trace>
  <inkml:trace contextRef="#ctx0" brushRef="#br0" timeOffset="19513.1161">2750 8163 13708,'0'20'33,"0"-20"31,0 0 736,19 0 417,3 0-160,-3 0-736,0 0-161,22 19-128,-22-19-480,20 0-1282,-17 0-1665</inkml:trace>
  <inkml:trace contextRef="#ctx0" brushRef="#br0" timeOffset="19792.1321">3087 8004 12075,'0'0'512,"0"0"513,0 0-160,0 20 929,-19 0-353,19 19-352,0-19-384,-20 20-193,20 0 33,0 0-321,-19-1-224,19-19-96,0 0 192,0-1-512,0-19-513,0 0-961,0 0-961,19 0-1633</inkml:trace>
  <inkml:trace contextRef="#ctx0" brushRef="#br0" timeOffset="20239.1577">3068 8004 12587,'-20'-20'-32,"20"0"929,0 20 513,0 0 255,20-20-256,-1 20-448,22-20-448,-22 20-161,1 0 225,1 0-417,-2 0 32,1 20 32,-20-20-96,19 20 97,-19 0-129,-19 0 192,19 0-224,-20 0 160,1-20-224,-2 19 32,1 1-160,20-20 128,-19 0 0,19 0-96,0 20-320,19-20 256,-19 0 160,20 0 96,20 20-257,-20-20 194,-1 20-33,22 0 0,-22 0 32,-19-1-32,19 2 96,-19-2 192,-19 1 160,0 0-63,-1 0 127,-1-20-31,-18 19-33,20-19-256,-2 0-160,1 0-480,1 0-1570,-1 0-2434</inkml:trace>
  <inkml:trace contextRef="#ctx0" brushRef="#br0" timeOffset="33704.9279">3446 12254 7270,'0'0'1986,"0"0"-192,0 0-385,19 0-160,-19 0-159,0 0-386,0 0 65,0 0 192,0 0 32,0 21-321,0-2 129,0 1-449,0 0 33,-19 20-33,19-20-160,0 19 1,0 1-97,-22 0 0,22-1-64,-19-19-32,19 0 32,0 20-32,0-40-64,0 19-289,0 2-287,0-21-225,0 0-448,0 19-609,0-19-224,0-19-1185</inkml:trace>
  <inkml:trace contextRef="#ctx0" brushRef="#br0" timeOffset="34025.9462">3446 12275 6982,'0'-21'673,"0"21"992,0-19 1634,0 19-1056,19 0-610,-19-21-384,19 21-64,22 0-480,-22 0 0,20-19-193,-17 19-95,16 0-417,-18-20 64,20 20 32,-20 0 64,-1 0-416,-19 0-97,21 0-415,-21 0-225,0 0-353,0 0-704,0 20-768,0-20-1923</inkml:trace>
  <inkml:trace contextRef="#ctx0" brushRef="#br0" timeOffset="34258.9595">3504 12314 8263,'-20'20'2819,"20"-20"-2499,0 0 2307,0 0-737,20 0-353,-20 0-544,21 0-224,18 0-385,-20 0 32,3-20-63,16 20-385,3 0 96,-22-20 96,1 20-320,20 0-225,-20 0-447,-20 0-353,19 0-577,-19 0-640,0 0-1122</inkml:trace>
  <inkml:trace contextRef="#ctx0" brushRef="#br0" timeOffset="34496.9732">3465 12572 11178,'-19'40'-576,"19"-40"1857,0 0 1057,0 0-256,19 0-545,0 0-704,22-20-192,-2 20 31,-20-20-223,22 0-449,-2 0 32,1 20-32,-20-19-224,20 19-353,-20 0-864,-1 0-897,1 0-1474</inkml:trace>
  <inkml:trace contextRef="#ctx0" brushRef="#br0" timeOffset="34842.9929">3922 12354 7815,'0'-40'1377,"0"40"1090,0 0-482,0 0-607,0 0-129,0 20-256,20 0-288,-20 20-129,0-21-320,19 21 161,-19 0-481,0-1 64,19 1 64,-19-20 96,20-20 288,-20 0-127,0 0 319,21-20-448,-21 0 193,20 0-97,-20-19-192,19 19 64,0-20-32,3 1 97,-3 19-257,0 0 96,1-20-32,-20 20-385,21 20-255,-2-19-577,-19 19-577,20 0-1313,-20 0-2658</inkml:trace>
  <inkml:trace contextRef="#ctx0" brushRef="#br0" timeOffset="35289.0185">4298 12374 10121,'0'20'96,"0"-20"2018,0 0-704,20 0-321,-20 0-385,21 0-287,-2 0-65,1 0 32,-1 0-95,22 0-97,-22-20-64,1 0 0,1 20-96,-2-20 64,1 0 64,-20 20-64,19-20 0,-19 1 1,0 19 31,-19-21-64,-1 21 32,1 0 64,-2 0 288,1 0 129,1 0 128,-1 21-193,20-2 1,-21 1 223,21 0-223,-19 20 31,19-20-384,0 19-63,0-19 95,0 20-320,19-20 96,-19-1-449,21 1-192,-1-20-768,-1 0-481,1 0-1697,-20 0-3812</inkml:trace>
  <inkml:trace contextRef="#ctx0" brushRef="#br0" timeOffset="35615.0371">4676 12275 10313,'20'19'481,"-20"1"2305,0 0-351,0 20-738,0-20-928,0-1-577,0 21-96,19-20 32,-19 20-128,0-40 129,0 19 255,0-19 96,0 0-127,0-19-33,0-1 32,0 0-127,0 0-97,0 0 64,0 0-96,19-19-256,-19 19 224,0 20-64,0-20 0,0 0-96,22 20 96,-22 0-192,19 0-513,-19 0-865,19 0-1184,1 0-2948</inkml:trace>
  <inkml:trace contextRef="#ctx0" brushRef="#br0" timeOffset="35817.0487">4953 12294 6053,'20'0'4581,"-20"0"-3108,0 0 1057,21 20-640,-21-20-416,19 20-962,1 0-480,-1 0-64,2 0-545,-1-1-2081,-1 1-2499</inkml:trace>
  <inkml:trace contextRef="#ctx0" brushRef="#br0" timeOffset="36026.0606">5370 12235 13901,'-39'40'1121,"20"-21"1537,-2 1-576,1 20-32,-19 0-448,-1 19-353,-20 1-544,21-1-417,-2 20-192,2-19-128,-1-1-417,1-18-864,20-22-993,19 1-3043</inkml:trace>
  <inkml:trace contextRef="#ctx0" brushRef="#br0" timeOffset="36630.0952">6104 12294 7527,'0'-19'3971,"0"19"-3234,0 0 2050,0 19-833,0 1-225,0 0-287,0 20-642,0-20-287,22 19-33,-22-19-63,39 0-353,-20-20 224,22 0-256,-3-20 64,3 0-32,-2 0 160,2 1-384,-3-21-32,-18 20-160,1-20-545,-2 0-352,-19 21-449,0-2-800,0 21-2563</inkml:trace>
  <inkml:trace contextRef="#ctx0" brushRef="#br0" timeOffset="36967.1144">6701 12195 12011,'-21'19'993,"2"-19"1217,-1 21-64,1-2-448,-2-19-481,1 21-545,20-21-576,0 19 97,0-19 31,0 20-320,0 0 96,0 0 64,20-20 96,1 20-288,-2 0 160,1-1 64,-20 1-32,19 0 224,-19 0 193,0 0 31,-19-20-127,19 20 31,-20-20-384,1 0 128,-2 0-608,1 0-129,20 0-928,-19 0-865,19 0-1987</inkml:trace>
  <inkml:trace contextRef="#ctx0" brushRef="#br0" timeOffset="37378.1379">6721 12394 10634,'19'19'1185,"-19"-19"1345,19 20-1377,3-20-128,-3 0-576,1 0-289,-1 0-32,22 0-64,-22-20-32,0 1 32,1 19 0,20-20 32,-40 0-32,20 0 96,-20 0-64,0 0 33,-20 1-65,20-2 352,-19 2 64,-2 19-95,1 0 191,1 19 33,0 2 32,19-21 255,-22 19-127,3 1-64,19 20 160,-19-20-33,-1 19-191,20 1-545,0 0 0,0-1 32,0-19-224,20 0-192,-1-20-289,0 20-864,22-20-513,-22-20-1025,22 0-3555</inkml:trace>
  <inkml:trace contextRef="#ctx0" brushRef="#br0" timeOffset="37745.1589">7217 12214 11466,'0'40'1185,"0"-19"994,0-2 31,0 1-641,0-20-192,0 20-448,0 20-672,0-20-65,0 19-32,0-19 32,19 0-288,-19 0 128,0-20-32,0 20 64,0-20-96,20-20 128,-20 20-320,0-20 224,0 0 32,0 20-64,-20-20 96,20 0 96,0 1-192,0-1 192,0 0 129,0 20-1,0-20 96,20 0-352,-20 0 0,21 20 32,-2-19 32,1 19-384,-1-21-192,2 21-1090,-1 0-1665,-1-19-6342</inkml:trace>
  <inkml:trace contextRef="#ctx0" brushRef="#br0" timeOffset="38403.1966">8349 12493 9737,'-22'-20'1857,"3"20"-159,19-20 929,-19 20-1314,19-20-160,0 0-384,0 1-417,19-1 128,-19 0 33,19 0-1,3 20-448,-3 0 257,0 0-353,1 0 352,1 20-352,-2 0 224,-19 0 96,0 19 193,0-19-65,-19 0-159,19-20-1,-41 20-64,22 0 64,0-20-448,-3 0 192,3 0-256,0 0-225,-1 0-255,20 0-225,0-20-385,0 20-1088,20-20-2018</inkml:trace>
  <inkml:trace contextRef="#ctx0" brushRef="#br0" timeOffset="38791.2188">8645 12235 11819,'21'0'1185,"-21"-21"1377,0 42-320,0-21-736,0 19-737,0 21 127,0-20-607,0-20 191,0 40-192,-21-20-160,21 0-63,0 19 127,0-19-352,0 0 320,0-20-288,0 20 224,0-20-64,0-20 32,21 0 64,-21 0-224,20 0 96,-1-19 0,1 19 0,-20 0-32,21 20 160,-2-20-288,-19 20 224,20 0 160,-20 20-64,0 0-96,0 0-32,0 19 0,19-19 96,-19 20-480,0-20-353,0 0-255,0-20-738,0 19-1025,0-19-2017</inkml:trace>
  <inkml:trace contextRef="#ctx0" brushRef="#br0" timeOffset="39059.2341">9083 11877 11242,'19'-20'1313,"-19"20"1026,0 20 95,0 20-929,-19 0-448,19-1 64,-21 21-256,21 0-256,-20-1-1,20 1-415,-19-20-129,19-1 64,-19 1-256,19-20-545,0 19 64,0-19-928,-20 0-673,20 0-1730,0-20-2818</inkml:trace>
  <inkml:trace contextRef="#ctx0" brushRef="#br0" timeOffset="39246.2448">9182 12235 11883,'19'0'1601,"-19"19"-960,0 2 1601,20-21-705,-20 19-415,0 1-450,21-20-416,-2 20-192,1 0 129,-1 0-1058,2 0-929,-1-20-1313,19 0-2658</inkml:trace>
  <inkml:trace contextRef="#ctx0" brushRef="#br0" timeOffset="39445.2562">9599 12214 13676,'-39'21'1922,"17"19"577,3-21-610,0 21-63,-1-20-64,-20 20-161,-20 19-255,1 1-578,-1-1-575,0 1-1,0-20-96,21-1-481,-1-19-575,20 0-834,1-20-1121,19 0-1793</inkml:trace>
  <inkml:trace contextRef="#ctx0" brushRef="#br0" timeOffset="40114.2944">10393 12254 9737,'0'-19'1313,"0"19"705,0 19 256,0 2-737,0-2-255,0-19-642,0 20-31,0 0-289,0 0-96,0 0-128,0 19-63,0-19 63,0 0 96,0 0-64,0 0-192,0-20 320,0 20-160,0-20 32,0-20 32,0 20 97,0-20-65,0 0 128,0 0-256,0 0 321,19 1-353,1-1 320,-1 0-288,22 0 192,-22 0-416,22 0 352,-22 20-416,20 0 32,-18 0-737,-21 0-448,20 20-833,-1-20-2179</inkml:trace>
  <inkml:trace contextRef="#ctx0" brushRef="#br0" timeOffset="40499.3165">10730 12394 9609,'20'0'608,"-20"0"1282,0 19-289,19-19-672,-19 0-192,21 0-481,-21 0-64,20-19-63,-1 19 127,1 0-128,1 0 160,-2-20-64,1 20-192,-20-20 33,19 20 95,-19-20-96,0 20 32,0-20 64,0 0-32,-19 20 128,-1 0 161,20 0-33,-19 0 193,-2 20 127,1 0-159,1-20 352,19 20 0,-20 0-33,20 0 1,-21-1-384,2 1-257,19 20-192,0-20 64,0 0-288,19-1-1025,2-19-353,18 0-1216,2 0-4357</inkml:trace>
  <inkml:trace contextRef="#ctx0" brushRef="#br0" timeOffset="41340.3646">11166 12254 10505,'0'-19'1378,"0"19"640,0 0 800,0 0-1504,0 0-418,0 19-63,0 2-160,0-2 160,0 21-193,0-20-223,-19 0-65,19 0-320,0-1 160,0 1-288,0 20 288,0-40-288,0 20 160,0-20 160,0 20-320,0-20 289,0-20-290,0 20 65,19-20 0,1 0 32,-20 0-128,21 0 128,-2 1-96,1-1 192,-1 0-192,-19 0 32,21 20 320,-21 0-160,0 20 97,0 0-1,-21 0 32,21-1-32,0 1 96,0 0-191,0-20-194,-19 20 97,19 0 0,0-20-32,0 0 32,19 0 129,-19 0-386,21 0 97,-1-20 128,-1 0-224,1 0 256,1 0-96,-2 1-96,-19 19 352,20-20-224,-1 20 192,-19 0-32,21 0 384,-21 0-351,0 20 159,0-1 0,0 1 32,0 0-416,0 0 160,0 0-160,0 0-384,0-1-545,0-19-609,20 0-640,-20 20-1922</inkml:trace>
  <inkml:trace contextRef="#ctx0" brushRef="#br0" timeOffset="41757.3884">11624 12433 8616,'0'20'1921,"0"-20"-607,0 0 768,0 20-801,19-20-352,-19 0-321,0 20-351,19-20 31,3 0-32,-3 0-96,1-20 0,-1 20-96,2-20 33,-1 20-97,-1-20 64,0 20-32,-19-20 64,0 1-64,0 19 32,-19-20-64,19 20 32,-19-20 32,-1 20 32,-1 0 449,2 0-33,19 0-64,0 20 513,-20-20-256,20 20-160,-19-1 223,-3 21-319,22-20-33,0 0-160,0 19-288,0-19 32,0 0-192,22 0-673,-22-20-256,19 20-448,1-20-898,-1 0-2369</inkml:trace>
  <inkml:trace contextRef="#ctx0" brushRef="#br0" timeOffset="42291.419">12000 12294 13292,'0'0'1185,"0"0"1025,0 0 129,-20 20-674,20 0-576,-19 20-32,19-20-416,0-1 256,-20 1-417,20 0-256,0 0 65,-21 0-354,21 19 226,0-19-161,0-20-32,0 20-129,0-20 97,0 0-32,21-20-32,-21 20-32,20-20 0,-1-19-321,1 19 193,1 0 96,-2 0 256,1 0-256,-20 20 224,19-19 32,-19 19 224,0 0 129,0 19-97,0-19 0,0 20-288,0 0 64,0 0 96,-19-20-352,19 20 256,0-20-256,19 20 160,2-20-96,-1 0-32,-1 0 224,1-20-288,1 20 288,-2 0-224,1 0 128,-1-20 224,2 20-96,-21 0 0,20 0 129,-20 20-1,0-20-96,0 20-128,19-1-96,-19-19-737,0 20-1153,0-20-1088,19 20-4133</inkml:trace>
  <inkml:trace contextRef="#ctx0" brushRef="#br0" timeOffset="42974.458">12498 12135 9192,'19'-19'1442,"-19"-2"1793,19 21-1346,-19 0-255,20 21-321,-20-2-512,0 21-32,0-1-353,0 22 257,0-22-385,0 1-192,0 0 32,-20-21 32,20 21-256,0-40 192,-19 20 65,19 0-33,0-20 32,0 0-256,0-20 224,0 0-320,19 0 288,1 0-224,-1 1-65,22-1-127,-22 20 256,1 0 0,1 20-32,-2-1 288,-19 1-192,0 0-128,0 0 256,0 0-224,0 19 288,-19-19 0,19 0 97,-21 0-1,1 0-32,1-20-192,0 0-32,-3 0 96,22 0-416,-19 0-545,19 0-352,-20 0-1025,20 0-2082</inkml:trace>
  <inkml:trace contextRef="#ctx0" brushRef="#br0" timeOffset="43370.4807">12814 12532 10441,'21'0'609,"-21"0"2146,19 0-705,1 0-865,-1 0-96,2 0-641,-1 0-224,-1-19-288,22 19 320,-22-20-448,1 20 449,-1-20-450,2 0 129,-1 20 32,-20-20 192,0 20-288,0-20 385,-20 20-418,20-19 354,-21 19 95,2 0 32,-1 0 65,20 0 319,-19 19-159,-3-19-97,3 20 193,19 0 31,-19 20 1,-1-20-385,20 19-64,0-19-159,0 0-97,0 0-577,0 0-192,20-20-832,-1 19-738,0-19-2882</inkml:trace>
  <inkml:trace contextRef="#ctx0" brushRef="#br0" timeOffset="43697.4994">13232 12453 10153,'0'0'1089,"0"20"449,0 0 1248,0 0-736,-21-1-384,21 1-994,0 20-95,0-20-449,0 0 160,0-1 97,0-19-257,0 0 352,0 0-288,0-19-160,0-1 321,21 0-161,-21 0 128,20 0-352,-1 0 128,-19 1 97,19-21-290,-19 40 97,20-20 129,1 20-418,-21-20-287,19 20-641,1 0-705,-20 0-1730,19 0-4611</inkml:trace>
  <inkml:trace contextRef="#ctx0" brushRef="#br0" timeOffset="44035.5187">13728 12314 8680,'-21'0'7078,"2"0"-5957,-1 20 801,1 0-256,-3-20-513,3 20-801,0 0-63,-1-1-193,20-19-224,0 20 320,0 0-160,20 0-160,-1 0 256,-19 0-96,19-1-96,3 1 64,-22 20 96,0-20 384,0 0 97,-22-1 192,3 2-65,0-2-191,-1-19-225,-20 20-160,20-20-160,1 0-224,-22 0-737,22 0-897,19-20-832,0 20-4453</inkml:trace>
  <inkml:trace contextRef="#ctx0" brushRef="#br0" timeOffset="44660.5545">14581 12612 13741,'-19'-20'1473,"-1"0"705,20 0-160,0 0-1025,0 1 96,0-1-352,20-20-449,18 20 320,3-19-287,-2 19-97,1 0-224,-20 20 416,-1 20-704,1 0 672,1-1-288,-21 1-63,0 0-1,0 0 96,0 0 32,-21 19 0,1-19-32,1 0 0,-22 0 64,22 0-96,-20 0-31,20-20-1,-3 0-32,3 0-353,19 0-576,0 0-160,-19-20-320,19 20-641,19-20-1153,0 20-3363</inkml:trace>
  <inkml:trace contextRef="#ctx0" brushRef="#br0" timeOffset="45069.5779">15038 12314 12748,'20'-20'1345,"-20"20"-224,0 0 1473,-20 20-832,20 20-481,-21-20-576,21 0 0,-19-1 384,19 21-865,-20-40 96,20 20-96,-19 20-96,19-21 1,0 1-258,0-20 258,0 0-129,0 0 256,19 0-192,-19-20-288,39 1 416,-18-1-384,18-20 160,-20 20 192,22-19-577,-2 19 353,-39 20 417,21 0-738,-21 20 770,0-1-257,0 1-96,0-20 320,0 20-256,-21 0 96,21 0-192,-19 0 161,19-1-322,0 1-639,0 0-385,0 0-193,0-20-1120,0 0-1698</inkml:trace>
  <inkml:trace contextRef="#ctx0" brushRef="#br0" timeOffset="45477.6012">15356 12453 10666,'19'0'1601,"-19"0"-1345,0 20 1730,0-20-801,20 0 33,-20 0-802,19 0-224,1 0-96,1 0 0,18 0 0,-20 0 32,2 0-63,18-20-33,-19 20 32,-20-20 0,21 20 32,-21-20-64,0 20 96,0-19-64,-21 19 0,1-20-192,1 20 352,-1 0 449,-20 20-449,20-20 673,1 19-257,-2-19 417,1 20-192,1-20 577,19 20-898,-20 0-288,20 0 353,-19 0-673,19-1 96,0 1-96,19-20-513,1 20-864,-1-20-801,1 20-1634</inkml:trace>
  <inkml:trace contextRef="#ctx0" brushRef="#br0" timeOffset="46027.6327">16587 12275 10185,'19'-21'1698,"-19"21"95,0 21 930,0-2-897,0 1-545,0 0-608,0 20 512,-19-20-897,19 19 160,0-19 129,-22-20-833,22 40 544,-19-20-288,19-1-32,0 1-192,-19 0-609,19 0-32,0-20-320,0 0-64,0 0-321,19-20-95,-19 0-129,19 0-288,3-19-1185</inkml:trace>
  <inkml:trace contextRef="#ctx0" brushRef="#br0" timeOffset="46290.6477">16784 12235 7174,'20'-21'2883,"-20"21"672,0 21-704,0-21-1089,-20 19-481,1 21-384,0-20-417,-3 0 513,3 0-672,0 0 191,-1 0-128,20-20 1,-21 19-257,21-19 224,0 0-224,0 20-256,0-20 448,0 20-95,0-20-450,21 20 546,-1-20-225,-1 0-192,0 20 288,3-20-608,-3 20-161,0-20-384,1 0-160,-20 19-737,21-19-1345,-21 0-2722</inkml:trace>
  <inkml:trace contextRef="#ctx0" brushRef="#br0" timeOffset="46689.6705">16963 12433 9384,'19'20'1698,"-19"-20"-865,0 0 1345,0 0-1057,21 0-160,-21 0-737,20 0-96,-1 0-64,22 0-32,-22 0-32,1-20 0,-1 20-128,2-20 64,-1 20-128,-20-19 128,0-1 128,0 0-32,-20 0-64,20 20 128,-21 0-64,21 0 32,-19 0 352,-1 0 65,1 0 127,-3 20 353,3 0-384,0 0 384,-1-1 256,20 1-512,-21 0-257,21 0 321,-19 0-769,19 0 288,0-1-480,19 1-96,2-20-769,-1 20-801,-1-20-897,0 0-3491</inkml:trace>
  <inkml:trace contextRef="#ctx0" brushRef="#br0" timeOffset="46903.6828">17300 12294 13484,'0'20'353,"21"-20"2049,-21 20-833,0 0-63,20 0-673,-1 0-769,0-1 416,-19 1-608,22-20-641,-3 20-1601,20-20-4581</inkml:trace>
  <inkml:trace contextRef="#ctx0" brushRef="#br0" timeOffset="47138.6962">17817 12254 9192,'-60'40'8392,"20"0"-7271,1 0 993,-21-1 224,21 1 33,-21 0-674,21-1-992,-21 21-257,0-1-320,-20 21-288,20-20-256,22-1-417,-3 1-768,22-20-994,-1-1-1152</inkml:trace>
  <inkml:trace contextRef="#ctx0" brushRef="#br0" timeOffset="47532.7188">17738 12632 21204,'0'19'2178,"0"-19"-2595,-21 0 257,21 0 160,-20 0-1057,20 0-4548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4:38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12498 8977 6662,'0'-20'2754,"0"0"-704,0 20-64,0 0-416,0 0-513,0 0-128,0 0-417,0 20 33,0 0-65,-22 20 193,22-1-65,-19 2-351,0 17 159,-1 3-128,20-22-160,-21 21-160,2-19 385,-1-23-161,20 22-96,0-40-256,-19 20 352,19-20-128,0 0-673,0 0 97,0 0-577,0-20 0,19-1-1345,-19 2-1987</inkml:trace>
  <inkml:trace contextRef="#ctx0" brushRef="#br0" timeOffset="295.0169">12418 8977 8520,'0'0'544,"0"-20"1442,0 20 448,0 0-640,20 0-128,-1 0-513,22 0-224,-22-20-97,20 20-287,21-20-1,-21 20-319,1-19-65,-1 19-96,-18-20 128,18 20-416,-39 0 32,20 0-449,-20 0-256,0 20-192,0-20-609,-20 19-1248,1 1-1731</inkml:trace>
  <inkml:trace contextRef="#ctx0" brushRef="#br0" timeOffset="512.0293">12438 9175 7783,'0'21'1057,"0"-21"1697,19 0 65,0-21-673,22 21-480,-2-20-833,2 1-449,-3 19 192,22-20-159,-21 20-289,2-19 96,-2 19-224,-18 0 32,-2 0-288,1 0-257,-20 0-127,0 0-481,0 19-449,-20 1-1441,1-1-2370</inkml:trace>
  <inkml:trace contextRef="#ctx0" brushRef="#br0" timeOffset="707.0404">12418 9434 11562,'0'0'321,"20"0"2529,-1-20-1056,22 20-385,-3-21-287,23 2-578,-23 1-160,22 18-223,-21-21-129,2 21-385,-2 0-576,-18 0-448,-2 0-2082,1 0-3748</inkml:trace>
  <inkml:trace contextRef="#ctx0" brushRef="#br0" timeOffset="1045.0598">13449 8619 9384,'0'0'1346,"-19"0"1632,-1 0-1024,-1 20-128,-18 20-577,20-1-288,-22 22-224,3 18 160,-3 0-289,21 1 1,-18 0 31,16-2-159,3 2-385,19-20 128,0-19-192,19-4 0,3 4-576,-3-21-353,20 19-544,-18-39-930,-1 0-2722</inkml:trace>
  <inkml:trace contextRef="#ctx0" brushRef="#br0" timeOffset="2581.1476">13748 8878 9032,'0'-20'673,"0"0"1729,0 20-96,0 0-640,0 0-609,0 20-160,0 0-289,0 19 129,0 1 32,0 0-481,-20 19 64,20 1-256,0-1-32,0 1 96,-21-21-256,21-18 160,0 19-128,0-19-64,21-21-128,-21 18-673,0-18-96,0 0-224,20-18-385,-20-3-960,19 1-1314</inkml:trace>
  <inkml:trace contextRef="#ctx0" brushRef="#br0" timeOffset="2860.1636">14025 8818 9032,'0'-20'609,"0"20"2658,0 0-1217,0 20-865,-39 0 0,20 20-384,-22-1-225,2 1 129,-2 0 64,22 19-193,-22-18-256,22-22 65,19 1-1,0-1-480,0 1 288,0 1-288,19-21 352,22 20-320,-22-20 225,42 0-226,-23 0-31,3 19-32,-2-19-705,1 0-159,-20 20-866,-1-20-1441,1 19-3460</inkml:trace>
  <inkml:trace contextRef="#ctx0" brushRef="#br0" timeOffset="3350.1916">14224 9274 8263,'0'-39'1282,"0"39"1953,0 0-897,0 0-512,0 0-769,0 0-321,0 20-127,-21 20 224,21-20-449,-19 21 481,19-4-641,-20-16-160,20 19 64,0-19 128,-19-3-31,19-18-289,0 0 320,0 0 32,0-18-288,19-3-96,1 1-96,-20-21 416,19 22-448,2-40-417,-1 18 609,19 2-448,-18 0 127,-2 18 417,1 1-160,-1 20 96,-19 0 257,0 20 63,0 1-32,0 18-96,0 0 97,-19 22-33,-1-22 32,20 1-256,0 0-32,0-1-96,0-20-288,0 2-321,0-21-608,0 0-737,0 0-1249,0 0-1730</inkml:trace>
  <inkml:trace contextRef="#ctx0" brushRef="#br0" timeOffset="3531.202">14203 9393 11242,'0'0'1634,"0"0"1024,0 0-1120,21 0-257,-1 0-833,19 0-31,-18 0-545,-2 0 160,20 0-257,-18 0-1376,18 0-1442,-20 21-3908</inkml:trace>
  <inkml:trace contextRef="#ctx0" brushRef="#br0" timeOffset="3688.211">14622 9454 11050,'19'39'2658,"-38"-20"417,19 2-1089,-22 20-352,3-23-385,19 2-865,-19 1-320,-1-2-32,-1-19-288,1 20-1441,20-20-2051</inkml:trace>
  <inkml:trace contextRef="#ctx0" brushRef="#br0" timeOffset="4318.247">15335 8758 7815,'0'-19'2274,"0"19"1089,0-21-1089,0 21-544,0 21-1089,0-21-193,0 19 65,0-19-257,0 21 128,0-2-416,-20 1 0,20 0 32,0 0-320,0-20-769,0 20-609,0-20-1024,0 0-1538</inkml:trace>
  <inkml:trace contextRef="#ctx0" brushRef="#br0" timeOffset="4482.2564">15455 8758 6149,'0'0'3812,"0"0"-1602,0 21 384,0-2-800,0 1-417,0 0-640,0 0-609,0 0 97,0 0-354,0-1-607,0-19-1859,0 20-4996</inkml:trace>
  <inkml:trace contextRef="#ctx0" brushRef="#br0" timeOffset="14133.8084">15693 9036 6021,'0'-19'2050,"0"19"96,0-20-96,0 20-320,0-20-353,20 20-256,-20-20-96,0 20-224,0 0-225,-20 20-223,20 0-65,0 0 96,-21 19 65,2 21 95,-1-1-319,1 1-97,-2 0-417,1 1 642,1-3-353,19-18 160,-20-19 64,20-3 64,0-18-352,0 0 128,0 0 161,0 0-193,20-18 64,-20-3-96,19-19 32,1 0-32,1 1 32,-2-22-417,1 3 513,-1-3-448,2 22 320,-1-21-96,-1 21 32,0-1 224,3 20-384,-3 0 288,1 20 288,-1 0-256,-19 0 65,21 20-65,-21 20 64,20-1 224,-20 22-416,0-3 160,0 22 97,0-20-322,-20 1 97,20-24-128,0 4 545,0 0-449,0-23-128,0 1 95,0-19-607,0 0-193,0 0-448,0 0 32,0 0-930,0 0-2369</inkml:trace>
  <inkml:trace contextRef="#ctx0" brushRef="#br0" timeOffset="14336.82">15633 9295 12748,'-19'-21'1153,"19"21"-353,0 0 1539,19-19-962,1 19-224,-1 0-512,2 0-481,-1 0-32,18 0-256,3 0 320,-21 0-961,20 0-896,-20 19-2179</inkml:trace>
  <inkml:trace contextRef="#ctx0" brushRef="#br0" timeOffset="14650.838">16091 9434 7751,'0'20'1505,"-22"-20"1923,22 21-834,0-3-704,-19 1-609,0 2-512,19-1-193,-20 1 1,-1-3-449,1 2-192,20-20 0,-19 0-449,19 0-896,0 0-1986,0 0-3492</inkml:trace>
  <inkml:trace contextRef="#ctx0" brushRef="#br0" timeOffset="15126.8652">16327 9017 7911,'0'-20'1922,"0"20"1153,0 0-1442,0 20-63,0-1-385,0 1-448,0 21-1,-19-2 193,19 0-256,-20 21-225,1-21-192,-2 2-31,21 0-33,0-23-160,-20-18-96,20 19-321,0-19-511,0 0-802,0 0-320,20-19-929,-20 19-3235</inkml:trace>
  <inkml:trace contextRef="#ctx0" brushRef="#br0" timeOffset="15573.8908">16269 9036 9256,'0'-39'1185,"0"39"225,0-20 1056,19 20-928,1 0-33,-1-20-544,22 20-192,-22 0-33,22 0-159,-2 20-33,1-20-319,-20 20-129,-20 0-64,19-1 128,-19 1-32,-19 0-96,-1 1 96,-1-2-320,-18-19 128,20 20 224,-3-20-160,3 19 96,19-19-288,-19 0 160,19 0 64,0 0-224,19 0 96,0 20 96,3-20 128,-3 21-224,20-1 160,-18 19 128,-1-20-192,-1 22 224,-19 0-352,0-23 705,0 22-33,-19-20 193,-1 0-97,-20 1-31,1-21-33,17 18-319,-16-18-129,-3 0-256,2-18 0,20 18-577,-2 0-736,1 0-609,1-21-1986</inkml:trace>
  <inkml:trace contextRef="#ctx0" brushRef="#br0" timeOffset="17829.0198">16784 8739 6950,'0'0'1409,"0"0"225,0 0 800,0 0-832,-19 19-289,19 2-608,0-2-321,0-19-64,0 20-127,0 0-161,-19 0-129,19-20-511,0 0-898,0 0-1632,19 0-1891</inkml:trace>
  <inkml:trace contextRef="#ctx0" brushRef="#br0" timeOffset="17975.0281">16864 8758 7366,'0'0'2691,"0"21"-1057,0-21 864,0 19-1057,0 1-512,0 0-448,0 0-385,0-20-128,0 20-577,0 0-2178</inkml:trace>
  <inkml:trace contextRef="#ctx0" brushRef="#br0" timeOffset="18713.0703">17201 8739 6534,'0'-21'3075,"0"2"-705,0 19-448,0 0-673,0 0-544,0 19 287,0 21 33,19 0-64,-19 20-32,-19-1-128,19 21-481,-19-1-128,19 20-127,-20 0-1,-20 1-385,40-20 706,-20-22-481,1 4 192,19-24-257,-22 2 129,22-20-288,0 1-224,0-21-353,0 0-577,22 0-928,-22-21-2627</inkml:trace>
  <inkml:trace contextRef="#ctx0" brushRef="#br0" timeOffset="19085.0916">17341 8798 8423,'0'-19'417,"19"19"1953,-19 0-64,0 0-320,0 19-256,0 41-385,19-20-160,-19 39-160,0 0-256,-19 1-128,19 19-545,-19 1 192,19-21-224,-20 0 0,20 2 96,-21-22-192,21-20 224,0-18-320,0 18 160,0-39-416,0 20-321,0-20-1121,0-20-864,21 20-4453</inkml:trace>
  <inkml:trace contextRef="#ctx0" brushRef="#br0" timeOffset="20893.195">17717 8898 7751,'0'-20'512,"0"20"1987,0 0 95,0 0-928,0 0-930,0 20 97,0-1 0,0 21 96,-20 0-128,20 19-449,0-18 0,0-2-63,0 21-161,0-21 96,-19 0 96,19 2-448,0-21 288,0 19-128,0-39-800,0 19 127,0 2-544,0-21-673,19 0-768,-19 0-994</inkml:trace>
  <inkml:trace contextRef="#ctx0" brushRef="#br0" timeOffset="21234.2145">18075 8838 12075,'0'-20'576,"0"20"994,0 20-161,-19 0-95,-22 20-225,2-1-417,18 1-255,-18 0-97,-2 19-32,3-19-128,18-1 129,-1-19-1,2 1 128,-1-21-320,20 20 0,0-20 161,0 0-321,20 19 256,-1-19 0,2 0-64,-1 20 160,18-20-320,3 0 96,-22 0-32,22 19 129,-2-19-354,-20 0-383,3 0-705,-3 0-641,-19 0-1890</inkml:trace>
  <inkml:trace contextRef="#ctx0" brushRef="#br0" timeOffset="21808.2474">18215 9255 8872,'0'0'961,"0"0"2466,0-20-897,0 40-992,0-20-641,0 19-64,-22 2-1,22 19-319,-19-19 544,-1 16-705,1 4 161,19-21-417,-21 19 96,1-20-288,20 2 160,0-21 128,0 0-160,0 0-32,0 0 160,0-21-160,20 2-96,-20 1-224,21-23 128,-2 21-129,1-20-95,-1 22 32,3-23-289,-3 0 417,0 22 128,1-1 128,-1 1-32,2 19 96,-21 0 224,20 0 96,-20 19-95,0 1 191,0-1-352,0 22 289,0 0-450,0-23 546,-20 22-385,20 0-224,-21-19 160,21-3-384,0 1-321,0 2-736,0-21-545,0 0-1377,0 0-2627</inkml:trace>
  <inkml:trace contextRef="#ctx0" brushRef="#br0" timeOffset="21994.258">18135 9393 11402,'-21'-19'1185,"21"19"1922,21 0-1057,-21 0-768,19 0-450,20 0-511,-17 0-129,16 0-96,-18 0 96,-1 19-480,2-19-385,-1 0-768,-1 21-1794,1-21-4164</inkml:trace>
  <inkml:trace contextRef="#ctx0" brushRef="#br0" timeOffset="22253.2728">18511 9274 10730,'0'0'1601,"0"0"1410,0 21-1474,0-21-159,0 20-225,-19 21-448,19-23 159,-20 22-383,-1-20-481,21 0 160,0 19-320,0-39-353,-19 19-351,19-19-418,0 0-960,19 0-993,-19 0-1057</inkml:trace>
  <inkml:trace contextRef="#ctx0" brushRef="#br0" timeOffset="22663.2963">18492 9255 7623,'19'-20'1441,"-19"1"1890,19 19-1313,-19-20-352,22 20-481,-3 0-384,1 0-129,-1 20 1,2-20-385,-1 19 97,-1 1-225,-19-1-256,0 2 352,0-21-480,0 20-129,0 0 225,-19-20 64,-1 0 32,-1 0 32,2 21 64,-1-21-128,20 0-64,0 0 352,0 0-224,0 0-64,0 0 352,20 18-352,-1-18 96,2 19 193,-1 2-193,-1-1 320,-19 0 128,0 1 65,0-3-225,0 1 257,-19 2 95,-1-1-351,-20-20 255,20 0-320,-21 0-288,22 0 193,0 0-706,19-20-544,-20 20-769,20 0-1825</inkml:trace>
  <inkml:trace contextRef="#ctx0" brushRef="#br0" timeOffset="23349.3355">18968 8599 7943,'20'-19'2082,"-20"19"-416,0 0-33,19 0-320,1 19 97,1-19-161,-2 40 0,1-19-256,-1 18 32,2 20-128,-1 1-32,-20 20-385,19-1-192,-19 20-31,0-20-129,-19 21 96,-1-20-128,-1-1 64,-18 0 128,20-19 97,-22-1-257,22-19 0,-1 1 64,1-23-160,-2 3-544,21-21-769,0 0-609,0-21-2306</inkml:trace>
  <inkml:trace contextRef="#ctx0" brushRef="#br0" timeOffset="25840.478">12418 10467 8423,'0'-19'1442,"0"-2"159,0 21 1474,0 0-833,-21 21-736,21-21-705,0 39-33,0-19-63,0 40 32,-19-21-321,19 21-192,-20-1 161,20-19-417,-19 20 224,19-21-192,-22-18 32,22-2 0,0 1-32,-19 0-224,19-20-225,0 0-448,0 0-320,0-20-512,0 20-1090,0-20-2210</inkml:trace>
  <inkml:trace contextRef="#ctx0" brushRef="#br0" timeOffset="26101.4929">12339 10487 10602,'0'-20'608,"0"20"2531,19 0-865,1 0-544,-1 0-481,22 0-128,-22 0-608,41 0 319,-21 0-575,2 0-65,17 0-32,-18-19-32,-1 19-96,-18 0-224,-1 0-289,-20 0-447,0 19-514,0-19-992,-20 20-3043</inkml:trace>
  <inkml:trace contextRef="#ctx0" brushRef="#br0" timeOffset="26324.5057">12438 10645 10441,'0'0'2275,"19"0"-290,0-19 578,22 19-1442,-22-20 64,20 20-224,2 0-737,-22-20 64,22 20-159,-2 0-194,-20 0 33,2 0 161,-21 0-770,0 20-128,0-20-416,0 20-1121,-21-20-1922,2 19-1986</inkml:trace>
  <inkml:trace contextRef="#ctx0" brushRef="#br0" timeOffset="26511.5164">12358 10885 9929,'-19'19'2498,"38"-19"-736,1 0 1377,-1 0-1409,22 0-321,-3 0-704,22-19-225,-21-2 0,21 21-383,-19 0-129,-2 0-97,1-20-575,-1 20-706,-19 0-1344,1 0-4069</inkml:trace>
  <inkml:trace contextRef="#ctx0" brushRef="#br0" timeOffset="26895.5383">13469 10249 8936,'21'-41'897,"-21"22"1665,-21 19-127,21-20-418,-20 40-447,1-20-385,-1 40-320,-20-2 32,1 24 64,-2-3-65,3 20 290,-3 1-322,-17 18-95,17 2-224,22-1-161,-1-19-480,20-21 128,0 1-224,20-20-1153,18 0-705,3-40-609,19 0-4099</inkml:trace>
  <inkml:trace contextRef="#ctx0" brushRef="#br0" timeOffset="27505.5732">13688 10448 7943,'19'-41'1121,"-19"22"1794,0 19-225,0 0-704,0 0-320,0 19-545,0 1-609,0 20 289,-19 0-224,19 0-97,-20 19-63,1-20-33,19 21-384,-22-20 128,22 0-192,0-20 192,0 0-384,0-1-321,0-19-512,0 0-64,22 0-641,-22-19-416,19-1-608,1 0-1282</inkml:trace>
  <inkml:trace contextRef="#ctx0" brushRef="#br0" timeOffset="27757.5876">13945 10388 9577,'0'-21'1185,"0"42"1505,-19-21-800,0 39-385,-22-18-127,2 18-481,-2 0-33,3 21 161,18-20-288,-20-21-64,20 22-65,20-22-63,0-19-321,20 20 128,-1-20-191,2 20-129,18-20 0,21 0-161,-21 0-255,2 0-385,-3 0 1,-16 0-578,-3 20-223,0-20-1186,1 20-2754</inkml:trace>
  <inkml:trace contextRef="#ctx0" brushRef="#br0" timeOffset="28037.6037">14124 10765 9961,'0'0'1377,"0"20"1730,0 0-1249,0 0-225,-20 19-511,20 1-354,-19 0-31,19-21-417,-20 22-224,20-2-192,0-19-320,0 0-545,0-1-641,0-19-2113,0 0-2723</inkml:trace>
  <inkml:trace contextRef="#ctx0" brushRef="#br0" timeOffset="28454.6275">14085 10785 8391,'0'-20'1218,"0"0"2177,19 0-961,1 20-480,20 0-673,-20 0-544,-1 0-193,22 0-159,-22 0 95,1 20-320,-20-20 161,21 20-129,-21 0-128,-21 0 96,1 0-96,1-1 0,-1-19 128,-1 20-256,2 1 64,-1-21 128,20 0-288,0 0 96,0 0-64,0 0 224,20 19-256,-1-19 256,2 20-128,-1-20-128,-1 20 224,-19 19-96,20-18 128,-20-2 160,-20 1 1,1 0 191,-1 0 96,-1-1-159,-18-19-1,20 0-288,-2 0-64,1 0-64,1 0-480,19 0-417,0-19-737,0 19-1441,0 0-2882</inkml:trace>
  <inkml:trace contextRef="#ctx0" brushRef="#br0" timeOffset="28646.6385">14501 11102 16944,'0'60'672,"-19"-40"1250,0 0-160,-3 0-833,3 0-257,0-1-704,-1 1-673,20-20-1409,-21 0-3459</inkml:trace>
  <inkml:trace contextRef="#ctx0" brushRef="#br0" timeOffset="30249.7302">15296 10329 10281,'0'0'1089,"0"19"1602,0-19-962,0 19-479,-19 2-578,19-21-351,0 19-225,0 1-64,-22-20 0,22 21-353,0-2-511,0-19-546,0 0-1376,0 0-1346</inkml:trace>
  <inkml:trace contextRef="#ctx0" brushRef="#br0" timeOffset="30407.7392">15375 10348 6566,'0'0'3139,"0"0"128,0 0-513,0 0-1504,0 19-482,0-19-255,-19 21-417,19-2-32,0-19-96,0 20-641,0 1-1217,0-21-2562</inkml:trace>
  <inkml:trace contextRef="#ctx0" brushRef="#br0" timeOffset="31018.7742">15593 10526 9192,'0'-39'1698,"0"39"1729,0 0-1121,21 0-608,-21 0-801,0 20 64,-21-1-417,21 2 1,0 18-1,-20 1-31,1 0-385,-1-1 64,-1 1-96,21 20 128,-19-40-288,-1 19 64,20-39 128,0 0-192,0 0 96,0 0-128,0-20 32,20 1 32,-20-1-256,19 0 160,2-20-32,-21-19-321,39 18 97,-19-18-193,1-1-95,18 21 543,-20 0 226,2-2-194,-1 22 354,-1 19-33,-19 0 288,19 0 1,-19 19-1,0 22-95,0-2-65,-19 21 225,19-21-321,-19 20 0,-1 1-160,20 0 32,-21 0-672,21-21-353,-19 1-160,19-20-705,0-20-1217,-20 0-3170</inkml:trace>
  <inkml:trace contextRef="#ctx0" brushRef="#br0" timeOffset="31177.7833">15593 10705 9513,'0'-19'2242,"0"19"-160,0-20 288,0 20-1537,21 0-289,-2 20-288,1-20-160,-1 19-31,2 1-578,-1-20-2049,-1 20-4709</inkml:trace>
  <inkml:trace contextRef="#ctx0" brushRef="#br0" timeOffset="31386.7952">15970 10805 10890,'-19'39'1089,"19"-19"352,-19 20 1634,-3-20-993,3 0-769,-20 19-640,18-18-417,21-21-192,-19 19-64,19-19-576,0 0-1058,-20 0-736,20 0-2819</inkml:trace>
  <inkml:trace contextRef="#ctx0" brushRef="#br0" timeOffset="31632.8093">16248 10567 16143,'0'19'448,"0"1"801,0 0 929,-20 20-640,1-1-289,-1 1-480,20 0-257,-21-20-544,21 19 192,-19-19-384,19 1-288,0-21-545,0 19-417,0-19-1344,19-19-1282</inkml:trace>
  <inkml:trace contextRef="#ctx0" brushRef="#br0" timeOffset="32069.8343">16228 10487 10634,'20'-20'768,"-20"1"2115,21 19-929,-21 0-481,19 0-512,1 0-416,-1 0-129,2 0 129,-1 19-257,-1-19-224,0 20 32,3 0 0,-22-20 64,0 19-160,0 2 32,-22-1 128,3-20-95,0 19-226,-1-19 322,-1 0-258,2 20 258,-1-20-193,20 0-161,0 20 97,0-20 160,20 19 64,-1 2-320,2 18 288,-21-19-160,20 20 321,-1-20-129,-19 20 224,0-1-64,-19 1 129,19-20 159,-41 0-384,22-1 193,-1 1-1,1-20-192,-2 21-96,1-21-256,1-21-352,-1 21-769,20-20-481,0 20-1281,0-19-3940</inkml:trace>
  <inkml:trace contextRef="#ctx0" brushRef="#br0" timeOffset="32431.855">16645 10308 8840,'0'0'2562,"0"0"-384,0 0 801,0 0-1377,0 0-257,0 21-416,0-2-289,0 0-95,0 2-481,0-21 64,-20 19-352,20-19-481,0 20-960,0-20-1698,20 0-2819</inkml:trace>
  <inkml:trace contextRef="#ctx0" brushRef="#br0" timeOffset="32589.864">16724 10288 10986,'0'0'1794,"0"20"159,0-20-63,0 21-32,-19-2-641,19 0-416,0 2-417,-19-2-544,19 1-224,0 1-1538,0-2-4612</inkml:trace>
  <inkml:trace contextRef="#ctx0" brushRef="#br0" timeOffset="33345.9073">17003 10329 5765,'0'-41'2915,"0"20"-225,0 3-480,0 18-448,0 0-577,0 0-352,0 18 224,0 3-320,0 20 95,0-3 1,-21 22-352,21 0-97,-19 20-32,-1-2-384,1 2 321,-2 20-353,21-21-33,-20-20 65,20 1-64,-19-20-160,19-1-224,0-18-1,0-21-800,0 0-481,19 0-640,-19-21-1730</inkml:trace>
  <inkml:trace contextRef="#ctx0" brushRef="#br0" timeOffset="33632.9237">17201 10229 13837,'0'0'832,"0"0"-159,0 20 1441,0 19-224,0 2-257,0 37-672,-19-18 0,19 20-384,-20-1-33,-1 20-191,21-39-257,-19 19 224,19-39 64,-20 19-288,20-18-256,0-22 192,0 1-320,0 0-993,0 0-193,-19-20-1088,19 0-4100</inkml:trace>
  <inkml:trace contextRef="#ctx0" brushRef="#br0" timeOffset="34296.9617">17538 10427 6982,'0'-39'3459,"0"39"-608,0 0-705,0 0-544,20 0-513,-20 19-321,0 1 33,0 1-160,0 18 31,0 0-223,0 2-161,0-2-96,-20 0 97,20 2-386,0-2 226,0 1-226,-19-20 65,19 0-544,0-20-33,0 0-640,0 0-416,19 0-321,-19-20-641,20 0-928</inkml:trace>
  <inkml:trace contextRef="#ctx0" brushRef="#br0" timeOffset="34554.9764">17817 10388 9384,'20'-21'1346,"-20"21"1953,-20 0-1217,20 21-1057,-40-2-225,20 22-127,-20-2-32,1 0 95,19 2 1,-20-2-385,20-19 289,1-1-513,19 2 128,0-1-127,19-20-129,1 19 96,-1-19-64,22 0 32,-22 0-96,22 0-321,-2 0-159,-20 0-449,2 20-833,-1-20-736,-1 0-2115</inkml:trace>
  <inkml:trace contextRef="#ctx0" brushRef="#br0" timeOffset="35030.0036">17955 10705 9096,'21'0'1441,"-21"-19"1827,0 19-514,0 0-1344,-21 19-578,21 1-159,-20 0 32,1 20 95,19-20-127,-19 19-96,-3-19-385,22 20 32,0-20-160,-19 0 0,19-20-64,0 0 64,0 0 0,0-20-64,19 20-96,-19-20 32,22 1-64,-3-22 0,-19 22-96,19-21-1,1 0-255,21 20 64,-22-19 255,0 19 129,3-1 64,-3 21 32,-19 0 129,0 21-65,19-1 256,-19 19 32,-19 1-127,19 0 31,-19-1-64,-3 2-288,22-22 32,0 21 96,-19-21-448,19-19-545,0 20-544,0-20-929,0 0-1634</inkml:trace>
  <inkml:trace contextRef="#ctx0" brushRef="#br0" timeOffset="35197.0132">17916 10825 10153,'0'0'1185,"0"0"1506,0 0-898,19 0-768,1 0-384,1 0-417,-1 19-96,-1-19-160,22 0-832,-22 0-2019,0 0-2851</inkml:trace>
  <inkml:trace contextRef="#ctx0" brushRef="#br0" timeOffset="35434.0267">18273 10725 10537,'0'0'1218,"0"0"1825,0 20-994,0-20-543,0 20-353,0 20 32,-20-20-576,20-1-129,0 22-384,-19-22 0,19 1-416,0 0-449,0-20-416,0 19-993,0-19-1121,0 0-1826</inkml:trace>
  <inkml:trace contextRef="#ctx0" brushRef="#br0" timeOffset="35838.0498">18273 10705 7206,'19'-19'1730,"2"-1"993,-21 20-33,20-21-832,-1 21-481,1 0-448,-20 0-320,21 0 31,-2 0 1,-19 21-545,0-21 192,0 20-288,0-1 353,0-19-450,-19 20 322,-2 0-321,1-20 224,1 0-160,19 20 128,0-20-192,0 0 96,0 0-96,0 0-65,19 0 257,-19 0-224,20 20 192,1-20-160,-2 20 224,-19 19 161,20-19 95,-20 1-96,-20-2 257,20 1 160,-19 0 255,-2-20-319,1 19-160,1-19-385,-1 0 32,-1 0-160,2 0-193,-1 0-1152,20-19-288,-19 19-1250,19 0-7335</inkml:trace>
  <inkml:trace contextRef="#ctx0" brushRef="#br0" timeOffset="36514.0885">18810 10148 7078,'19'-38'1506,"-19"38"1408,19 0-896,3 0-320,-3 0-193,0 38-255,1-17-33,1 39 32,-2-1-32,-19 1-160,0 19-512,0 20-1,-40 1-448,20-1 192,-18-19-288,-3 19 417,2-40 159,-2 1-159,22-20-257,0-1-64,-3-18-384,3-21-641,19 19-961,0-19-1729</inkml:trace>
  <inkml:trace contextRef="#ctx0" brushRef="#br0" timeOffset="47678.7271">10155 10467 5829,'19'-19'1826,"-19"19"-161,0-21-127,19 21-33,-19 0-160,0-20-127,0 20-33,22 0-96,-22 0-32,0 0-128,0 0-257,0 0-159,0 0 159,0 0-383,0 0-193,0 0 128,0 20-32,-22 1 32,22-2 33,-19 21-33,19 0 32,-19-1-32,-1 20-256,-1-18 224,21-2-256,0 1 289,-19-20-386,19 20 322,0-21-225,19-19-129,-19 20-191,21-20-96,-1 0-353,-1 0-288,0 0-385,3 0-800,-3 0-1890</inkml:trace>
  <inkml:trace contextRef="#ctx0" brushRef="#br0" timeOffset="47954.7429">10075 10606 8712,'0'0'704,"0"-20"1763,0 20-193,0 0-1121,0 0-128,20 0-513,-1 0-319,2 0-97,-1 20-64,-1-20-96,0 20-769,3-20-1345,-3 19-2531</inkml:trace>
  <inkml:trace contextRef="#ctx0" brushRef="#br0" timeOffset="48189.7563">10374 10645 11242,'0'21'417,"0"-1"1729,0 19-161,0-19-607,19 0-706,-19 20-576,19-20-608,-19-20-1186,20 19-1985</inkml:trace>
  <inkml:trace contextRef="#ctx0" brushRef="#br0" timeOffset="48362.7662">10473 10507 11723,'-22'-20'704,"3"20"1795,19 0-1731,0 0-351,0 0-641,0 0-865,0 20-2243</inkml:trace>
  <inkml:trace contextRef="#ctx0" brushRef="#br0" timeOffset="48882.7959">10711 10606 6181,'0'0'1410,"0"-20"608,-21 20 480,1 0-608,20 0-257,-19 0-319,19 0-354,-20 0-31,-1 20-64,21 0-288,-19-20 95,-1 40-127,20-20-385,0-1 224,0 1-480,0-20 96,0 20 0,20 0 96,-1-20-576,2 0-193,-1 20-448,-1-20-576,-19 0-1026,20 20-1729</inkml:trace>
  <inkml:trace contextRef="#ctx0" brushRef="#br0" timeOffset="49155.8115">10810 10586 6021,'0'-19'2435,"0"19"479,0 0 225,0 19-1537,0-19-321,0 20-128,0 0-256,-20 20-160,20-20-65,0-1-223,0 21-449,-21-20-64,21 0 0,0-20-737,0 20-544,0-20-834,0 0-1888</inkml:trace>
  <inkml:trace contextRef="#ctx0" brushRef="#br0" timeOffset="49450.8284">10969 10526 9320,'0'0'2146,"0"0"609,-20 21-481,20-1-865,-21-1-95,2 1-738,-1 0-127,1-1 287,19 22-383,-21-22 159,1 1-320,20-20 225,0 20-257,0-20-64,0 0-96,0 0 0,20 0 192,-20 20-384,21-20 288,-2 0-416,1 0 64,-20 0-449,19 0-64,2 20-352,-21-20-865,20 0-1857</inkml:trace>
  <inkml:trace contextRef="#ctx0" brushRef="#br0" timeOffset="49912.8548">11067 10745 8007,'0'20'865,"0"-20"736,0 0 321,0 0-609,20 0-480,1 0-480,-1-20-289,-1 20 192,0 0-96,1-20-64,1 20-32,-21-20 96,19 20-32,-19-19 65,20 19-33,-20-20 32,0 20 0,0-21-32,0 2 0,0 19-63,0-20 159,-20 20 0,20-20 289,-19 20-65,19 0-96,0 0 129,-21 0 31,21 20-63,-20-20-129,20 20-192,-19 20 161,0-20-33,19-1-128,-20 21-32,20-20-32,0 0-192,0 0 288,0 0-352,20-20-320,-20 19-545,19-19 0,-19 0-833,19 0-1089,1-19-1153</inkml:trace>
  <inkml:trace contextRef="#ctx0" brushRef="#br0" timeOffset="50259.8747">11583 10308 9096,'0'-20'2819,"0"20"-65,0 0-896,-19 20-449,19 1-255,-20-2-194,20 21 258,-19-1-225,-2 1-385,1 0 225,1 20-289,-1-1-351,-1-19-193,21 19 32,0-19 0,0-20-609,0 0-128,0 0-223,21-20-290,-21 0-223,20 0-929,-1 0-1282</inkml:trace>
  <inkml:trace contextRef="#ctx0" brushRef="#br0" timeOffset="50466.8865">11424 10567 8744,'-39'-20'2402,"20"20"961,19 0-416,0 0-1057,0 0-449,0 0-768,19 0-129,1 0 1,-1 0-385,2 0-288,18 0-417,-19 0-1312,1 20-3140</inkml:trace>
  <inkml:trace contextRef="#ctx0" brushRef="#br0" timeOffset="51137.9249">11662 10645 6342,'0'0'2530,"0"0"417,0 0 448,22 0-929,-3-19-448,20 19-352,2 0-225,19 0-352,-2 0 64,2 0-544,-21 0-33,21 0-448,-20 0-160,-1 0 96,-19 0-288,1 19-288,-2-19-866,-19 0-351,0 0-545,0 0-2114</inkml:trace>
  <inkml:trace contextRef="#ctx0" brushRef="#br0" timeOffset="52063.9779">11742 10487 6758,'21'0'2402,"-21"-20"-512,0 20-128,0 0-449,0 0-64,0 0 32,0 0-192,0 0-160,0 0 0,0 0-128,0 0-129,0 0-287,0 0-193,0 20 0,-21-20 96,21 20-223,-19-1-33,-1-19 64,1 21 0,-3-1-128,3-20 64,0 19-32,19 1 160,-20-20-288,-1 20 192,21-20 32,-19 0-224,19 19 64,0-19 160,0 21 96,19-21-96,2 0 192,-1 20 225,18-1-161,-16-19-32,17 0 1,-20 20-33,2-20-32,-1 20-64,-1-20-63,0 0-225,-19 0 128,0 0-449,0 0-864,0 0-449,22 20-1216,-22-20-4646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6:40.970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13649 8461 6726,'19'0'673,"-19"0"223,0 0-95,0 0-192,20 0 127,-20 0-95,0 0-64,19 0 31,-19 0-127,21 0-33,-21-20-128,20 20 1,-1 0-1,0 0-64,-19 0-32,22 0-31,-3 0-33,0 0-32,1 0-32,1 0 96,-1 0-64,-1 0 32,0 0-32,3 0-31,-3 0 63,0 0-64,1 0 32,-1 0-64,2 0 0,18 0-32,-19 0 32,1 0 32,-2 0-32,20 0-32,-18 0 32,-1 0 32,19 0-31,-18 0-1,-2 0 0,1 0 0,20 0 0,-20 0-32,-1 0 128,22 0-128,-3 0 32,-18 0-32,21 0 32,-3 0-32,-16 0 32,16 0-32,1 0 96,-18 0-64,18 0-32,2 0 33,-2 0-33,-20 0-32,22 0 64,-2 0-32,1 0-32,-20 20 0,20-20 32,-1 0-32,2 0 32,-22 0-32,20 0 32,2 0-32,-22 0 32,22 0-32,-22 0 0,20 0 64,1 0-96,-20 0 64,19 0-32,-18 0 0,18 0 0,1 0 0,-1-20 0,2 20 32,-22 0-32,20 0 0,2 0 32,-3 0-32,3 0 0,-2 0 32,-18 0-32,18 0-32,2 0 64,-3 0-32,23 0 32,-23 0-32,3 0-32,-2 0 64,-20 0-64,22 0 128,-2-20-96,1 20-32,-1 0 96,2 0-96,-3 0 96,3 0-96,-2 0 64,2 0-160,19-20 192,-22 20-64,3 0 0,-2 0-64,2 0 128,-3 0-64,3 0 96,-2 0-192,0 0 96,1 0 0,-1 0 96,2 0-64,-3 0-128,3 0 160,-21 0-128,20 0 64,-1 0 32,2 0 0,-22 0-32,20 0-64,2 0 160,-3 0-128,3 20 64,-2-20-32,1 0 160,-1 0-160,2 0-96,-2 0 64,1 0 32,-1 0 32,2 0-32,-2 0 160,21-20-224,-22 20 64,3 0-32,19 0 96,-21 0-192,2 0 160,-3 0-32,3 0-32,-2 0 96,2 0-96,-3 0 64,1 0 96,2 0-128,19 0-128,-21 0 128,1 0 0,-1 0 32,2-20-32,-2 20 0,21 0 0,-22 0 0,3 0 96,-2 0-224,2 0 160,-3 0-64,3 0 96,-2 0 129,1 0-193,-1 0-225,2 0 257,-2 0 64,1 0-224,-1 0 128,-20 0 32,22 0 161,-2 0-418,-18 0 289,18 0-64,-20 0-64,22 0 128,-22 0-96,22 0 32,-21 0 96,18 0-128,-16 0-32,-3 0 96,20 0-64,-18 0 32,-2 0 0,20 20 64,-17-20-96,-3 0 32,0 0 0,20 0 32,-18 0-64,-1 0 32,-1 0 32,22 0-32,-22 0 129,1 0-290,20 0 193,-20 0 97,-1 0-322,22 0 289,-22 0-128,0 0 32,1 0 161,1 0-322,18 0 354,-20 0-354,3 0 290,16 0-194,-18 0-31,1 0 96,18 0 32,-20 0 65,22 0-1,-2 0-192,1-20 96,-20 20 64,18 0 64,3 0-256,-2 0 160,-18 0-32,18 0-32,2-20 32,-22 20 32,20 0-32,2 0 32,-22 0-64,0 0 32,3 0 0,-3-19 0,0 19 64,1 0-64,-20 0-64,21 0 96,-21 0-64,0 0 64,0 0-64,0 0 32,0 0 32,-21 19 96,21-19-224,0 0 64,-20 0 96,20 0-128,0 20 64,-19-20 64,19 20-96,-19-20 160,19 20-128,0-20-192,-22 20 224,22-20-32,0 20 64,-19-1-128,19-19 64,0 20 96,0 0-224,-19-20 160,19 20 0,0 0-96,0 0 256,-20-1-352,20 1 128,0 0 32,0 1 0,0-2 0,0 1 0,0-1 0,-21 2 0,21-2 64,0 2-160,0-2 96,0 1 0,0 0 128,-20 0-288,20 20 192,0-21 96,0 1-320,0 0 192,0 0-97,0 20 290,-19-21-386,19 1 257,0 0-160,0 1 96,0-2 0,0 20 0,0-19 0,0 1 0,0-1 0,0 19 129,0-20-322,0 2 418,0-1-642,0 0 577,0 1-128,0-3 0,0 22 129,0-20-194,0 0-159,0 1 256,0 16 97,0-16-354,0-1 225,0 1 129,-19 17-161,19-17 0,0-2-161,0 22 193,0-23-64,0 3 160,0 19-63,0-20-226,-22 18 257,22-17-192,0-1 289,0 20-290,0-21 1,0 2 96,0 18 96,0-18-63,0 17-33,0-17 160,0 19-320,-19-20 192,19 19-32,0-19 160,0-1-320,0 2 224,0 17-64,-19-17 32,19-1-64,0 1 224,-20 17-320,20-17 64,0-2 96,-21 1 0,21 20-64,0-20 192,0 0-320,-19-1 224,19 2-96,0-1 0,0 19 64,-20-19-32,20-1-32,0 2 192,0-1-288,0-1 256,0 1-224,0 0 64,0 0 0,-19 0 32,19 0 160,0 0-320,0-1 192,0 1 0,0 1-64,0-2 192,-22 1-288,22 0 288,0-1-160,0 1 0,0 1-160,0-21 256,0 19-224,-19 1 128,19 0 32,0 0-32,0-20 160,0 19-320,0 2 160,0-21 0,0 19 160,0 1-320,0-20 288,0 20-256,0 0 256,-19-20-224,19 20 64,0 0 0,0-20 192,0 19-96,0-19-288,0 20 256,0-20-32,0 20 0,0 0 0,0-20 160,0 0-320,0 20 352,0-20-288,0 0 160,0 0-224,0 0 160,0 0 0,0 0 192,0 0-288,0 0 224,0 0-64,0 0 32,-20 0-96,20 0 96,0 0-224,0 0 192,-21 0 32,21 0-128,-19 0-96,19 0 96,-20 0 192,20 0-288,-19 0 96,0 0 0,-3 0 160,3 0-224,-1 0 160,1 0-96,-22 0 64,22 0-64,-22 20 160,3-20-288,-3 0 192,2 19 96,-2-19-160,-17 0 96,18 0-224,1 20 224,-21-20 32,19 0-128,-17 0 64,17 20-160,2-20 96,-21 0 64,22 0 96,-3 0-256,-19 21 288,21-21-224,-21 0 96,21 0-64,-21 0-64,19 0 288,3 0-256,-22 0 128,0 0-256,21 0 256,-21 0 32,2 0-96,-2 0-32,-1 0 32,23 0-128,-22 19 128,0-19 0,21 0 0,-21 0 0,0 0 0,0 0 160,1 0-160,-1 0 32,0 0-224,2 0 288,-2 0-192,-19 0 96,18 0 32,-18 20 64,19-20-64,-19 0-192,20 0 160,-20 0 0,19 0 96,-20 0-32,20 0-256,2 0 320,-2 0-160,-19 0 128,19 20-256,-20-20 160,1 0 64,-1 0-32,1 0-128,21 0 224,-22 0-256,20 0 320,-19 0-384,19 20 192,-1-20 128,-18 0-224,21 0 64,-2 0 32,-20 0 0,20 0 0,-19 19 0,-1-19 0,22 0 128,-21 0-256,19 0 288,0 0-320,0 0 352,1 0-352,-1 0 256,0 0-224,2 0 160,-2 0 128,0 0-320,0 0 256,-20-19-224,22 19 288,-2 0-256,-19 0 160,19 0-160,0 0 256,21-20-352,-21 20 384,2 0-352,-2 0 224,-1 0-96,1 0 0,2 0 96,-2-20 0,0 20-224,21 0 192,-40 0-64,19 0 32,0 0 32,2 0-32,-2 0-32,-1 0 32,1 0 160,22 0-224,-22 0-32,-1-20 128,3 20 96,-2 0-288,20 0 192,-19 0 128,-1 0-352,20 0 192,-18 0 96,-3 0-96,1 0-32,2 0 160,-2 0-288,19 0 256,-17 0-192,-2 0 64,20 0 160,-19 0-64,19-19-64,-20 19-192,21 0 192,-21 0 160,21 0-320,-21 0 288,21 0-224,-21 0 64,19 0 128,3 0-128,-3 0-32,-17 0 192,17 0-256,-19 0 128,21 0 0,-1-21 160,1 21-320,-2 0 160,2 0 0,1 0 192,-3 0-384,2 0 192,-1 0 0,1-20 32,-2 20-32,22 0-32,-22 0 64,2 0-32,-1 0-32,20 0 224,-19-20-384,-1 20 192,20 0 0,-20 0 96,1 0-192,19 0 96,-20 0 96,20 0-192,-20 0 96,1 0 160,20-19-128,-22 19-224,21 0 384,1 0-384,-22 0 352,22 0-320,0 0 160,-1 0 0,-1 0 32,21 0-64,-19 0 32,-1 0 32,20 0-64,-19 0 32,19 0 128,-21 0-256,21 0 128,-20 0 0,20 0 96,0 0-32,0 0-224,-19 0 128,19 0 32,0 0 32,0 0 64,0 0-32,0 0-256,0 0 320,0 0-224,0 0 96,0 0 128,0 0-96,0 0-64,0 0-128,0 0 288,0 0-320,0 0 288,0 0-96,0 0-96,0 0 96,0 0-96,0 0 192,0 0-96,0 0 0,0 0-128,0 0 256,0 0-96,0 0-192,0 0 192,0 0 128,0 0-384,0 0 288,0 0 0,0 0-160,0 0 224,0 0-288,0 0 160,0 0 160,0 0-160,0 0-32,0 0 64,0 0-32,0 0-192,0 0 256,0 0 64,0 0-128,0 0-64,0 0 128,0 0-64,0 0 32,0 0-224,0 0 224,0 0-64,0 0 192,0 0-224,0 0 224,0 0-352,0 0 256,0 0-64,0 0 224,0 0-320,0 0 96,0 0 64,0 0-64,0 0 0,0 0 160,0 0-288,0 0 128,0 0 32,0-20-32,0 20 224,0 0-448,0 0 288,0-20-64,0 20 64,0 0 128,0-20-320,0 20 96,0 0 225,0-20-322,0 20 258,0-20-226,0 20 161,0-19-96,0 19 64,0-20-32,-20 20 65,20-20-97,0 20 32,0-20 0,0 20 96,0-20-64,-21 0 32,21 1-96,0 19-64,0-21 96,-19 2 0,19-1 160,0 0-224,0 0 160,0 1-256,-20-2 160,20 1 0,0 1 0,0-1 0,0 0 0,-19 1 0,19-2 128,0 1-256,0-19 128,0 19 0,-21 0-32,21 0 32,0 0 32,0 0-32,0-19-32,0 18 64,0 2-96,0-1 224,-20-19-160,20 19 32,0-1-192,0 2 288,0-21-192,0 21-32,0-2 256,0 1-256,-19-20 32,19 21 64,0 0 128,0-2-288,0 1 352,0-19-352,0 19 320,0-1-320,0 2 128,0-1 32,0-19 0,-20 19 96,20-1 0,0 2-192,0-2 160,0-17-257,0 17 226,0 1-1,0 1 64,0-2-96,0 2 32,0-1-225,0 0 226,-21 0-1,21-1-64,0 2 64,0 0-97,0-1 65,0 0 129,0 0-225,0-1 224,0 3-289,0-3 290,0 1-129,0 1-129,0 19 290,0-21-193,0 1 0,0 2-65,0-3 226,0 21-258,0-20 65,0-1 64,0 21 0,0-19 0,0 1 193,0 18-354,0 0 129,0-21 32,0 21 161,0 0-322,0 0-31,0 0 288,0-20-288,0 20 480,0 0-448,0 0 32,21 0-64,-21 0 384,20 0-192,-20 20 160,19-20-512,-19 0 352,20 0 256,-20 0-224,21 0-32,-21 0-128,19 0 224,1 0-128,-20 21-64,19-21 96,2 0 160,-1 0-128,-1 0-64,1 0-96,1 0 96,-2 0 64,1 0-64,-1 18 32,22-18 0,-22 0 0,22 0 0,-3 0 160,3 0-320,-2 0 224,0 0 32,1-18-224,-1 18 128,2 0 32,-2 0 128,1 0-288,-1 0 256,2 0-288,-2 0 192,1 0-32,-1-21 160,2 21-160,-3 0-96,23 0 256,-42 0-320,22 0 224,-3 0 32,3-20-192,-2 20 192,1 0-32,-1 0-416,2 0 544,-2 0-96,1 0-128,-1 0 64,2-20 97,-2 20-258,1 0 161,-1 0-32,-20 0 129,22 0-161,-2 0 32,-18 0 0,-1 0-97,18-21 97,-16 21 0,-3 0 0,20 0-192,-20 0 513,3 0-450,-3 0 290,20 0-129,-18 0-32,-2 0-64,1 0 32,-1 0 96,2 0-32,-1 0-321,-1 0 610,1 0-321,1 0-32,-21 0-64,19 0 224,1 0-321,-1 0 258,2 0-98,-1 0-127,-20 0 128,19 0 353,0 0-417,-19 0 96,0 0 64,22 0-128,-22 0-193,0 0 449,0 0-127,0 0-98,0 0 1,0 0 64,0 0-256,0 0 416,0 0 33,0 0-321,19 0 128,-19 0 96,0 0-385,20-19 546,-20 19-353,0-18 64,0 18 224,19-21-288,-19 21-160,0-20 416,0 0-64,21-1-224,-21 21-96,0-19 256,0-1 96,0 1-160,0-1 0,0-1 0,0 1 160,0 1-288,0-1 288,0 1-256,0-2 256,0 1-320,0 0 160,0 1-64,0-1 224,0 0-256,0 0 64,0 0 64,0 0-32,0 1-32,-21-1 64,21 0-32,0 0 128,-19 0-256,19 0 128,0 1-32,-20-2 64,20 2-32,0 19-32,0-21 64,0 2-32,0 19-32,-19-20 32,19 1 160,0 19-320,0-21 160,0 21 32,0-20-64,0 20 64,-22-20 96,22 20-320,0-19 224,0 19 0,0-20-64,0 20 0,0-20 96,0 20 64,0-20-320,0 20 256,-19-20 32,19 20-96,0 0-96,0-20 32,0 20 64,0 0-32,0-19 32,0 19 0,0 0-32,0 0 64,0 0-64,0 0 0,0 0 64,0 0-96,0 0 128,0 0-128,0 0 32,0 0 64,0 0-64,19 0-32,-19 0 160,0-20-288,22 20 160,-22 0 0,19 0 96,-19 0-160,20 0 96,-20 0-33,19 0 1,2 0 0,-21 0 32,20 0 129,-1 0-258,-19 0 129,19 0 0,3 0-32,-3 0 64,-19 0-32,19 0 0,1 0 0,1 0 0,-21 0-32,20 0 161,-1 0-226,0 0 258,-19 0-161,20 0-161,1 0 322,-2 0-322,1 0 161,-1 0 0,2 0 0,-21 0 0,20 0 0,-1 0 97,1 0-162,1 0 33,-2 0 32,1 0 0,-1 0 0,2 0 0,-1 0 0,-1 20 0,-19-20 129,19 0-226,3 0 65,-3 0 32,1 0 32,-1 0-32,2 0 0,-1 0 0,-20 0 0,19 0-32,-19 0 32,19 0-96,-19 0-512,0 0-962,0 19-2626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we know how two</a:t>
            </a:r>
            <a:r>
              <a:rPr lang="en-US" baseline="0" dirty="0" smtClean="0"/>
              <a:t> users can protect data using a shared key, the next question is how these two users generate a shared key.   This question will take us into the world of public-key crypto. 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module we will look at a few toy key exchange protocols as a way to introduce the main ideas of public-key crypto.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come back to key exchange and design secure key exchange protocols after we build a few more public-key tools.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 u1, …, un.    And </a:t>
            </a:r>
            <a:r>
              <a:rPr lang="en-US" dirty="0" err="1" smtClean="0"/>
              <a:t>alice</a:t>
            </a:r>
            <a:r>
              <a:rPr lang="en-US" dirty="0" smtClean="0"/>
              <a:t> and bob.    They have</a:t>
            </a:r>
            <a:r>
              <a:rPr lang="en-US" baseline="0" dirty="0" smtClean="0"/>
              <a:t> shared keys   </a:t>
            </a:r>
            <a:r>
              <a:rPr lang="en-US" baseline="0" dirty="0" err="1" smtClean="0"/>
              <a:t>Ka</a:t>
            </a:r>
            <a:r>
              <a:rPr lang="en-US" baseline="0" dirty="0" smtClean="0"/>
              <a:t>, Kb.    Every user only remembers one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customXml" Target="../ink/ink3.xml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50.emf"/><Relationship Id="rId5" Type="http://schemas.openxmlformats.org/officeDocument/2006/relationships/customXml" Target="../ink/ink5.xml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customXml" Target="../ink/ink7.xml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key exchange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Trusted 3</a:t>
            </a:r>
            <a:r>
              <a:rPr lang="en-US" sz="4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parties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    n users.   Storing mutual secret keys is difficult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Total:   O(n) keys per user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37520" y="1827000"/>
              <a:ext cx="4732200" cy="1958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5280" y="1817640"/>
                <a:ext cx="4757760" cy="19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611720" y="1644120"/>
              <a:ext cx="5446080" cy="236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2360" y="1636560"/>
                <a:ext cx="5463000" cy="23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50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Online Trusted 3</a:t>
            </a:r>
            <a:r>
              <a:rPr lang="en-US" baseline="30000" dirty="0" smtClean="0"/>
              <a:t>rd</a:t>
            </a:r>
            <a:r>
              <a:rPr lang="en-US" dirty="0" smtClean="0"/>
              <a:t> Party  (TTP)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6200" y="2343150"/>
            <a:ext cx="14478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TTP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44600" y="1769760"/>
              <a:ext cx="6283080" cy="2080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640" y="1758600"/>
                <a:ext cx="6309720" cy="21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18280" y="1880280"/>
              <a:ext cx="6282000" cy="2796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0" y="1872360"/>
                <a:ext cx="6301800" cy="28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45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Generating keys: a toy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4582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wants a shared key with Bob.     Eavesdropping security 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Bob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		</a:t>
            </a:r>
            <a:r>
              <a:rPr lang="en-US" b="1" u="sng" dirty="0" smtClean="0"/>
              <a:t>Alice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(k</a:t>
            </a:r>
            <a:r>
              <a:rPr lang="en-US" b="1" baseline="-25000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				</a:t>
            </a:r>
            <a:r>
              <a:rPr lang="en-US" b="1" u="sng" dirty="0" smtClean="0"/>
              <a:t>TTP</a:t>
            </a:r>
            <a:endParaRPr lang="en-US" b="1" u="sng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38600" y="356235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33400" y="3409950"/>
            <a:ext cx="2667000" cy="461665"/>
            <a:chOff x="533400" y="3409950"/>
            <a:chExt cx="2667000" cy="461665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33400" y="386715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47800" y="3409950"/>
              <a:ext cx="882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ticket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4171950"/>
            <a:ext cx="636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 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3747" y="4171950"/>
            <a:ext cx="636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 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38600" y="2419350"/>
            <a:ext cx="4038600" cy="400110"/>
            <a:chOff x="4038600" y="2419350"/>
            <a:chExt cx="4038600" cy="4001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038600" y="2800350"/>
              <a:ext cx="403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48200" y="2419350"/>
              <a:ext cx="2988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“Alice wants key with Bob”</a:t>
              </a:r>
              <a:endParaRPr 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38800" y="4400550"/>
            <a:ext cx="3419325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(E,D) a CPA-secure cipher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03382" y="2800350"/>
            <a:ext cx="1411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hoose </a:t>
            </a:r>
            <a:br>
              <a:rPr lang="en-US" sz="2000" dirty="0" smtClean="0"/>
            </a:br>
            <a:r>
              <a:rPr lang="en-US" sz="2000" dirty="0" smtClean="0"/>
              <a:t>random </a:t>
            </a:r>
            <a:r>
              <a:rPr lang="en-US" sz="2000" dirty="0" err="1" smtClean="0"/>
              <a:t>k</a:t>
            </a:r>
            <a:r>
              <a:rPr lang="en-US" sz="2400" baseline="-25000" dirty="0" err="1" smtClean="0"/>
              <a:t>AB</a:t>
            </a:r>
            <a:endParaRPr lang="en-US" sz="2400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042080" y="3088800"/>
              <a:ext cx="3273120" cy="972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720" y="3080160"/>
                <a:ext cx="329508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819600" y="3003120"/>
              <a:ext cx="3709800" cy="1151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8440" y="2992320"/>
                <a:ext cx="3731760" cy="11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73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keys: a toy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10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Alice wants a shared key with Bob.     Eavesdropping security 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Eavesdropper sees:    </a:t>
            </a:r>
            <a:r>
              <a:rPr lang="en-US" dirty="0" smtClean="0">
                <a:solidFill>
                  <a:srgbClr val="FF0000"/>
                </a:solidFill>
              </a:rPr>
              <a:t>E(k</a:t>
            </a:r>
            <a:r>
              <a:rPr lang="en-US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,    “A, B” </a:t>
            </a:r>
            <a:r>
              <a:rPr lang="en-US" dirty="0" err="1" smtClean="0">
                <a:solidFill>
                  <a:srgbClr val="FF0000"/>
                </a:solidFill>
              </a:rPr>
              <a:t>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  ;     </a:t>
            </a:r>
            <a:r>
              <a:rPr lang="en-US" dirty="0">
                <a:solidFill>
                  <a:srgbClr val="FF0000"/>
                </a:solidFill>
              </a:rPr>
              <a:t>E(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,    </a:t>
            </a:r>
            <a:r>
              <a:rPr lang="en-US" dirty="0">
                <a:solidFill>
                  <a:srgbClr val="FF0000"/>
                </a:solidFill>
              </a:rPr>
              <a:t>“A, B” </a:t>
            </a:r>
            <a:r>
              <a:rPr lang="en-US" dirty="0" err="1">
                <a:solidFill>
                  <a:srgbClr val="FF0000"/>
                </a:solidFill>
              </a:rPr>
              <a:t>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(E,D) is CPA-secure  ⇒   </a:t>
            </a:r>
            <a:br>
              <a:rPr lang="en-US" dirty="0" smtClean="0"/>
            </a:br>
            <a:r>
              <a:rPr lang="en-US" dirty="0" smtClean="0"/>
              <a:t>			eavesdropper learns nothing about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AB</a:t>
            </a:r>
            <a:endParaRPr lang="en-US" baseline="-25000" dirty="0" smtClean="0"/>
          </a:p>
          <a:p>
            <a:pPr marL="0" indent="0">
              <a:spcBef>
                <a:spcPts val="3600"/>
              </a:spcBef>
              <a:buNone/>
            </a:pPr>
            <a:r>
              <a:rPr lang="en-US" dirty="0" smtClean="0"/>
              <a:t>Note:  TTP needed </a:t>
            </a:r>
            <a:r>
              <a:rPr lang="en-US" dirty="0"/>
              <a:t>for every key exchange,   knows all session keys.</a:t>
            </a:r>
          </a:p>
          <a:p>
            <a:pPr marL="0" indent="0">
              <a:spcBef>
                <a:spcPts val="2424"/>
              </a:spcBef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291" y="4400550"/>
            <a:ext cx="346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(basis of Kerberos system)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913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Toy protocol:  insecure against active attacks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   insecure against replay attacks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	Attacker records session between Alice and merchant Bob</a:t>
            </a:r>
          </a:p>
          <a:p>
            <a:pPr lvl="1"/>
            <a:r>
              <a:rPr lang="en-US" dirty="0" smtClean="0"/>
              <a:t>For example a book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	Attacker replays session to Bob</a:t>
            </a:r>
          </a:p>
          <a:p>
            <a:pPr lvl="1"/>
            <a:r>
              <a:rPr lang="en-US" dirty="0" smtClean="0"/>
              <a:t>Bob thinks Alice is ordering another copy of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9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7630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we generate shared keys without an </a:t>
            </a:r>
            <a:r>
              <a:rPr lang="en-US" b="1" dirty="0" smtClean="0"/>
              <a:t>online</a:t>
            </a:r>
            <a:r>
              <a:rPr lang="en-US" dirty="0" smtClean="0"/>
              <a:t> trusted 3</a:t>
            </a:r>
            <a:r>
              <a:rPr lang="en-US" baseline="30000" dirty="0" smtClean="0"/>
              <a:t>rd</a:t>
            </a:r>
            <a:r>
              <a:rPr lang="en-US" dirty="0" smtClean="0"/>
              <a:t> party?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   yes!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Starting point of public-key cryptography</a:t>
            </a:r>
            <a:r>
              <a:rPr lang="en-US" dirty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err="1" smtClean="0"/>
              <a:t>Merkle</a:t>
            </a:r>
            <a:r>
              <a:rPr lang="en-US" dirty="0" smtClean="0"/>
              <a:t> (1974),         </a:t>
            </a:r>
            <a:r>
              <a:rPr lang="en-US" dirty="0" err="1" smtClean="0"/>
              <a:t>Diffie</a:t>
            </a:r>
            <a:r>
              <a:rPr lang="en-US" dirty="0" smtClean="0"/>
              <a:t>-Hellman (1976),        RSA (1977)</a:t>
            </a:r>
          </a:p>
          <a:p>
            <a:pPr>
              <a:spcBef>
                <a:spcPts val="3624"/>
              </a:spcBef>
            </a:pPr>
            <a:r>
              <a:rPr lang="en-US" dirty="0" smtClean="0"/>
              <a:t>More recently:  ID-based enc. </a:t>
            </a:r>
            <a:r>
              <a:rPr lang="en-US" sz="2000" dirty="0" smtClean="0"/>
              <a:t>(BF 2001)</a:t>
            </a:r>
            <a:r>
              <a:rPr lang="en-US" dirty="0" smtClean="0"/>
              <a:t>,   Functional enc. </a:t>
            </a:r>
            <a:r>
              <a:rPr lang="en-US" sz="2000" dirty="0" smtClean="0"/>
              <a:t>(BSW 2011)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75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8674</TotalTime>
  <Words>339</Words>
  <Application>Microsoft Macintosh PowerPoint</Application>
  <PresentationFormat>On-screen Show (16:9)</PresentationFormat>
  <Paragraphs>57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1_Lecture</vt:lpstr>
      <vt:lpstr>2_Office Theme</vt:lpstr>
      <vt:lpstr>3_Office Theme</vt:lpstr>
      <vt:lpstr>Trusted 3rd parties</vt:lpstr>
      <vt:lpstr>Key management</vt:lpstr>
      <vt:lpstr>A better solution</vt:lpstr>
      <vt:lpstr>Generating keys: a toy protocol</vt:lpstr>
      <vt:lpstr>Generating keys: a toy protocol</vt:lpstr>
      <vt:lpstr>Toy protocol:  insecure against active attacks</vt:lpstr>
      <vt:lpstr>Key question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667</cp:revision>
  <cp:lastPrinted>2012-02-04T02:16:27Z</cp:lastPrinted>
  <dcterms:created xsi:type="dcterms:W3CDTF">2010-11-06T18:36:35Z</dcterms:created>
  <dcterms:modified xsi:type="dcterms:W3CDTF">2012-04-12T07:37:02Z</dcterms:modified>
</cp:coreProperties>
</file>