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88" r:id="rId4"/>
    <p:sldId id="391" r:id="rId5"/>
    <p:sldId id="392" r:id="rId6"/>
    <p:sldId id="396" r:id="rId7"/>
    <p:sldId id="398" r:id="rId8"/>
    <p:sldId id="413" r:id="rId9"/>
    <p:sldId id="397" r:id="rId10"/>
    <p:sldId id="403" r:id="rId11"/>
    <p:sldId id="402" r:id="rId12"/>
    <p:sldId id="404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9:36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13033 11261 6886,'0'0'1794,"0"0"-545,0 0-160,0 0-192,0 0-32,0 0-129,0 0-223,0 0-33,0 0 65,0 0-97,0 0-128,0 0 65,0 0-65,0 0 0,0 0 1,0 0-1,0 0 32,0 0 33,0 0-129,0 0 289,0 0-417,0 0 64,0 0 192,0 0-192,-20 0-31,20 0-194,0 0 322,0 0-257,0 0 128,0 0 160,0 0-352,-19 0 320,19 0-159,0 0-97,0 0 160,-22 0 96,22 0-288,0 0 160,0 0 0,-19 0 1,19 20 191,-19-20-320,19 0 64,0 0 224,-20 0-320,20 0 225,-21 0-129,21 0-128,-19 0 96,19 0 128,-20 0-192,1 0 128,19 0-64,-21 0 160,1 0-256,20 0 64,-19 0 64,-1 0-64,-1 0 0,2 0 193,-1 0-225,1 0-161,-2 0 161,-18 0 32,20 0-32,-3 0 65,3 0-98,-1 0 33,1 0 33,0 0 127,-3-20-256,3 20 96,0 0 0,-1-19 96,-1 19-192,2-20 128,-1 20 224,1-20-448,19 20 320,-22-20-32,22 20 0,-19-20 96,19 0-96,-19 20-32,19-19-32,0-2-128,-20 2 288,20 19-95,0-20-130,-21 0 1,21 0 97,0 1-1,-19-2 64,19 21-192,0-20 192,0 1-224,0-1 320,0 0-416,-20 1 384,20-2-320,0 1 160,0 1 0,0-1 128,0 0-320,0 0 160,0 0 160,-19 0-160,19 0 0,0 1-128,0-1 128,0-1 0,0 2 128,0-1-160,0 0 64,0 20-32,0-19 32,0-1-160,0-1 128,-21 2 0,21-1 0,0 0 0,0 20 0,-20-19 128,20-2-96,0 1-192,0 20 160,0-19-32,-19-2 32,19 21 0,0-19 32,0 0-96,0 19 32,0-21 64,0 1-64,0-1 64,0 21 32,0-18-160,0-2 96,0 20 192,0-21-192,0 21-192,0-19 384,0 19-192,0-20-128,0-1 256,0 21-320,0-18 224,0 18-64,0-20 32,0 20 0,-20-21 0,20 2 0,0 19 32,0-21-64,0 21 64,0 0 128,0-18-352,0 18 320,0-20-96,0 20-192,0 0 160,0 0 0,0 0 0,0 0 0,0 0 0,0-21 160,0 21-320,0 0 256,0 0-288,0 0 96,-21 21 0,21-21-1,-19 0 258,19 20-322,-20-2 258,1 3-226,19-21 129,-21 19-32,1 2 64,1-1-96,19-2 257,-20-18-354,20 21 322,-21-1-161,21-20 64,-19 19-225,19-19 322,0 0-129,0 0-193,-20 0 354,20 21-257,0-21 288,0 0-256,0-21 96,0 21-32,0 0 96,0 0-288,0-19 160,0 19 32,20-20 32,-20 20-192,0-21 128,0 3-32,19 18 160,2-20-320,-21-1 192,20 2 0,-1 19 128,-19-21-320,20 21 192,1-18 64,-2 18 0,-19-20-256,20 20 160,-1 0 0,2 0-33,-1 0 33,-20 0 129,19 20-290,1-20 321,1 18-288,-2-18 385,1 21-354,-1-21 193,2 19-96,-1-19 64,-1 21 193,-19-21-353,19 20 288,-19-20-288,22 0 256,-22 0-224,19 18 128,-19-18 0,0 0-64,20 0-96,-20 21-962,0-21-383,0 20-897,19-20-3812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9:58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8381 5733,'0'-20'1409,"0"20"1442,0 0-64,0 0-1058,0 0-1120,0 0 224,0 20 160,0 0-321,0-20-95,0 20-289,0 0-128,0-20-32,0 0-64,0 20-32,0-20-64,0 19-160,0-19-320,0 0-513,0 0-545,0 20-704,0-20-897,0 0-993</inkml:trace>
  <inkml:trace contextRef="#ctx0" brushRef="#br0" timeOffset="159.0091">7633 8381 6117,'0'0'1506,"0"0"1376,0 0-703,0 0-130,0 20-767,-19 0-578,19 0-223,0 0-161,0-1-288,0 1-32,0-20-480,0 0-1730,19 0-3620</inkml:trace>
  <inkml:trace contextRef="#ctx0" brushRef="#br0" timeOffset="879.0503">7792 8639 6918,'20'-20'1153,"-20"0"2274,0 20-1120,0 0-482,0 0-608,0 0-832,0 20 95,-20 0 193,20 20-257,-19-1 65,-2 1 31,21 0-352,-20 0 33,1 0 63,19-1-224,-19-19 160,19 0-128,-22-20 32,22 0 224,0 0-159,0-20-97,22 0 0,-3 1-160,-19-21 192,19 0-352,1-20-353,1 20 257,-2-18-257,1 17 257,-1 2 320,2 19-96,-1 0 320,-1 0-128,-19 20 352,20 0-128,-20 0-95,21 20 255,-21 0-160,0 19 97,0 1-257,0 0 32,-21 20-96,21-1 0,-20-19 128,20 0-384,0-1 0,0-19-385,0 0-287,0-20-482,0 20-832,-19-20-961,19-20-2466</inkml:trace>
  <inkml:trace contextRef="#ctx0" brushRef="#br0" timeOffset="1045.0598">7752 8858 8776,'-20'-20'1153,"20"20"2434,0-20-1729,20 20-545,1 0-416,-2 0-545,1 0-223,20 0-65,-20 0-353,-1 20-928,22-20-1153,-22 0-3492</inkml:trace>
  <inkml:trace contextRef="#ctx0" brushRef="#br0" timeOffset="1346.077">8190 8361 10666,'0'0'1793,"0"0"-223,0 0 95,0 20-191,0 0-129,0 0-416,0 20-224,0-1-385,-20 21-32,20-21-160,-21 1-32,21 0-64,0-1 129,-19 1-354,19 0-63,0-20 0,0 0-673,-20 20 96,20-40-352,0 20-801,0-20-1377,20 0-3331</inkml:trace>
  <inkml:trace contextRef="#ctx0" brushRef="#br0" timeOffset="1553.0888">8269 8699 8423,'0'0'1762,"-19"19"192,19 2 608,0-2-1120,0 21-129,0-20-544,0 20-609,0-20-96,19 0-96,-19-1-449,20-19-1344,-1 0-2371</inkml:trace>
  <inkml:trace contextRef="#ctx0" brushRef="#br0" timeOffset="1708.0977">8447 8599 11627,'-19'0'736,"-2"-19"1442,21 19-480,0 0-1186,-20 0-384,20 19-320,0-19-1377,0 20-1794</inkml:trace>
  <inkml:trace contextRef="#ctx0" brushRef="#br0" timeOffset="2010.1149">8666 8679 9288,'-21'-19'1666,"2"19"992,19 0-159,-20 0-994,1 19 65,-2-19-673,1 20-321,1-1-160,-1 2-63,-1-2-97,21 21-96,0-20-128,0 0-64,0 0 32,21 0-160,-1 0-545,-1-1-544,1-19-897,20 0-1409,-20 0-3300</inkml:trace>
  <inkml:trace contextRef="#ctx0" brushRef="#br0" timeOffset="2419.1383">8765 8779 9352,'-19'19'961,"19"-19"1954,0 0-1025,19 20-705,-19-20-448,20 0-513,-1 20-64,2-20-64,-1-20 0,18 20-64,-16 0-64,-3-20-32,20 1-32,-18-2-64,-1 21-96,-20-19-1,19-2 193,-19 21 192,-19-19-128,19-1 97,-20 20-1,-1 0 192,2 0-32,-20 0 96,17 20 65,3-1 288,0 2 223,-1-2-31,-1 21-224,2-20-129,19 20-287,0-20-1,0 0-64,19-1-288,2 1-32,18-20-417,-20 0-255,22 0-930,-2-20-160,2 1-2018</inkml:trace>
  <inkml:trace contextRef="#ctx0" brushRef="#br0" timeOffset="2670.1527">9261 8401 11627,'0'0'928,"-19"20"1731,19 0-1122,-21 0 33,21-1-833,-20 1-481,20 0-160,0 0 0,0 0-416,0 0-577,0-20-897,0 0-1537,20 0-2659</inkml:trace>
  <inkml:trace contextRef="#ctx0" brushRef="#br0" timeOffset="2816.1611">9321 8401 9993,'0'20'961,"0"-20"801,-21 20 159,21 0-992,0-1-64,-19 1-641,19 20-160,0-20-384,0 0-2178</inkml:trace>
  <inkml:trace contextRef="#ctx0" brushRef="#br0" timeOffset="3112.178">9459 8917 11338,'0'20'1890,"0"0"1313,-19 0-641,19 0-768,-20 0-545,-20-1-896,20 21-225,1-19-96,-1-2-320,-1 1-1026,21-20-1825,-19 0-7495</inkml:trace>
  <inkml:trace contextRef="#ctx0" brushRef="#br0" timeOffset="5269.3014">10610 8560 7847,'0'-20'929,"0"0"2306,0 0-1025,0 20-352,0 0-417,0 0-640,0 0-545,-19 20 160,19 0 1,-20 20 159,20-1-95,-19 2-161,-2 17 0,21 3-255,-20-2-33,20-19 288,-19-1-160,19 1-128,-19-20 224,19 0 33,0-20-97,0 0 64,0 0 96,0-20-320,0 0-160,19 0 160,-19-19 64,19-21-384,1 1 0,1-2-65,-2 3-127,1-22 64,-1 20 223,2 20 258,-1-19-226,-1 39 257,1 0-160,1 0 257,-21 20 63,19 0 192,-19 20-288,20 20 193,-20 0-1,0 19-64,0 1 65,0 20-289,0 18 128,-20-18 32,20-20-320,0-1 160,0-19-64,-19-1 160,19-19-416,0-20-32,0 0-481,0 0 224,0 0-191,0-20-802,-21 1-351,21-1-1475,0-20-2241</inkml:trace>
  <inkml:trace contextRef="#ctx0" brushRef="#br0" timeOffset="5409.3094">10571 8798 8263,'-19'0'929,"-2"0"1121,21 0 1185,0 0-1313,0-19-673,21 19-576,-2 0-449,20 0 32,2 0-384,-2 0-448,21 0-2371</inkml:trace>
  <inkml:trace contextRef="#ctx0" brushRef="#br0" timeOffset="5859.3351">11067 8798 9096,'-19'-19'1666,"19"19"1889,0 0-1153,19 0-992,1 0 223,21 0-672,-3 0 192,22 0 64,20 0-160,-1 0-288,1 0-256,-1 0-1,1 0-320,-20 0 0,19 0-95,-21 0 191,-17 0-448,-2 0 96,1 0-449,-20 0-576,-1 0-512,-19 0 255,0-21-319,-19 21-1570,-1 0-7271</inkml:trace>
  <inkml:trace contextRef="#ctx0" brushRef="#br0" timeOffset="6447.3687">11147 8619 7559,'0'0'2946,"19"0"-1024,-19 0-96,0 0-897,0 0 32,0 20 0,-19 1-96,0-2-321,-1 1-352,-1-1 225,-18 2-193,20-2 256,-3 2-31,3-2-161,19-19 96,0 0 1,0 20-161,0-20 192,19 0 129,22 0 192,-2 20-193,2-20-192,17 20 33,-18 0-97,-1-20-224,-18 0-32,-1 20 96,-1-20-416,1 0-545,-20 0-768,21 0-513,-21 0-2435</inkml:trace>
  <inkml:trace contextRef="#ctx0" brushRef="#br0" timeOffset="8275.4733">12457 8917 8327,'0'0'1762,"-19"0"1890,19-19-1314,0-1-416,0 0-705,0-20-385,19 20 65,0-20-384,3 0-33,16 1-191,-18 20 191,21-22-64,-3 21-255,-18 20 31,1 0-64,-2 0-160,1 20 160,-20 0 64,0 1-256,0 37 160,-20-18-128,1 0-32,-2 0-256,1-20 256,1 0 96,0 0-192,-3-20 128,3 19 32,-1-19 160,1-19-224,0-1-32,19 0 31,0 0 1,0 0 96,0-19-192,19 18 128,0-19 128,1 21-320,-1 19 160,3-20 128,-22 20-128,19 20 0,0-20-64,1 40 128,-20-21 96,21 41-32,-21 0-224,0-1 192,0 1-128,0 19-32,-21-19 64,1 0-32,1-1 96,0-19 160,-3-20-224,3 21 64,-1-41 96,1 0-32,0 0-160,-3 0 352,3-21-96,19 1-128,0 0 96,0-20 32,0 20-224,0-19 160,19 18-31,3-18-65,-3 19-33,20 1 1,-20-22-384,3 21-225,16 20-928,-18-19-545,1-1-2114</inkml:trace>
  <inkml:trace contextRef="#ctx0" brushRef="#br0" timeOffset="8998.5147">12953 8242 6790,'0'-40'3203,"0"40"-1089,0-19 32,-19 19-609,19 0-640,-20 0-32,-1 0-32,21 19-225,-19 2 225,-1-2-288,1 1 159,-2 0-287,1 0-161,20-1-160,0 2-96,0-21 32,0 19-32,0-19 0,0 0 0,20 0-32,-20 0-224,21 0 32,-2-19-385,1 19 161,-1-21-161,2 2 225,-1-1-225,-1 0 257,0 0 224,3-20 96,-22 21-32,0-1 128,0 20 0,0 0 128,0 0 288,0 0-31,0 0-129,0 20 193,-22-1-161,22 21 128,-19-20 129,0 20-257,19 0-224,-20-1-96,20-19-32,0 0-416,0 0-641,20 0-1089,-1-1-2755</inkml:trace>
  <inkml:trace contextRef="#ctx0" brushRef="#br0" timeOffset="9639.5513">13509 8461 6470,'-19'-20'1185,"19"20"1281,-21 0-64,21 0-800,-20 20 224,1-1-705,-1 1-64,-1 20 128,2 0-192,-1-1-96,1 2-289,-2 17-95,21-18-1,0 20-512,0-20 64,0 0 64,21-21-416,-2 1-32,1 0-545,-1 0-160,2-20-384,18 0-801,-19 0-1026,1-20-2689</inkml:trace>
  <inkml:trace contextRef="#ctx0" brushRef="#br0" timeOffset="10227.585">13608 8599 7527,'0'-19'2498,"0"19"225,0 0 255,0 0-1632,0 0-1,0 19-224,-19 21-544,19-19 415,-20 18-479,20 1 96,-21-21-289,21 21-256,0-20 32,-19 0-64,19 0 0,0-20 128,0 20-160,0-20 64,0-20 0,19 20 0,-19-20-64,21 0 0,-1 0 96,-20 1-224,38-21-32,-38 19-64,22 2 224,-3-1 96,1 20-160,-20-19-64,0 19 128,0 0 64,0 0 160,0 19-32,0 1 1,0-1 63,-20 21-64,20-19 128,0-2-384,0 1 0,0 0 96,0-20 0,0 0-32,0 0 0,0 0 224,20 0-384,-1-20 192,2 0-128,-1 1 0,-1-2 0,0 2 0,3-2 192,-3 2-352,0 19 384,-19-20-320,20 20 192,-20 20 224,0-20-352,0 19 352,0 21-320,0-19 64,0-2 64,0 1-1249,0 0-385,0 0-1152,21 0-2691</inkml:trace>
  <inkml:trace contextRef="#ctx0" brushRef="#br0" timeOffset="10528.6022">13986 8878 7078,'19'-40'769,"1"0"2274,-1 21-833,2-2-352,-1 2 31,-1 19-767,-19 0-546,0 0 193,20 0-321,-20 19 257,0 2-289,-20-2 65,1 1-193,19 0 0,-20 0-31,-20-20-97,20 0-64,1 0 32,19 0 0,-19 0-608,19 0-161,-22 0-416,22 0-545,0 0-1825,22-20-2595</inkml:trace>
  <inkml:trace contextRef="#ctx0" brushRef="#br0" timeOffset="10993.6288">14383 8699 9833,'20'-20'1025,"-20"20"2562,-20-19-1569,20 19-512,-21 19-289,2 1-417,-20-1 97,18 2-96,1 19-321,1-21 161,-1 1-609,20 0 160,0 0-320,0 0 64,0-20 224,20 0-576,-20 0 128,19 0-33,22-20-223,-22 0-321,1 0 192,-1 0 1,22-20-33,-22 21-64,0-21-128,22-20 97,-22 20-129,22-19 224,-21-1 417,-1 21 384,0-1 320,-19 20 641,22 0 289,-22 20 63,-22 0-256,22 20-640,-19 0 95,0 20 1,-1-1 159,-21 1 33,22 20-192,-22-1-225,22 1-352,0-20-96,19 19-416,0-39-385,0 20-384,0-40-897,19 20-2691</inkml:trace>
  <inkml:trace contextRef="#ctx0" brushRef="#br0" timeOffset="11381.651">14779 8739 12587,'0'0'1121,"0"-21"769,0 21-352,0 21-257,0-2 0,-20 21-352,20-20-64,-19 20-160,19 0 95,-20 19-576,20-19 1,-21-1-289,21 1 64,-19 0-96,19-20-97,0-1-511,0-19-321,0 20-481,0-20-512,0 0-832,19-20-2211</inkml:trace>
  <inkml:trace contextRef="#ctx0" brushRef="#br0" timeOffset="11676.6678">14759 8798 8616,'20'-40'448,"1"21"2467,-2-2-865,1 21-513,-1-19-191,2 19-418,-1 19-255,-1-19 224,1 21-289,-20 19 33,0-21 96,0 21-353,0-20 0,-20 0-31,1 0 223,-1-1-383,-1 1 223,-18-20-224,20 0-96,-2 0-192,1 0-320,-19-20-449,39 20 64,-21 0-736,21-19-898,21-1-2786</inkml:trace>
  <inkml:trace contextRef="#ctx0" brushRef="#br0" timeOffset="11953.6837">15197 8461 14765,'39'0'833,"-39"0"1505,19 19-832,-19 1 224,0 0-1,0 20-800,0 19 32,-19 1-128,19 0-193,-39 19-415,18-19-193,2-1 96,-1-19-64,1 0-96,-3-1-321,-16-19-1056,18 1-513,-1-2-1217,2 1-3395</inkml:trace>
  <inkml:trace contextRef="#ctx0" brushRef="#br0" timeOffset="13969.799">7515 10070 8359,'0'-21'1346,"0"21"2145,0 0-1281,0 0-897,0 0-608,0 21-96,0-21-65,0 19-128,0 2-95,0-1-129,0-2-128,0-18 96,20 21-288,-20-21 32,0 20-641,0-20-928,0 0-1218,0 0-1537</inkml:trace>
  <inkml:trace contextRef="#ctx0" brushRef="#br0" timeOffset="14135.8085">7633 10049 7943,'0'0'1858,"0"21"544,0-21 0,-19 19-1185,19 2-256,0-21-480,0 20-353,0-2-64,0-18-96,0 21-897,0-21-1954,19 20-3843</inkml:trace>
  <inkml:trace contextRef="#ctx0" brushRef="#br0" timeOffset="14513.8301">7872 10288 7527,'0'0'1857,"0"0"-287,0 0 95,0 20 193,0 1-288,-20-2-577,20 0-193,0 21-63,0 1 128,-21-22-705,21 21 0,0 0 0,0-20-224,0-1 96,0 1-416,0-20-417,21 0-672,-21 0-929,0 0-1282</inkml:trace>
  <inkml:trace contextRef="#ctx0" brushRef="#br0" timeOffset="14992.8575">7852 10267 8167,'0'-18'609,"0"18"1665,20-20 352,-1 20-1184,1 0-65,1-21-544,-2 21-192,20 21-65,-18-21-63,-1 0-161,-1 20-352,1-2 64,-20-18 32,21 21-32,-21-21 96,-21 20 32,1-20-95,20 0-65,-39 21 192,18-21-384,2 0 224,19 0 64,-20 0-224,20 0 64,0 0-96,0 19-1,20-19 65,-20 0 128,19 19-128,2 2 192,-1-2-256,-1 1 160,-19 1 64,20 18 33,-20-19 95,0-1 32,-20 2 160,20-1 289,-19-1-128,-22-19-225,22 20 0,-20-20-159,18 0-65,1 0-128,1-20 0,19 20-289,0 0-287,0-19-834,0 19-479,19 0-1891,1 0-5861</inkml:trace>
  <inkml:trace contextRef="#ctx0" brushRef="#br0" timeOffset="15315.876">8228 10547 9641,'0'-21'2882,"22"-18"-1408,-3 19 864,-19 1-1217,20-2 64,-1 1-384,0 20-128,3-19-513,-3 19 96,0 19 0,-19 1-256,0 1 320,0-2 129,0 21-257,-19-21 224,0 22 65,19-22-97,-41 1-127,22-20 63,-1 0-192,1 0 64,-22 0-512,41 0-193,-19 0-544,19-20-288,0 20-737,0-19-1633,0-1-5094</inkml:trace>
  <inkml:trace contextRef="#ctx0" brushRef="#br0" timeOffset="16052.9182">8566 10130 7911,'0'-20'2723,"0"20"95,0 0-1216,0 0-417,0 20-96,0-2-224,0 23-32,0-22 127,0 22-127,0-2-320,0 21-385,-20-20 224,20 20-160,0-21-64,-19-19-31,19-1-162,0 2 162,0-21 63,0 0 96,0 0-96,0-21-96,0 2 0,0-1-192,19 0 96,-19 1 96,20-22-288,1 22 96,-2-2 128,1 21-192,-1 0 128,2 0 32,-1 21 160,-20-2-256,19 1 160,-19 1-32,0 18 64,0-19-64,-19 20 96,19-20 64,-20-20 64,-1 19 96,2-19-320,-1 0 64,1 0 129,-2 0-257,1 0-33,20-19-31,0 19-320,0-20-641,0-1-449,0 21-992,20-39-2691</inkml:trace>
  <inkml:trace contextRef="#ctx0" brushRef="#br0" timeOffset="16305.9326">8905 10049 13484,'0'-18'737,"0"18"1345,0 18-416,0 3-225,-22-2-512,22 2-289,0-1-351,0-2-97,0 3-160,-19-21 32,19 20-865,0-20-320,0 0-897,19 0-1569,-19 0-3043</inkml:trace>
  <inkml:trace contextRef="#ctx0" brushRef="#br0" timeOffset="16455.9412">8963 10049 8648,'-19'0'1857,"19"21"65,0-2 192,0 2-736,0-1-321,-20-2-609,20 3-384,20-1-384,-20-20-1538,0 19-4036</inkml:trace>
  <inkml:trace contextRef="#ctx0" brushRef="#br0" timeOffset="16772.9593">9141 10567 12619,'-19'39'1378,"19"-19"1248,-20 20-800,1-20-96,-2-1-802,1 1-415,1 0-641,0 0 64,19 0-801,-20-20-1505,20 0-5542</inkml:trace>
  <inkml:trace contextRef="#ctx0" brushRef="#br0" timeOffset="18370.0507">10333 10249 7527,'0'-41'1825,"19"41"1731,-19 0-1346,0-19-320,0 38-1058,0-19-159,0 21 128,0-1-225,0 19 1,0 2 31,0-3-479,0 2 63,0 1-128,0-2 96,0 0-192,0-18 192,0-1-320,-19-1-128,19-19-385,0 0-384,0 0-512,19 0-802,-19-19-2241</inkml:trace>
  <inkml:trace contextRef="#ctx0" brushRef="#br0" timeOffset="18832.0771">10333 10208 9192,'0'-19'609,"19"-1"1281,-19 20 736,22 0-1121,-3-21-31,20 21-449,-20 0-417,22 21 161,-2-21-160,1 20-225,-20-20-448,-1 19 256,2 2-192,-21-1 96,0-20 193,-21 18-225,2 3-96,-1-1 32,-20-20 128,20 21-288,-18-21 160,16 0 32,3 19-96,19-19 96,0 0 32,0 0-353,0 0 257,19 19 0,3 2 96,16-2 32,-18 1-256,1 1 224,-2 18 129,1-19-193,-20 20 96,0-20 128,0-1 64,-20 1 385,1-20-289,-2 20-32,-18-20 129,-2 0-129,22 0-384,-20 0 32,20 0 96,-3-20-192,3 20-544,19 0-193,0-20-352,0 20-1154,19 0-1985</inkml:trace>
  <inkml:trace contextRef="#ctx0" brushRef="#br0" timeOffset="19178.0969">10928 10427 11050,'0'0'2242,"0"0"-256,21 0 865,18-20-1378,2 20 193,17 0-161,21 0-320,-19 0-224,20 0-32,-20 0-481,19 0-223,-40 0 31,21 0-288,-21 0 192,2 0-288,-22 0-353,0 0-287,-19 0-770,0 0 385,0 0-320,0 0-994,-19 0-2241</inkml:trace>
  <inkml:trace contextRef="#ctx0" brushRef="#br0" timeOffset="19631.1228">11067 10249 7399,'0'0'3395,"0"-20"-1249,0 20 0,0 0-865,0 0-801,-19 20 1,0-2 63,-3 3-31,3-1-193,0 1 289,-1-2-289,-20 0 96,20 2 97,1-2-65,19-19-127,-21 20 31,21-20-96,21 21 161,-21-21-65,19 0 193,1 19 95,20-19-544,-1 20 128,-20 0-160,22-20-96,-22 19-32,1 2-608,1-21-577,-1 0-1122,-1 0-3394</inkml:trace>
  <inkml:trace contextRef="#ctx0" brushRef="#br0" timeOffset="20474.171">12040 10448 11562,'-40'-21'1474,"20"1"1793,20 20-1409,-19-19-609,19-2-384,0 2-609,19 0 0,1-2-64,20 1-96,-20 20 1,20-21 31,-1 21 64,-19 0-128,20 0 224,-40 21-416,20-1 384,-20 1-160,0-21 65,-20 19-258,20 0 322,-40-19-257,20 0 224,1 0-224,-1 0-192,-1 0 256,2 0-193,-1-19-127,1 19 128,19-19 0,0 19-128,19 0 31,-19-21 65,20 21 96,-1 21 64,2-21-64,-1 38 288,-1-17-160,1 18-32,1 21 96,-21 0-64,19-1-96,-38 1 64,19-1 192,-41 21-224,22-21 64,-22-19 0,22 0-128,-20-1 481,18-18-65,1-21 193,1 0-321,-1-21 0,20 1-32,-21 1 96,21-1-128,0-19 97,21 18-321,-21-18 96,20 19 0,-1-20 128,22 20-321,-22 0 1,1 20-288,20-20-225,-20 20-672,-1-19-545,1 19-1313,1-20-4484</inkml:trace>
  <inkml:trace contextRef="#ctx0" brushRef="#br0" timeOffset="21049.2039">12378 9970 7623,'0'-40'3011,"0"21"352,19 19-1121,-19-20-320,0 20-897,0 20-609,0-1 673,0 2-416,-19-2 31,19 22-127,-20-3-161,20-17-63,-19 19-353,19-20 64,0-2 64,0-18 128,-22 0-320,22 0 160,0 0-128,22 0 64,-22-18 0,19-2-288,1 20-32,-1-21 95,2 21 193,-1-19-64,-1 38-160,-19-19 160,19 21 160,-19-1-224,0-2 128,0 3 128,0-21 32,0 20-96,-19-20 33,0 19 63,-1-19-96,-20 0-32,20 0 32,1 0 64,-22-19-448,41 19-353,-19 0-832,19 0-2499</inkml:trace>
  <inkml:trace contextRef="#ctx0" brushRef="#br0" timeOffset="21625.2369">13033 10189 7815,'0'-20'1377,"-20"20"1762,1 0-1153,19 0-224,-22 20-257,3-1-512,0 2-288,-1 17 224,-1 3-65,2-1 97,19 19-192,-20-18-224,20-2-225,0 0-192,0 2-64,20-2-96,-1-19-352,2-1-481,-1 2-256,18-21-833,-16 0-1377,-3 0-2531</inkml:trace>
  <inkml:trace contextRef="#ctx0" brushRef="#br0" timeOffset="22218.2708">13211 10267 6053,'0'-18'5477,"0"-2"-3427,0 20 833,0 20-1217,0-2-225,0 3-672,-20-1 64,20 20-161,-19 0 289,19-1-512,-19-18-161,19 18-128,-22 0-32,22-18-160,0-1 96,0-1 64,0-19-160,0 0-96,0 0 224,22-19-128,-3-1 32,-19-1 64,19 2-256,1-21 96,1 21-64,-1-22 96,-1 22 32,0-2-128,1 21 95,-20-19 65,21 19 289,-21 0-97,0 19 288,-21 2-223,21 18 31,-20-18 192,20 18-352,0-19 33,-19-1-1,19 2-192,0-21 96,0 20-64,19-20 32,-19 0 0,20-20-96,1-1-64,-2 2 0,1-21 128,20 21-289,-20-2 321,-1 1-288,22 1 288,-41-2 0,19 21-96,-19 0 32,0 0-96,0 21 384,0-2-320,-19 1 128,19 1-96,-21 18 0,21-19-609,0-1-736,0 2-609,21-1-993,-21-20-2370</inkml:trace>
  <inkml:trace contextRef="#ctx0" brushRef="#br0" timeOffset="22513.2877">13627 10507 6886,'61'-40'2659,"-42"21"-257,22-2 192,-22 21-800,-19 0-609,19 21-64,-19-2-32,0 1-192,0 0-32,-19 20-417,0-20 65,-1-1 223,-1 1-447,2 0 191,-1-20-480,1 0 96,-3 0 32,3-20-512,0 20-257,19-20-287,0 1-450,0 19-640,19-20-993,0 20-2530</inkml:trace>
  <inkml:trace contextRef="#ctx0" brushRef="#br0" timeOffset="22947.3125">14085 10407 11082,'0'-19'865,"0"19"1537,-20 0-224,-1 19-480,-18-19 31,1 41-608,16-22-416,-16 21 160,-3-21 192,21 22-577,1-22-416,19 1 161,0 0-321,0-20 192,19 0-160,1 0-321,1-20 33,18 0-225,-20 1 353,22-1-160,-2-20-1,1 0 33,-20 0-32,19 1-97,1-1-31,-20 0 95,20-19-31,-20 39 448,-20-1-160,19 2 320,-19 19 545,0 0-97,-19 0-95,-1 19 31,-1 2 289,-18 17-160,-1 3 223,1 18-31,-2-19-352,2 20-161,20-20-480,0 0-160,19-1-769,19-19-737,0 0-1345,20-20-6662</inkml:trace>
  <inkml:trace contextRef="#ctx0" brushRef="#br0" timeOffset="23464.3421">14441 10526 11050,'0'-39'1569,"0"39"1731,0 0-1379,0 0-671,0 0-450,0 20 1,0-1-128,0 22-1,0-2 65,0 0-128,0 2-33,0-2-512,-19 1 96,19 20 33,-19-21-290,19 1 162,0-20-418,-20 0-223,20-20 31,0 0-512,20-20 0,-20 20-416,0-20-609,19-20-1089,-19 20-2210</inkml:trace>
  <inkml:trace contextRef="#ctx0" brushRef="#br0" timeOffset="23736.3576">14501 10467 6117,'0'-60'1858,"20"41"288,1-2 929,-1 2-1153,-1 19-96,0 0-545,22 0-352,-22 0-161,1 19-127,-1 2-161,2 18 33,-21-18-65,0 18 1,0-19-33,-21 20 129,2-20 127,-1-1-287,-18 1-129,-3-20-64,22 0-32,-22 0-160,2 0-96,20 0-128,-3-20-577,22 20-192,0-19-256,0 19-417,0-20-1056,22 20-2339</inkml:trace>
  <inkml:trace contextRef="#ctx0" brushRef="#br0" timeOffset="24025.3741">14899 10089 10762,'60'-40'3651,"-41"40"-2338,1 0 1186,-1 21-866,2 19 257,-1-2-545,-20 3-448,0 19 64,0-1-288,-20 21-129,-20-1-95,20 1-353,-40-1 96,21-19-96,18-1-96,-18-19-128,20 0-737,-2-1-897,1-18-640,1-2-1890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1:22.4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2295 7130 6854,'0'0'1826,"0"0"-353,0 0-160,0 0-384,0 0-192,0 0 32,19 0 63,-19 0-31,0 0-64,0 0-64,19 0-225,1 0-32,-20-20-63,21 20-129,-2 0-64,1 0 64,-1 0-96,2 0 193,18 0-353,-19 0 96,1 0 64,-2 0 96,1 0-224,18 0-32,-16 0 224,-3 0-128,20 0-128,-18 0 224,-1 0-64,-1 0-224,22 0 192,-3 0-64,-18 0 32,20 0 0,-1 0 161,2 0-321,-2 0 224,1 0 0,-1 0-160,2 0 0,-2 20 224,1-20-128,20 0-192,-21 0 192,0 0 0,21 20-32,-19-20 0,-3 0 32,3 0 64,17 20-128,-17-20 64,-2 0-32,21 0 64,0 0-64,-21 0 0,21 0 32,0 20-32,-22-20 32,23 0-32,-1 0 160,-2 0-288,2 0 160,0 0 160,0 0-288,-2 20 128,2-20 96,0 0-256,0 0 160,-1 0-32,-19 0 192,18 0-320,22 0 128,-20 0 32,0 0 32,0 0 32,-2 0-256,2 0 160,20 0 32,-20 0 0,19 19-32,-19-19 32,-2 0-32,3 0 0,18 0 32,-19 0-32,20 0 193,-22 0-290,21 0 290,-19 0-354,20 0 161,-1-19 65,1 19 63,-1 0-224,0 0 128,1 0 0,-20 0 0,19 0-32,1 0 160,-1 0-320,1 0 160,-22-20 32,21 20 0,1 0 0,-1 0 128,1 0-288,-1 0 288,1 0-320,-1 0 192,1-20 64,-1 20-32,-19 0-160,20 0 256,-1 0-192,0 0 96,1 0-160,-22 0 256,22-20-160,-1 20-128,-19 0 128,20 0 0,-1 0 32,-19 0-32,19 0 0,-20-20 0,20 20 64,-19 0-64,20 0 96,-20 0-224,0 0 288,19 0-256,-21-20 64,2 20 64,20 0-64,-20 0 64,-2 0-32,2-19 128,0 19-256,0 0 160,-2 0 128,-17 0-352,19 0 320,-2 0-224,2 0 224,1 0-256,-23 0 288,22 0-288,-21 0 160,21 0-32,0 0-32,-21 0 32,21 0 0,0 0 0,-21-20 0,2 20 0,19 0 128,-22 0-256,23 0 128,-23 0 64,22 0-96,-21 0 32,21 0 0,-19 0 128,17 0-256,2 0 128,-19 0 128,17 0-256,2 0 128,-19 0 32,17 0-64,2 0 64,-21 0-32,21 0 0,-20 0 0,19 0 64,-19 0 32,-1 0-256,2 0 160,19-20-32,-21 20 256,1 0-352,-1 0 96,2 0 64,-2 0-64,1 0 64,-1 0 96,2 0-256,-22 0 128,20 0 32,1 0-64,-20 0 32,19 0 32,1 0-32,-20 0 0,-1 0 0,22 0 0,-22 0 160,1 0-352,1 0 224,-2 0 128,-19 0-320,20 0 192,-20 0-96,0 0 256,0 0-320,0 0 192,0 0 161,0 0 127,0-21-288,-20 21-64,20 0 160,-19 0-320,-2 0 256,1-19-64,1 19-160,-1-20 224,-1 20-192,-18-19-96,20 19 192,-2 0 320,1-21-480,1 21 160,-1-19-224,-1 19 480,21 0-320,-19 0 192,19 0-224,0 0 128,0 0-320,0 0 320,0 0-353,0 0-63,0 0 576,19 0-192,2 19 0,-1-19 192,-1 0-352,22 0 160,-2 21-32,1-21 128,-1 19-96,-19 1-64,20-20-128,-20 19 32,-1 2 96,2-1-192,-1-20 192,-20 20 0,19-1 160,-19-19-289,0 20 322,0-20-322,0 0 225,0 20 32,-19-20 33,-1 20-33,-1-20 128,2 0-256,-20 20 160,-2-20-96,2 0 192,-1 0-128,1 20-256,-2-20 192,22 0 128,-1 19-512,-1-19-385,2 0-640,19 20-1282,-20-20-3555</inkml:trace>
  <inkml:trace contextRef="#ctx0" brushRef="#br0" timeOffset="2207.1263">5271 6673 5829,'0'-39'673,"-19"19"1248,19 20 898,0-21-961,0 21 0,0 0-545,0 0-737,0 0-544,0 0 225,0 41 95,-20-21 96,20 19-159,-21 1-161,21 19-320,-19 1 544,-1-20-352,20 19 32,-19-38 64,19-2 128,0 1 129,0-20-129,0 0 609,0-20 32,0 1-994,0-2 322,0-19-33,19 1-384,1-1 191,20-19-63,-20-1-512,19-19-1,-18 19 513,18 1 0,1 18-192,-20 22 480,-1-1-160,0 1 224,-19 19-256,20 0-32,-20 0 513,0 19 63,21 20-384,-21 2 65,0 18-225,-21 1 480,21-1-576,-20 1 352,20-21-352,0 1 224,-19 0-160,19-1-224,-19-18 416,19-2-352,0 2-417,-20-2-63,20-19-289,0 20-769,0-20-448,0-20-2723</inkml:trace>
  <inkml:trace contextRef="#ctx0" brushRef="#br0" timeOffset="2387.1365">5232 6773 11210,'-21'0'224,"21"-20"929,0 20 417,21 0-897,-21 0 319,39 0-447,2 0-353,-2 0-128,1 0 32,-1 20-416,0-20-1666,2 0-3235</inkml:trace>
  <inkml:trace contextRef="#ctx0" brushRef="#br0" timeOffset="2790.1596">5808 6733 7623,'0'0'3171,"-21"0"-1346,21 0 642,0 0-1538,21 0 256,-2 0-64,1 0-609,40-20 257,-21 20 0,40 0-225,-19 0-191,20 0-129,-1 0 256,0 0-352,1 0 65,-20-20 31,-2 20-320,-17 0 128,-2 0-160,1 0-385,-20 0-256,-20 0-352,0 0-224,0 0-513,-20 0-1793</inkml:trace>
  <inkml:trace contextRef="#ctx0" brushRef="#br0" timeOffset="3237.1852">5946 6614 6886,'21'-21'1313,"-21"21"609,0-19 576,0 19-960,0 0 127,0 0-992,-21 0-545,21 19 32,-20 2 1,1-1-33,-1 0-96,-1 19 32,-18-19 0,20 0-64,-2 0 96,1 0 96,1-1 224,19-19-31,-19 20-193,38-20-384,-19 0 640,19 20 1,1-20-225,20 0 128,-20 0-384,20 0 64,-1 0-480,2 20-577,-2-20-1474,-20 0-5252</inkml:trace>
  <inkml:trace contextRef="#ctx0" brushRef="#br0" timeOffset="4016.2297">6858 6792 12876,'-19'-19'897,"0"-1"1953,-1 20-1088,20-20-961,0-20-129,0 20 161,0 1-833,20-21 224,18 0-576,-16 20 576,16 1-480,3-1 448,-2 20-32,-20 0-384,3 0 192,-3 20 64,0-1-224,-19 20 544,-19-18-288,19 19 193,-19-1-386,-3 1 225,-17-20-224,20-20 256,-2 20-63,-18-20 223,20 0-96,-3 0-224,3-20 32,19 0 0,0 0 0,0 0-160,0 0 32,19 1-97,3-1-31,-3 0 64,0 20-224,1 0 512,1 0-417,-2 20 578,1 19-449,-1 1 320,3 0-256,-22 19 256,19 1-353,-19 19-63,-19 0-288,-3 1-225,3-20 416,-20-1 385,18-19 289,-18 0 512,20-20-1,-22-20-159,22 0 64,-1 0-289,1-20-96,-3 0-96,3 0-127,19-20-1,0 1-128,0-1-32,19 0 160,3 1-192,-3-2-321,20 2-223,-20-1-449,22 21 32,-2-21-513,-18 20-1729,18 0-3395</inkml:trace>
  <inkml:trace contextRef="#ctx0" brushRef="#br0" timeOffset="4616.264">7335 6236 6438,'0'-39'1921,"0"19"1635,0 20-1666,0-20 95,-19 20-543,-1 0-449,20 0-353,-40 0-255,20 20 191,-19 18-63,18-17 159,-18 19-351,20-19 319,-2 18-448,21-20-544,0 1 544,0 0-192,0-20 128,21 0-448,-2 0 288,1 0-192,20-20 256,-1 0-609,2 1-63,-22-1 544,20-20-385,-18 0 289,-1 19-192,-1-17 288,1 18 128,1 0-417,-21-1 770,0 21-97,0 0-32,0 0 321,0 0-289,-21 41 160,21-21 33,-20 18-225,1 3 160,19-21-159,-20 20-193,20-1-128,0-19-64,20 0-417,-1 1-1281,-19-2-2049</inkml:trace>
  <inkml:trace contextRef="#ctx0" brushRef="#br0" timeOffset="8647.4946">12575 6733 7078,'-19'-60'2467,"19"41"-482,0 19-191,0-20-385,0 20-512,0-20-96,0 20-385,0 20-512,0 0 577,0 19 191,-20 21-223,20-1-97,-19 21-192,0 19-416,19 20 480,-41-19-160,22-1-256,19 0 192,-20-19-160,-1-41 192,21 1-96,0-20 256,0 0-64,0-20 97,0 0 191,0-20-192,21-20-32,-21 0-256,20 1 224,-1-41-256,0 1 160,3-1-224,-22-19-224,19-1 448,-19-19-96,19 40-192,-19 0 384,20 19-320,-20 1 352,0 18-192,0 22 480,0-1-352,0 20 257,0 0-545,0 20-289,-20 20 513,20 19 225,-19 41-161,0 19-128,19 0 0,-22 20-96,3 0-353,19-20 289,-19-39 64,-1-21-32,20-39 384,0 0-288,0 0 160,0-20 0,0 0 193,0-20-225,20 0-32,-20-20 64,19-19-96,0-21-224,-19 1 96,22-20-33,-3-1-223,-19-19-288,19 0-129,-19 20 320,20 19 161,-20 1 256,0 19 32,19 21 128,-19-2 160,0 22 97,0 19-33,0 0 97,0 0-738,0 39 610,0 41 287,-19 0-287,19 19-33,-20 20-288,1 0 448,19 0-512,-19 0 288,-3-39-192,22-41-64,-19 1 0,19 0 96,-19-20 0,19-20 33,0 0-194,0 0-799,0 0-546,0-20-1665</inkml:trace>
  <inkml:trace contextRef="#ctx0" brushRef="#br0" timeOffset="10558.6039">13211 6972 6694,'21'-21'2658,"-1"21"-1056,-20-19 63,0 19-447,0-21-193,0 21-32,0-19-321,0 19-31,-20 0-193,-1 0-63,21 0-97,-20 0 0,-18 19-128,16-19 513,-16 40-225,18-19 161,-20-2-193,20 1 353,-21-1-833,41 2 384,-19-1-256,19 0-256,0-1 352,0-19 0,0 20-320,0 0 160,19-20-32,3 20-64,-3-20-192,1 0 160,-1 0-289,2 0 129,-1 0 96,18 0-160,-16-20 223,-3 0 65,0 0-160,1 1-128,-20-1 544,21-21-256,-1 22 224,-20-20-288,0 18 128,19 2-32,-19-2 64,0 21 32,0-19 32,0 19 64,0 0 65,0 19-258,0-19 162,-19 40 319,19-19-288,-20 18-64,20-20 193,0 22-289,-21-21-193,21-1 386,0 1-258,21 0-63,-21-20-416,0 0-225,20 20-352,-20-20-1057,19-20-1538</inkml:trace>
  <inkml:trace contextRef="#ctx0" brushRef="#br0" timeOffset="10990.6286">13529 6673 9352,'0'0'1986,"0"0"0,-20 0-96,20 0-737,0 20 416,-19 0-896,19 0 288,-21 20-641,21-21 161,-20 1-481,20 0 0,0 0 96,0-20-64,0 0 0,0 0 448,0 0-416,0-20 289,0 20-225,0-40-320,20 21 256,-20-1 64,21-20-320,-21 20 0,19 0 160,-19 1 256,0-1-32,0 20-96,0 0-96,0 20-96,0-1 448,0 1-256,-19 0 161,19 0-33,0 0-384,-21 0 448,21-1-352,0-19-256,0 20-641,0-20-1442,0 20-4387</inkml:trace>
  <inkml:trace contextRef="#ctx0" brushRef="#br0" timeOffset="13156.7525">14145 7011 7302,'0'0'1378,"0"0"-257,0 0-192,0 0-513,0 0 289,19 0-1,-19 0 33,20 0-96,-1 0-65,2 0 129,-1 0-64,19 0 31,-18 0-191,18 0-97,1 0 32,-1 0-95,2 0-129,-3 0 320,3 0-448,17 0 225,-17 0 95,-2 19-576,21-19 704,-21 0-416,21 0-96,0 0 289,-21 0-289,21 0 192,0 0 64,0 0-96,-21 0-256,1 0 192,18 0 0,-17 0-192,-2 0 481,21 0-321,-21 0 32,21 0 128,-20 0-224,19 0 64,-19 0-128,20 0 288,-21 21-320,21-21 160,-21 0 0,21 0 0,0 0 32,0 20 65,-2-20-290,2 0 161,-21 0 225,21 0-417,-19 0 352,17 0-256,-17 20 192,19-20-128,-2 0 32,2 0 0,0 0 0,0 0 32,-2 0 0,2 19-96,0-19 64,20 0 32,-22 0-32,2 0 0,0 0 0,20 0 96,-20 0-224,-2 0 288,2 0-320,0 0 352,19 0-384,-20 0 224,1 0 0,19 0-64,-19 0 32,20 0-64,-1 0 161,-19 0-226,20 0 290,-1 0-225,-21 0-32,2 0 96,20 0 160,-20 0-192,19 0-96,1 0 64,-22 0 256,21 0-224,1 0 96,-1 0-320,-19 0 320,20 0-96,-1 0 0,-19-19 32,-2 19 64,22 0-192,-20 0 320,19 0-352,-18 0 224,18 0-128,-19 0 32,20-20 160,-22 20-288,21 0 160,1 0-64,-20 0 96,19-20-32,-19 20-96,-2 0 128,22 0 32,-1 0 64,-19-21-32,39 21-63,-19 0 95,-1 0-128,20-19-192,-20 19 192,22 0-64,-21 0 128,18 0-128,-18-20 32,-1 20 96,-21 0-128,22 0-32,-20 0 64,0 0 160,0 0-128,-2 0-224,2 0 192,0 0 192,-21 0-352,21 0 224,-21-19-128,2 19 32,-22 0 224,0 0-352,22 0 160,-21 0 0,-1 0 0,-19 0 32,0 0 128,0 0-160,0 0-160,0 0 352,0 0-192,0 0 96,0 0 0,0 0-32,0 0 96,0 0-160,0 0-128,0 0 224,0 0-192,0 0 32,-19 0 192,19 0-384,-20 0 352,1-21-384,-3 21 160,3 0 64,-20-19-97,-1 19 161,20-21-64,-19 2 64,-1 19-32,1-20 64,-2 20-32,22-20 0,0 20 0,-3 0-32,3 0-32,19 0-32,0 0 0,0 0-288,19 0 352,-19 20 0,22-20 0,16 20 32,3-20 0,-2 19-32,1 2 64,-1-2-64,21 2 128,-21-21-128,2 19 32,-2 1 128,1-1-128,-20-19-96,-1 21 96,0-21-32,-19 0-32,0 0 160,0 20-64,0-20-64,-19 0 96,-20 20-224,18-1 320,-37-19-128,17 20-160,-19 0 160,2 0 32,-2 0-64,21 0 192,-2-20-384,3 19 0,-3-19-577,2 20-192,18-20-865,21 20-1601,-20-20-6374</inkml:trace>
  <inkml:trace contextRef="#ctx0" brushRef="#br0" timeOffset="15724.8994">17102 6593 5893,'0'-58'481,"0"38"1152,20-1 865,-20 1-608,0 1 0,0-1-513,0 20-576,0 0-32,0 0-289,0 0-320,0 20 289,-20-1-65,20 22-96,-19-2 193,-3 21-161,-16-20-544,18 19 480,-1-19-384,2-1 192,-1 1-32,20-20 192,-19-20 65,19 0-289,0 0 64,19 0 769,-19-20-641,20 0 64,-1 0-608,2-19 608,-1-1-64,18 0-544,-16-19 512,17-20-288,1 18-193,-1-18 386,2 20-130,-3 20 33,-18-2 32,1 21-192,-21 20 481,20 0-65,-20 0-352,0 20 384,0 21-32,-20 17-224,20 3 352,-21-3-159,1 22 95,1 0-384,0-21 32,-3-19 448,22 0-544,-19-1 224,19-19-384,0 0 31,-19 0-95,19-20-609,0 0-512,0 0 127,0 0-2049,-20 0-3684</inkml:trace>
  <inkml:trace contextRef="#ctx0" brushRef="#br0" timeOffset="15886.9087">17061 6614 11466,'0'-40'673,"0"40"96,22 0 1505,-22-20-1153,19 20-32,1 0-641,-1 0-352,2 0-96,18 20-64,-20-20-768,3 19-1539,16-19-2818</inkml:trace>
  <inkml:trace contextRef="#ctx0" brushRef="#br0" timeOffset="16138.9231">17678 6038 13100,'19'0'3043,"-19"0"-3556,0 19 834,-19 2 672,19-1 384,-20 19-705,-1-19-127,2 20-481,-1-1 160,1-19-768,19 0 31,0 1-1184,-21-2-1955</inkml:trace>
  <inkml:trace contextRef="#ctx0" brushRef="#br0" timeOffset="16570.9478">17678 6634 12171,'0'0'737,"0"0"1569,19 0-384,1 0-32,40 0-545,0-20-544,19 20 63,1 0-127,18 0-96,1 0-577,0 0 448,-19 0-127,-20 0-449,19 0 288,-38 0-288,-2 20 128,1-20-897,-40 0-64,20 0-448,-20 0-257,-20 0-736,-1 0-2466</inkml:trace>
  <inkml:trace contextRef="#ctx0" brushRef="#br0" timeOffset="17019.9735">17955 6474 7751,'21'-19'1569,"-21"19"65,0 0-193,0 0-928,-21 0-353,21 19 256,-20 1 129,-18-20-129,16 41 1,-16-22 31,18 1-224,-20 20 161,1-20 127,18 0 225,1-20-65,20 19 1,0-19-289,0 0-223,0 20 191,0-20 128,41 0 33,-22 0-225,20 0-320,-18 20 224,18-20-160,-20 20-352,22-20-673,-22 20-1377,1-20-3652</inkml:trace>
  <inkml:trace contextRef="#ctx0" brushRef="#br0" timeOffset="17854.0212">18889 6753 11723,'-19'-20'928,"19"0"1219,-22 0-162,22 0-928,0-19-64,22 19-512,-3-20-289,20 20-128,1-19 64,-1 18-160,2 21 384,-22-20 1,20 20-385,-18 20 64,-21-20-192,20 41 480,-20-22-96,-20 20 96,20 2-352,-21-21 161,-18 19-129,20-19 0,-22-20 128,22 20-128,-1-20 96,1 0-32,-2 0 160,1-20-384,20 20 128,-19-20 0,19 0-96,19 1 32,1-1-65,1-21-287,18 41 448,0-19-160,-18 19-224,-2 19 448,-19-19-353,20 41 610,-1-21-353,-19 19-97,0 1-31,0 19 385,-19 1-193,-1 20 32,1-21-32,-22 21-32,2-21 64,-1 1-32,1-21 96,-2 1 416,22-40-31,19 0-97,-19 0 65,19 0-225,0-40-32,0 21-192,0-1 0,0-20-64,19 0-32,0 1 0,22-2-32,-22 22-256,22-20-225,-22 18-96,20-19-480,-19 21-480,20-1-1474,-20 0-2595</inkml:trace>
  <inkml:trace contextRef="#ctx0" brushRef="#br0" timeOffset="18596.0636">19563 6215 7142,'20'-38'2242,"-20"18"-32,0 20-608,0-20-385,0-1-128,0 21-32,0 0-288,-20-18-193,1 18-191,0 18-161,-3-18 64,-16 21 641,18-1-384,-21 20 320,3-22-481,16 3-128,3-1-192,0 0-288,19 1 448,0-21-320,0 0 160,0 19-64,19-19-32,0 0-128,3 0-320,16-19 223,-18 19-223,21-21 192,-22 1-129,0 20 33,22-20 192,-41-1-129,19 3 385,1-2-192,-20 20 192,0-20 32,0 20-96,0 0 417,-20 20-289,20 0 128,-19-2 64,19 3-159,-19 19 95,19-19-160,0-2 64,0 20-608,0-19 255,0-20-255,0 20-545,19-20-993,0 0-1953</inkml:trace>
  <inkml:trace contextRef="#ctx0" brushRef="#br0" timeOffset="19050.0896">19862 5898 11018,'0'0'737,"-22"20"480,22-20 737,0 20-129,-19 1-191,0-1-705,19-2-961,-20-18 448,20 21-384,0-21 32,0 20 32,0-20 32,0 0 129,0 0 31,0-20 32,0 20-416,20-21-128,-20 3 32,19-2 32,-19-1-225,19 1-287,-19 0 640,0 20 32,22-19 96,-22 19 128,0 0-160,0 0-64,0 19 448,-22 1-127,22 0 63,0 1-64,-19-1-31,19-2-417,0 3 416,-19-1-160,19-1-833,0 2-160,-20-1-2049,-1-2-6087</inkml:trace>
  <inkml:trace contextRef="#ctx0" brushRef="#br0" timeOffset="21440.2263">22244 9136 5925,'0'0'1922,"0"0"-385,0 0-191,0 0-193,0 0-128,0 0-225,0 0-95,0 0-128,0 0-33,0 0-159,0 0-65,-20 0-128,20 0-96,0 0 64,0 0 0,-21 0-63,1 0 31,20 0 0,-19 0 0,0 0-32,-3 0 0,3 0-32,0 0 32,-1 0-32,-1 0 0,2 0 0,-20 0 0,17 0 33,-16 0-33,-3 0-32,2 0 32,0 19 32,-1-19-32,1 0 0,-2 0-32,3 0-32,-3 0 128,2 0 0,-21 0-192,19 0 64,3 0 64,-22 0-64,21 0 0,-21 0 192,0 20-352,21-20 192,-21 0 0,0 0 64,2 0-64,-3 0 65,1 0-290,0 0 257,2 0-96,-2 0 257,0 0-418,0 0 193,2 0 32,-2-20-64,-20 20 32,20 0 0,-19 0 0,21 0 0,-22 0 32,20 0-32,-19 0 193,-1 0-193,1-19-193,-1 19 354,1 0-322,-1 0 386,1 0-386,-1 0 194,1 0-66,0 0-31,-1 0 128,1 0-128,-20 0 128,19 0-128,-18 0 225,18 0-225,-19 0 192,20 0-160,-1 0-97,-20 0 258,20 0-258,3 0 129,-3 0-64,-21 0 161,2 0-194,1 0 161,18-20-64,1 20 161,-20 0-193,19 0 96,-18 0-128,18 0 128,1 0-224,-1 0 63,1 0 194,-22 0-1,22 0-64,-20 0-193,19 0 322,1 0-322,-1 0 226,1 0-97,-1 0-1,1 20 162,0-20-97,-1 0-64,3 0-161,-3 0 386,1 0-386,-1 0 193,20 0 129,-19 0-65,19 0-64,0 0-96,-20 0 128,22 0-193,-2 0 161,0-20 0,-20 20-32,22 0 64,-2 0-32,0 0-64,0 0 128,-19 0-96,20 0 32,-1 0-32,0 0 225,0 0-290,2 0 194,17 0-97,-17 0-193,-2 0 225,19-19-32,3 19 0,-3 0-32,-17 0 32,17 0 32,22 0-32,-22 0 32,2 0-32,-1 0 96,20 0-224,-19-21 289,-1 21-354,1 0 161,20 0 64,-3 21-32,3-21 0,0 0 32,-1 0 0,-1 0 97,21 0-354,0 0 257,0 0-32,0 0-544,-20 0-129,20 0-448,0 0-641,0 0-608,0 0-1473</inkml:trace>
  <inkml:trace contextRef="#ctx0" brushRef="#br0" timeOffset="21873.2511">14044 8917 6053,'21'0'2018,"-21"-19"-64,0 19-96,0 0 0,-21 0-1090,2 19-127,-1-19 224,1 20-353,0 0-63,-22 0-129,2-20-32,18 20 32,1 0-31,1-1-97,0 1-192,-3-20 128,3 20 0,19-20-224,0 0 96,0 21-64,0-21 0,0 0 96,19 0 160,3 19-96,-3-19-64,20 20 64,2-1-64,-3 1 129,-16 1-129,16-21 96,-18 20-160,-1-20 192,2 19-160,-1-19-32,-20 0-256,19 0-930,1 0-1857,-20 20-4484</inkml:trace>
  <inkml:trace contextRef="#ctx0" brushRef="#br0" timeOffset="26735.5292">17042 8361 7078,'0'-19'1442,"0"-2"1472,0 21-1024,0 0-192,0 21-1026,0-21 161,0 19 64,0 21-32,0 0-225,0-1 65,-19 1-417,19 20 65,-20-21-161,20 2-128,-21-2-160,21 1 192,0-21-128,-19 2 0,19-2-96,0-19-769,0 20-192,0-20-801,0 0-768,0 0-1731</inkml:trace>
  <inkml:trace contextRef="#ctx0" brushRef="#br0" timeOffset="27241.5581">16963 8342 9801,'0'-60'352,"19"40"641,2 20 1345,-1-20-1153,18 1 257,3 19-513,-2 0-353,2 19 193,-3-19-96,3 20-417,-22 0-32,1 0-128,1-1 0,-21 21 64,0-20-32,0 0 225,-21 0-353,1 0 128,1-20-64,-22 0 0,22 20-64,0-20-64,-1 0 64,-1 0 0,21 0-96,0 0-192,0 0 31,21 19 225,-1-19 64,-20 20 64,38 0-256,-16 20 96,-3-1 160,0 1 32,-19 20-224,0-20 192,0 0 161,0-1-65,-19-19 128,0 0 161,-3 0-193,-16 0 0,18-20-32,-20 0 33,1 0-417,-2 0 192,2-20-64,18 20-481,2 0-256,-1-20-320,20 20-576,20-20-2051,-1 20-4035</inkml:trace>
  <inkml:trace contextRef="#ctx0" brushRef="#br0" timeOffset="33552.9191">17538 8560 8167,'-19'0'2563,"-1"20"-289,20-20-480,0 0-673,0 0-353,20 0 514,19 0-418,1 0 1,20 0 0,20 0-224,38-20-1,-19 20-159,21 0-129,-2 0-32,-19-20-31,2 20-97,-22 0-128,1 0 128,-22 0-352,2 0-128,-41-20-353,3 20-320,-3 20-608,-38-20-321,19 0-1698,-41 20-4707</inkml:trace>
  <inkml:trace contextRef="#ctx0" brushRef="#br0" timeOffset="34135.9525">17598 8421 7943,'20'0'1762,"-20"0"384,0 0-961,0 0-128,0 0 192,0 0-352,-20 20-160,1 0-65,-2-1-95,1 1-193,1 0 161,-1 0-129,-20 0-32,40 0-127,-20-1-1,20-19-160,0 20 0,20-20 224,1 20 161,-2-20-385,20 21 224,2-21-352,-2 19 160,-20-19-32,22 20-32,-2-20-160,-18 0-672,-2 19-514,1-19-1632,-1 0-4229</inkml:trace>
  <inkml:trace contextRef="#ctx0" brushRef="#br0" timeOffset="35110.0082">19027 8699 8135,'0'0'2851,"0"-20"-641,-20 20-384,20-19-545,0-2-160,0 1-160,20 0-224,-20 1-193,21-1-95,-2 20-321,20-20 192,-18 0-320,18 0 96,2 20 32,-22 0-32,1 20-32,-1 0 0,-19 0 0,0 0 33,-19-1 127,-1 21-192,1-19-128,-3-2 96,-16 1-32,18-1 32,-20-19 160,20 0-320,1 0 160,-2-19 0,1 19 160,20-20-288,0-20 160,0 20 0,20 0-256,1-19 159,18 39-63,-20-20 160,2 20-288,-1 0 288,-1 20-288,0 0 192,3 19 96,-3 2 32,-19-2 32,0 41 32,0-21-224,-19 40-32,-22-19-160,22 0 63,-22-2-63,2 2 320,-1-20-32,1-19 192,0-4-288,-2-16 353,22-1 255,0-20 1,19-20-385,0-1 160,0-16-224,0 16-96,19-19 96,0 0 96,22-19-64,-22 18-64,20 2-32,2 20 0,-2-2-32,1 1 128,-20 20-160,-1 0-416,0-20-641,22 20-609,-21 20-1793</inkml:trace>
  <inkml:trace contextRef="#ctx0" brushRef="#br0" timeOffset="35924.0547">19484 8024 7911,'0'-40'3107,"0"20"-961,0 0-192,0 20-513,19 0-608,-19 0-545,0 0 161,-19 40 127,19-20-191,-19 20 255,19-1-287,-20 1-257,-1 20 0,21-20-64,-20-1 160,20-19-192,0-20 160,0 20 32,0-20 0,0 0 321,0-20-289,0 20-160,20-20-32,21 0-256,-22 1 128,0-2-32,22 21-96,-22-19 95,1 19 161,1 19-256,-2 2 192,-19-2 0,20 21 64,-20-20 0,-20 20 32,20-21-64,-19 1 128,-2 0 353,1 0-289,-18-20 96,16 0 161,-16 0-257,-3 0-256,21-20 64,1 20-96,0-20-897,19 20-929,0-20-3363</inkml:trace>
  <inkml:trace contextRef="#ctx0" brushRef="#br0" timeOffset="37394.1388">13688 8660 6342,'0'-61'832,"-20"42"1923,20-1-481,0 0-288,0 20-449,0 0-928,0 20-225,0 0 481,0 19 0,-19 21-192,19 0 63,-22 19-544,22 20 129,-19 1-321,0 19 96,-22-20-64,22 1-32,-1-1 192,20-40-192,-19 1 64,19-21-128,0-19 352,0-20-256,0 0 97,0-20-1,19-19 32,1-2-256,-1-17 224,-19-3-160,21 3-256,-1-42-65,-1 20-63,-19-39-33,19 20 225,-19 0-192,0 0 31,0 20 385,0 18-32,0 42 160,0-21 97,0 40 319,0 0-384,-19 0-96,19 40 225,-19 19-129,19 20 224,-20 1-31,20 39-257,-21 0-192,2 20 128,19-19-129,-20-22 65,20 2-160,-19-19 192,19-43 128,0 2 1,0-20-258,0-20 193,0 0 225,0-20-449,19-20 224,-19-19-128,20-1 224,-1 1-352,-19-19-1,0-23 33,21-18-576,-21 0 543,20 19-287,-20 1 288,0-1 96,19 42 96,-19 17 32,0 2 96,0 19 192,0 20 128,0 0-287,-19 20-257,19 19 320,-20 21 256,-1 40-256,2-1-127,-1 40 127,1-20-224,19 0-96,-21 0 160,21-59-96,0-1 0,0-19-32,0-20-129,0-20-351,0 21-577,0-21-1025,0-21-3331</inkml:trace>
  <inkml:trace contextRef="#ctx0" brushRef="#br0" timeOffset="38346.1933">12655 8679 6181,'21'-40'2979,"-21"20"-577,0 20-223,0 0-802,0 0-801,19 20 161,-19 1 256,0-2 32,0 41-320,0-20-97,-19 19-287,19 20 31,-21-19-320,1-1 256,20 2-160,-19-42-128,19 20 128,-19-19 33,19-20 127,0 0-128,0 0 96,0 0-384,0-20 128,0 1-96,19-1-160,0 1-129,22-22-95,-22 21 64,20 1-1,-18 19 129,-1 0 288,-1 19-192,-19 1 96,20 0 96,-20 20 0,0-1 0,0 2 192,-20-21-224,1 19 160,-1-20 320,-1 2-352,2-21 641,-1 0-481,-20 0-416,20-21 256,1 2 128,0-1-352,-3 1-128,22-1-320,0-1-321,0 1-1057,22 1-2402</inkml:trace>
  <inkml:trace contextRef="#ctx0" brushRef="#br0" timeOffset="38964.2286">12972 8540 12940,'0'-20'384,"0"20"1922,0 0-1185,0 20 257,-19 0-481,19 0-321,-19-1-256,19 1-31,0 0-65,-20-20 0,20 21-352,0-21 256,0 0 192,0 0-127,0-21 127,0 21-352,0-20 64,0 0-160,20 1 160,-20-1-256,0-20 224,19 20-161,-19 0 225,0 20-64,0-19 193,0 19-289,0 19-1,0-19 129,-19 20 321,19 20-257,-20-20 0,20 19 64,0-19-32,0 0 0,0 1-64,0-2 33,0-19-33,0 0 0,0 0 64,0 0 384,0 0-448,0-19-64,0-2-32,0 1 96,0 0-256,0 1 0,0-1 96,0 0 192,0 20-96,0-20-160,0 20 128,0 0-128,0 20 128,0 0 256,0 0-256,0-1 128,0 21-128,-21 0 64,21-20-288,0-1-1026,0 2-1536</inkml:trace>
  <inkml:trace contextRef="#ctx0" brushRef="#br0" timeOffset="41420.3691">12040 8997 5797,'0'0'1057,"0"0"32,0 0-64,0 0 96,0 0-32,0 0-160,0 0-128,0 0-1,0 0-191,0 0 0,0 0-97,0 0-128,0 0 33,0 0-33,-19 0-31,19 0-65,0 0-32,0 0-32,0 0 65,-21 0-33,21 0-128,-20 0 32,20 0-128,-19 0-32,19 0 64,-20 0-32,-1 0 96,2 0-224,19 0 96,-20 0 64,1 0-64,0 0 0,-22 0 225,22 0-450,-22 0 289,22 0-32,-20 0 0,-2 0 65,2 0-194,-1 0 97,1 0 193,-2 0-289,2 0 288,-1 0-352,1 0 192,-2 0-32,-19 0 32,21 0-32,-21 0 32,22 0 160,-23 0-288,23 0 160,-3 0-32,-19 0 0,21-20 0,-1 20-32,-19 0 32,19 0 0,-20 0-32,21-20 32,-21 20-64,0 0 64,2 0-32,17-20 160,-17 20-288,-2 0 256,0 0-256,-1 0 128,3 0 0,-21 0-32,19 0 32,0 0 32,-20 0-32,20 0 160,2 0-320,-21 0 352,19 0-192,-1 0-128,-18 0 128,21 0 0,-2 0 32,-20 0-32,1 0 192,19 0-320,-20 0 256,1 0-224,21 0 64,-22 0 32,20 0 0,-19 0 0,-1 0 32,1 0-32,19 0 0,-20 0-32,20 0 64,-17 0 0,-3 0-32,1 0 32,-1 0 128,1 0-320,19 0 160,-20 0 0,1 0 32,-1-20-32,20 20 160,-19 0-160,0 0-128,20 0 128,-41 0 0,20 0 32,1 0-32,-1 0 0,1 0 0,21 0 0,-22 0 0,1 0 160,-1 0-288,1 0 128,-1 0 161,1 0-129,-1 0-193,1 0 322,0 0-290,-1 0 129,1 0 0,19-19 0,-20 19 0,22 0 32,-21 0-32,18-20 97,-18 20-129,19 0-33,-20 0 33,22 0 32,-21-20 193,19 20-322,-20 0 129,20-20 33,-19 20-33,19 0 0,2 0 0,-2 0 64,-1-20 64,1 20-256,2-20 320,-2 20-352,0 0 192,2 0 0,-2 0 0,0-19-32,0 19 128,2 0-192,-3 0 192,1 0-160,22-21-96,-22 21 256,19 0-192,-17 0 32,-2-19 0,21 19 96,-21 0-96,0 0 0,21 0 0,-21-21 96,19 21-96,2 0 64,-1 0 64,1-19-192,-2 19 128,3 0 0,-23 0-64,23 0 128,-3 0-160,2-20 96,-1 20-64,1 0 256,-2 0-384,2 0 160,-1-19-64,1 19 96,-2 0 96,2 0-128,-1 0-64,20 0 32,-18-21 64,-3 21-64,22 0 128,-22 0-224,2 0 160,20 0 0,-22 0-64,2 0 96,-1 0 32,1 0-160,-2 0 0,2 0 128,20 0 96,-22 0-320,3 0 160,16 0 64,3 0-64,-1 0 64,1 0-128,-2 0 96,1 0 0,20 0-64,0 0-160,0 0-385,0 0-768,0 0-1442,0 0-1729</inkml:trace>
  <inkml:trace contextRef="#ctx0" brushRef="#br0" timeOffset="41930.3983">2413 8401 7527,'0'-20'864,"0"20"1347,0 0 191,0 0-673,-20 0-768,20 0-320,-19 0-193,-2 20 129,1-20 96,1 20-193,0 0 33,-22 0-97,21-1-64,-20 1 97,1 0-129,-2 0-32,22-20-256,0 20 128,-1-20-63,-1 20-65,21-20-32,0 0-32,0 0-129,0 19 161,21 1 225,-1 0-257,-1 1 128,22-2-64,-3 20 0,3-18 0,-2-2 160,2 2-256,-22-2 128,20-19 128,-18 20-96,-2-20-32,1 0 0,-1 20-64,2-20-320,-21 0-449,20 0-576,-1 0-1089,-19 0-3588</inkml:trace>
  <inkml:trace contextRef="#ctx0" brushRef="#br0" timeOffset="43508.4886">5052 8282 6662,'-19'-59'1601,"19"38"834,0 2-353,0 19-225,0 0-415,0 0-449,0 0-673,0 0 160,0 19 97,0 21 384,0 0-577,19-1 1,-19 21-1,0-20-320,0 0 192,0-1-256,0 1 96,0-20 0,0 0-31,0-1 95,-19-19-320,19 0-577,0 0 32,0 0-480,0 0-224,0-19-1538,0-1-2050</inkml:trace>
  <inkml:trace contextRef="#ctx0" brushRef="#br0" timeOffset="43969.5149">4994 8183 8295,'19'-40'577,"-19"20"-161,20 0 1538,-1 20-577,2-20 225,18 20-737,2 0-129,-2 0-95,1 20-32,-1 0-257,-19 0-160,20 0-64,-20 19 32,-20-18-31,0-2 31,-20 1 32,1 0-96,-2-20 160,1 20-320,-19-20 128,18 19-96,2-19 32,-1 0 64,20 0-96,-19 0 128,19 0-320,19 0-64,-19 0 224,39 21 0,-18-2 64,18 1-32,2 0 96,-22 20-64,1-20 96,-1 19 0,-19 1 192,0-20-96,-19 0 385,-1-1 128,1 1-193,-22-20-192,2 20-63,-1-20-65,1 0-160,-2 0 192,2-20-480,18 20 32,2-20-321,19 1-384,0 19-736,0-20-1474,19-20-2531</inkml:trace>
  <inkml:trace contextRef="#ctx0" brushRef="#br0" timeOffset="44540.5476">5490 7944 14125,'0'-20'512,"0"20"1474,0 20-1153,0 0 448,0 0-288,-21 0-544,21 20 31,0-21-64,-20 21-448,20-40 64,0 20 33,0-20 31,0 0 224,0 0 32,0 0 161,0-20-417,0 0-64,0 0-64,0-19-128,0 19 64,0-20-1,0 0 162,20 21-226,-20-1 322,0 0-322,0 20 225,0 0-160,0 20 96,0 0 353,0-1-161,0 21-160,-20 0 320,20-20-224,0 0 97,0-1-1,0-19-64,0 0 128,0 0 193,0 0-353,0-19-128,0-1-417,20-20 257,-20 20-352,0 0 416,21-19-289,-21 19 449,0 20-224,0-20 160,0 20 96,0 0-512,0 20 416,0 0 256,-21 19-288,21-19 288,0 20-416,-20 0 352,20-1-768,0 1-1346,20-20-2146</inkml:trace>
  <inkml:trace contextRef="#ctx0" brushRef="#br0" timeOffset="45115.5805">5729 8441 8712,'-22'0'1793,"22"0"386,0-20 351,0 20-1505,22 0 448,16 0-63,3 0-193,38 0 0,1 0-160,19-20-256,0 20-225,-1 0-159,1 0-129,2 0-128,-43 0 32,22-20 0,-40 20-224,20 0-64,-40 0-32,-1 0-673,0 0-576,-19 0 64,-19 0-417,0 0-2145,-1 0-6343</inkml:trace>
  <inkml:trace contextRef="#ctx0" brushRef="#br0" timeOffset="45597.608">5887 8262 6021,'20'-20'545,"-20"1"2369,0 19-735,0 0-162,0 0-415,0 0-961,-20 0-417,20 19 160,-21 1 129,2 0-193,-20 0 0,18 20-64,1-1 33,-18-19-97,16 0 96,-17 20 161,20-21-193,-2-19 224,21 20-159,0-20-161,0 0 128,21 0 96,-2 0 161,20 20-193,21-20-160,-19 0-63,17 0-33,-17 0-32,-2 20-96,-18-20-705,18 0-704,-20 0-1826</inkml:trace>
  <inkml:trace contextRef="#ctx0" brushRef="#br0" timeOffset="47081.6929">7176 8520 10441,'-39'0'705,"39"-20"1281,-19 0 288,19 1-1057,0-1 0,0-20-544,19 20-417,20-19-160,-18 18 257,18-18-289,2 19-64,-2 0 160,-20 20 32,2 0-96,-1 0 0,-1 20 32,-19 0 1,0 0 95,-19 20-160,-1-1 96,-1-19 64,2 0-256,-20 0 96,18 0 32,-18-20-160,19 0 224,-1 0-192,2-20-96,-1 0 96,20 0-64,0 0 64,20 0-96,-1-20 32,2 21-32,-1 19 32,-1 0 0,1 0 128,1 0-289,-2 40 257,1-21 32,-1 21 64,2 20-31,-1-1 127,-20 20-288,19 1 320,-19-1-352,-19 1 32,19-1 64,-20-19 224,-1-20-320,2-1 192,-20-39 64,18 20 160,1-20-128,1 0-32,-22-20-32,22 0-96,-1 1 97,1-21 223,19 0-416,-21 1 192,21-1-128,21 0 0,-2 1 0,1-1 128,-1 0-288,22 20-65,-22 1-383,22-2-225,-22 1-1057,20 20-1665,-18-20-3140</inkml:trace>
  <inkml:trace contextRef="#ctx0" brushRef="#br0" timeOffset="47715.7292">7614 7726 9609,'0'-20'1057,"0"20"1313,0 0-1345,0 20 416,-21 0 385,21 19-481,-20 1-672,1 20-33,0-21-479,19 21-97,-20-20 96,20-20 160,0-1-128,-21 1 0,21-20-63,0 0 159,0 0 32,0 0-192,0-20-128,0 20-96,21-19-96,-1-1 0,-1 0 32,0 20-289,1-20 225,1 20 96,-2 20 0,1 0 64,-1 0 32,-19-1 32,22 21 32,-22 0 0,0-20 0,0 19 160,-22-18 64,3-2 161,-1-19-161,1 20 32,-2-20-96,1 0-160,-18-20 161,18 20-322,-1-19 129,21 19-160,-19-21-96,19 2-513,0-1-480,19 20-833,2-20-1345,-1 0-3235</inkml:trace>
  <inkml:trace contextRef="#ctx0" brushRef="#br0" timeOffset="48133.7531">7872 7686 11883,'0'-20'801,"0"20"1857,0 0-1633,0 20 448,-20 0-95,20 0-706,-21 0 1,21-20-449,0 20-32,0-1-64,-19-19 97,19 0-225,0 0 160,0 0 224,0 0-224,19-19-64,-19-1-224,0 0 96,0-20 0,21 20-64,-21 0 64,20 1 32,-20-1-32,0 0 64,0 20 64,0 0-32,0 0-192,0 20 224,0-20 96,-20 39 33,20-19-1,0 20-160,0-20 32,0 20-96,-21-1-224,21 1-1186,-19 0-1088,19-20-3011</inkml:trace>
  <inkml:trace contextRef="#ctx0" brushRef="#br1" timeOffset="52905.026">2155 9136 11242,'0'0'0,"-19"0"352,19 19 513,-22 1 481,-16 21 255,18 17-384,-1-17-416,1 0-128,1-4-257,0 4-64,-3 0 193,3-4-161,-20 4-480,18-2 288,21-19-288,-19 1 96,19-2-544,-20 1-673,20-20-769,0 0-224,0 0-929</inkml:trace>
  <inkml:trace contextRef="#ctx0" brushRef="#br1" timeOffset="53178.0416">2432 9076 9673,'21'-20'544,"-21"20"1634,-21 20-1281,2 20 320,-20-1 225,-2 22-289,-19-3-321,21 3-159,-21-3-160,22 3-321,-22-3 96,40 4 0,-21-24-320,41-17 64,-19 18-128,0-39-640,19 21-353,-22-3-961,22 3-1378,0-21-3042</inkml:trace>
  <inkml:trace contextRef="#ctx0" brushRef="#br1" timeOffset="53577.0644">1857 9315 10537,'0'-20'417,"0"-1"480,0 21-64,0 0 63,-20 21 674,20-1-193,0 0-352,20 1-256,-20 16-257,0 24 1,0-3-385,0 4 96,-20-3-32,20 1-160,0-1 161,0-19-193,-19-2 64,19-17 32,19-1 192,1-20 32,-1 0 65,22 0-417,-3-41 64,63 3 32,-21-2-32,-1-1 96,1 23-384,-42-3-289,3 21-416,-2 0-1569,-39 0-3940</inkml:trace>
  <inkml:trace contextRef="#ctx0" brushRef="#br1" timeOffset="56107.2092">924 10825 9705,'-19'0'512,"19"-20"1858,-21 20-288,21-20-608,0 20-193,-20-20-512,20 0-449,0 0-192,0 0-128,0-19 160,20 18-160,1-18-64,-2 19 64,1 1 32,-1-1-192,2 20 192,-1 0-64,-1 0 64,1 20 96,-20-1-96,21 21 96,-21-21 33,0 22 63,-21-2-192,21 1 192,-20-20-64,1 0 32,19-20 65,-41 20-65,22-20-128,-1 0 0,1-20-32,19 20 96,-21-20-384,21 0 128,0 0 0,0 0-33,0 0 65,0 1 0,21-1-96,-2-1 32,-19 2 128,20 19-224,-1 0 352,2 19-224,-21 2 224,20-1 0,-1 19-160,1 1 160,-20 0 128,0 19-288,0 1 32,0-1 32,0 1-64,0-1-160,-20 1 192,1 0 192,-1-21-288,-1 21 224,2-40-96,-1 19 320,1-19-160,-2-20 161,1 0 31,1 0-256,19-20 160,-19-19-256,19-1 32,0 0-32,19-19-32,-19 19 128,19 1-192,22-1 96,-22 20-32,1 0-32,-1 0 96,2 20-64,18 0-32,-19 0-352,1 0-994,18 0-1889</inkml:trace>
  <inkml:trace contextRef="#ctx0" brushRef="#br1" timeOffset="57208.2721">1242 10249 6213,'20'-20'2531,"-20"-1"-257,0 21-288,0-19-577,-20 19-192,20-20-320,0 20-192,-21 0-257,21-21-95,-19 21-161,-1 21-32,20-21 0,-19 20 192,-3-1 257,3 2-161,19-1-223,-19 19-129,-1-19 0,20 1-64,0-21-160,0 19 128,0-19 128,0 19-224,20-19 0,-1 0 64,0 0-353,3-19 97,-3 19-32,1-19 31,-1-2-31,2 1 352,-1 20-96,-20-21 128,19 3-160,-19-2 192,0 20-64,0-21 32,0 21-32,0-19 64,0 19-352,0 0 288,0 19 64,0-19 225,19 21-321,-19-1 0,0-2 64,0 23-96,0-20-609,22-2-1281,-22-19-2626</inkml:trace>
  <inkml:trace contextRef="#ctx0" brushRef="#br1" timeOffset="57870.31">1481 10011 7270,'0'-21'1153,"0"1"1506,0 20-577,0 0-609,0 0-992,0 0-65,0 0 449,0 20 224,0 1-192,-22 17-385,22-17-191,-19 19-161,19-2-32,-20 3-64,1-1 32,19-20-32,-21-2 192,21 3-127,0-1 223,0-20-32,-20 0 129,20 0-513,0 0-129,0-20 1,20 20-32,1-21-64,-2 3-1,1-2 193,-1 20-192,22-21 160,-22 21-32,1 0 128,1 21 32,-2-1-32,1-2 224,-20 3-224,0-1 224,19 1-32,-19-2 225,-19 0 31,19-19-64,-20 21-160,1-21 33,-22 0-161,22 0 0,0 0-224,-3 0-161,3 0-543,19 0-578,-20 0-1601,20-21-2466</inkml:trace>
  <inkml:trace contextRef="#ctx0" brushRef="#br1" timeOffset="58533.3479">1798 10049 8584,'20'-18'576,"-20"18"2179,0-20-161,0 20-672,0 0-833,-20 0-705,20 0-191,0 0 223,0 20 193,0-20-257,0 18-96,0 3-32,-21-2-128,21 2 129,0-21-225,0 20 192,-19-20 32,19 0 160,0 0-191,0 0-193,0-20 0,0-1 96,0 21-256,0-19 128,0-2 0,0 3-33,0-2 65,19-1-64,-19 21 96,0 0-192,0 0-192,0 0 608,0 0-64,0 21-192,0-1 96,0-2 33,0 3-1,0-2-32,0-19 128,0 0 32,0 0 225,0 0-417,0 0 32,0 0-320,0-19 224,0-2-96,0 3-129,21-2 289,-21-1-128,0 1-64,0 20 0,0 0 0,0 0-128,0 0 160,0 0 192,0 20 96,0-20-288,0 21 96,0-1 0,0-2 32,0 3-1057,0-21-1954,0 19-3267</inkml:trace>
  <inkml:trace contextRef="#ctx0" brushRef="#br1" timeOffset="60466.4585">22183 9592 6470,'0'-39'448,"0"39"673,0 0 1442,0 0-546,0 0-960,20 0 32,1 21 65,-1-3 159,18 23-384,3-2 32,-2 0-129,1 2-415,-1-1 159,2-2-223,-22 3-257,41-1 160,-40 0-160,18-1-128,3-18 64,-21-1-320,-20-2-385,19 3-320,-19-21-128,0 19-320,0-19-481,-19 0-512,-1 0-577,1 0-929</inkml:trace>
  <inkml:trace contextRef="#ctx0" brushRef="#br1" timeOffset="60739.4741">22104 9732 9352,'-19'-21'961,"19"3"1153,0 18-32,0 0-1025,19 18-64,0 3 0,3-1-32,16 20-64,3-2-321,-2 3-127,-20-1 31,41 0-223,-19-1 31,17 2-128,-17-2-32,-2 1 128,-18-20-480,18-2-288,-20 3-289,0-21-352,3 20-737,-3-20-1057,-19 0-2242</inkml:trace>
  <inkml:trace contextRef="#ctx0" brushRef="#br1" timeOffset="61086.494">22680 9772 10441,'-20'-20'96,"40"20"513,-20 0 832,19 20-448,2-20 160,18 39-320,-20-20-64,22 22-192,-2 18-161,-39 1-32,21-1-63,-1 2-257,-20-2 64,0-20 0,0 2-64,-20-2 128,-1-19 225,-18 1-65,-2-2 256,3 0-351,-3-19 191,2 21-416,-21-21 0,21 0 160,-21 0-256,21-21 0,-1 21-192,20 0-224,1 0-1090,-2 21-1633,21-21-6438</inkml:trace>
  <inkml:trace contextRef="#ctx0" brushRef="#br1" timeOffset="62342.5658">22501 11520 10602,'-19'-40'320,"19"20"1538,-20 20 800,20-40-1409,0 20-352,20 0-416,19-19-257,-18 19-64,18 0 0,21-20 321,-21 40-65,1 0-96,-1 0-63,-20 20-33,-19 0-96,0 0-96,-19 20 224,0-1 0,-22-19-288,22 20 64,-20-20 193,17-20-322,3 20 258,0-20-161,-1 0 128,1-20 128,19 20-416,-21-20 352,21 1-320,0-2 224,0-19-160,21 21-160,-2-1 224,1-20-128,-1 40-129,22 0 257,-22 0 0,-19 0-192,20 40 192,-1-1 0,-19 1 192,21 0-192,-21 20-128,0-1 320,-21 20-352,2 1 192,-1-20 0,-21 19-128,22 1-32,-20-41 192,20 21 64,-2-40-64,1-20-352,1 0 737,-1 0-353,-1-20-32,21-20-160,-19 0 32,38 0 384,2 1-128,-1-1-576,-1 0 672,1 1-256,20 19-32,-20 0 0,18 0-64,-16 20 0,17 0-513,-20 0-864,22 0-1506,-22 0-4772</inkml:trace>
  <inkml:trace contextRef="#ctx0" brushRef="#br1" timeOffset="63615.6386">23077 10944 7463,'19'-20'2370,"-19"20"-865,0-20-416,0 20-224,0-19-128,-19 19-225,-1 0 65,1 0-1,-2 19 33,1 1 64,-18 0 63,-3-1 65,2 1-192,-2 1 63,3 18 65,-3-19-289,22 0-352,19-1 161,-20-19-385,40 21 160,-20-21 0,19 0 0,0 0-64,22 0-64,-2 0-385,2 0-224,-3 0-288,3 0-31,-2-21-226,1 2 225,-20-1 193,-1 0 479,-19 0 257,0 1 128,22-2 160,-22 1 225,0 20 159,0-19 129,-22 19 32,22 0-289,0 19 129,-19-19-193,-1 41-96,20-22 193,0 1-321,-19 0-64,19 19-256,0-18 224,19-21-673,-19 19-95,0-19-834,20 0-1248,-20 20-3909</inkml:trace>
  <inkml:trace contextRef="#ctx0" brushRef="#br1" timeOffset="64069.6646">23335 10725 9993,'0'-20'737,"0"20"1697,0 0-480,0 0-705,-20 20-320,20-20-224,0 20-225,-19 0-64,19 0-320,0 0-63,0-20 63,-22 20-96,22-20 128,0 0 192,0 0-416,22 0 128,-22-20 160,0 0-192,0 0-32,0 0-128,19 0 192,-19 0-96,0 1 224,0 19-288,20-20 288,-20 20-384,0 0 320,0 0 256,-20 20-224,20-1 33,-19 1-33,19 0-64,0 0-32,-22 0 64,22 0-416,-19-20-737,19 20-1153,0-20-2307</inkml:trace>
  <inkml:trace contextRef="#ctx0" brushRef="#br1" timeOffset="64558.6926">23573 10666 7751,'19'-21'1057,"-19"21"1954,0 0-993,0 21-289,0-1-319,-19-1-321,19 1-321,-19 20-63,-1 0-193,20-20-415,-21 19 159,21 1-288,-20 0-353,1-21 1,19 22-897,0-22-865,0 1-1442,0 0-2722</inkml:trace>
  <inkml:trace contextRef="#ctx0" brushRef="#br1" timeOffset="64817.7074">23554 10944 6149,'19'-40'577,"0"21"1953,-19 19-416,22 0-576,-3 0-289,0 0-224,1 0 0,1 19-96,-2 1 0,1 0-289,-20-1 65,19 22-257,-19-22-63,-19 21 287,-1-20-223,1-1-161,-2-19-32,-18 21-96,20-21 97,-22 0-257,2-21-193,-2 21-639,22-19-770,0 19-3010</inkml:trace>
  <inkml:trace contextRef="#ctx0" brushRef="#br1" timeOffset="66747.8178">12457 9772 11018,'19'-20'224,"-19"20"897,0 0 673,0 20-353,0 19 1,0 1-481,0 0-353,-19-1-31,19 21-353,0-1 0,-19 2-128,19-2 0,-20 1 0,20-22 65,0 3-258,0-1-159,0-40-160,0 19-577,0-19-320,0-19-481,0 0-897,20-2-704</inkml:trace>
  <inkml:trace contextRef="#ctx0" brushRef="#br1" timeOffset="66968.8304">12635 9612 8872,'20'-20'1377,"-20"40"577,0 1 32,0 18-705,0 0 0,0 22-192,0-3-448,-20 3-353,20 18 97,-19 0-385,19-18-32,0 18-64,-19-39-481,19-2-320,0 3-320,0-20-288,-22-2-1282,22 0-1857</inkml:trace>
  <inkml:trace contextRef="#ctx0" brushRef="#br1" timeOffset="67282.8484">12378 10011 11627,'0'-21'96,"0"42"256,0-1 1474,0 19-193,19 1-223,-19-2-450,21 22-255,-21-19-288,20-2-129,-1 21-64,0-41-160,3 21 160,-3-40 257,0 0-129,1 0-192,-1-19 64,22-2 65,-22 2-193,22-21 128,-2 20-320,-20-19 256,22 19-128,-22-20-352,22 20-257,-22-1-864,20 3-1538,-18 18-3523</inkml:trace>
  <inkml:trace contextRef="#ctx0" brushRef="#br1" timeOffset="68617.9247">11544 11261 7623,'-19'0'704,"19"-19"2211,0-1-513,0 20-544,0-20-481,0 0-544,0-20-256,19 21-1,20-21-223,-18 20 127,18-20-224,2 21 1,-22-2 223,1 21-256,-1 0-256,2 0 321,-21 21-193,0-2 192,0 21-288,0-20 192,-21 20 64,2 19-384,-1-39 288,1 20-192,-3-21-32,3 1 32,-20 0 0,18-20 96,2 0-160,-1 0-64,20-20 128,-19 0-64,19 1 32,19-1-32,-19 0 128,20-20-192,-1 20-129,22 1 193,-22 19 128,0 0-224,3 0 96,-3 39 160,1-19-192,-20 20 192,19 19 192,-19 1-320,0-1 192,0 1-96,0 19-224,0-19 128,-19 20 96,-1-21-224,-21 1 320,22-41-256,-20 2 256,18-2-96,2-38 96,-1 19 64,1-40-128,19 20 97,0-20-225,0-19 160,19 19 32,1 0-128,-1-20-64,2 21 224,18 19-416,-20-19 128,3 18-769,-3 21-609,1-20-1441,-1 20-2818</inkml:trace>
  <inkml:trace contextRef="#ctx0" brushRef="#br1" timeOffset="69313.9645">11920 10645 6342,'-19'-19'1825,"19"19"289,-20 0-640,1 19 31,19 2-128,-19-1 1,-3-1-65,3 21-224,0-20-513,19 20-159,0-20-257,0-20-128,0 19 32,0-19-160,19 0 256,0-19-320,3-1-224,16 20-193,-18-20 161,-1 0-193,2-20 225,-21 20 128,20 1 159,-20-1 1,0-1 64,0 2 32,0 19 160,0 0 97,0 0 95,0 0-192,0 19 225,0 2-97,0-1-160,-20-1 32,20 21-64,0-20 96,0 20-384,0-20-320,0-1-641,0 1-929,20 1-1986</inkml:trace>
  <inkml:trace contextRef="#ctx0" brushRef="#br1" timeOffset="69803.9926">12159 10467 9737,'0'-19'800,"0"19"1154,0 19-224,0 1-32,-20 19-289,20 2-608,-19-2-321,-1-19 65,20 20-289,-21-1-352,21 1 192,-19-20 128,19 0-128,0-20-32,0 0-128,0 0 224,0 0-128,0-20-64,19 0 0,2 0-64,-1 0 0,19 1 32,-18 19-256,-2-20 192,1 20 96,-1 20 128,-19-1-321,0 1 354,0 20-97,0-20-64,0 20 128,0-21 0,-19 22 96,-1-41 160,1 19-63,-2-19-129,1 0 288,1 0-320,-1-19-256,20-2 160,-21 21-128,21-20-128,0 1-353,21 19-384,-21-20-576,20 0-1506,-1 20-2498</inkml:trace>
  <inkml:trace contextRef="#ctx0" brushRef="#br1" timeOffset="70282.0199">12397 10487 6630,'0'-20'993,"0"20"1473,0 0 577,0 0-1442,0 20-95,-19 0-353,19-1-320,0-19-289,-20 21-127,20-1-97,0-20-320,0 19 96,0-19-160,0 0 160,0 0 32,0-19 0,20 19-128,-20-20 128,0-1-128,0 2-32,0 19 32,0-20-192,0 0 352,19 20-352,-19-19 160,0 19 224,0 0-384,0 19 288,0 1 161,-19 0-257,19-1 320,0 2-256,0-21-32,0 20-192,0-1-64,0 1-1186,0 0-1601,0-1-5541</inkml:trace>
  <inkml:trace contextRef="#ctx0" brushRef="#br1" timeOffset="70854.0526">12498 11480 12171,'0'20'480,"0"0"2211,-22 20-801,3-21-545,0 21-352,-1-20-545,-1 20-351,2-21-33,-1-19-353,1 0-1024,19 0-2082</inkml:trace>
  <inkml:trace contextRef="#ctx0" brushRef="#br1" timeOffset="71700.101">13073 11242 11530,'-40'-20'577,"40"-20"1537,0 20-705,19 0-640,-19-20 64,41 1-481,-22 19-96,22 0 129,-3 1 63,-18 19-63,1 0 63,-1 19-320,-1 1 288,-19 20-223,0 0-225,-19-1 96,19-19 128,-20 20-96,-21-20-160,22-1 256,0 1-320,-3-20 128,3 0 64,0-20-288,-1 20 192,20-19 160,-21-1-160,21 0-160,21 0 96,-1 0 96,-1-19-161,0 39 33,22-21-96,-22 21 96,1 21 128,1-2-32,-21 21 128,20 0-192,-1-1 192,-19 21-32,0-20 0,0 19-64,0 21 0,-19-20 160,19-1-320,-20 1 128,-21-1 32,22 1-64,-22-20 224,22-40-288,0 19 224,-1-38 225,20 19-225,0-40 192,0 20 32,20-20-96,-1 0 225,0-19-449,22 19 32,-2 1 128,-18 18-288,18 2 160,-20-1-128,1 0 224,20 20-544,-20 0-770,-20 0-864,19 0-3202</inkml:trace>
  <inkml:trace contextRef="#ctx0" brushRef="#br1" timeOffset="72788.1633">13529 10666 5861,'0'-40'481,"0"20"1633,0 20-545,-20 0 0,20-20-63,-19 20-705,-2 0-65,1 20 1,1 0 64,-1-1 0,-1 2 31,2 18 1,-1-19-160,20 0-193,-19 20-416,19-40 32,0 20-32,19-20 1,-19 0 127,20 0-320,20 0 64,-20-20-225,-1 20 1,1-20-160,1 0-65,-2 20 161,-19-20-129,20 0 193,-20 1 128,0 19 96,19-20 32,-19 20 32,0 0 32,0 0 96,0 0 128,0 0 193,0 20-129,-19-1 32,19 1 65,0 0-161,0 20-96,0-20-96,0-20-160,0 20 192,0-20-672,0 0-225,19 0-801,-19 0-1665,21 0-3523</inkml:trace>
  <inkml:trace contextRef="#ctx0" brushRef="#br1" timeOffset="73175.1854">13728 10407 10217,'0'-19'1153,"0"38"1185,0-19-576,-21 20-288,21 1-353,-19-2-577,19 1-127,0 0-1,0-20-288,0 19-96,0-19-32,0 0 96,0 0-128,0 0 96,0-19 0,19-1-32,-19 0-224,0 1 64,21-2 64,-21 1-128,0 1 64,20-2 128,-20 21 32,0 0 0,0 0-192,0 0 256,0 0-32,0 21-224,-20-2 352,20 1-288,0-20 128,0 21-128,0-2-161,0-19-1024,0 20-1474,0-20-3234</inkml:trace>
  <inkml:trace contextRef="#ctx0" brushRef="#br1" timeOffset="73570.208">13945 10308 7911,'0'0'961,"0"21"1922,0-2-737,0 0 64,-19 21-609,19 1-320,0-2-512,-19 0-224,19 21-321,-20-20 128,20 20-480,-21-21 160,21-19-32,0 0-352,0 0-225,0 0-800,0-20-833,0 20-1826</inkml:trace>
  <inkml:trace contextRef="#ctx0" brushRef="#br1" timeOffset="73867.225">13887 10645 6534,'20'-39'480,"-20"39"1986,19-20-480,0 20-224,3 0-128,-3 0-674,0 20-31,1 0-64,-1-1-32,2 2-256,-1 18-1,-20-19-63,0 20 287,-20-20-447,-1 0-97,2 0 64,-1-1-64,1-19 1,-22 20-161,22-20-32,-20-20 32,18 20-224,-18 0-705,20 0-736,19-19-1602</inkml:trace>
  <inkml:trace contextRef="#ctx0" brushRef="#br0" timeOffset="89581.1238">2174 12612 5733,'41'0'128,"-22"0"-64,1 0 160,-1 20 353,3-20-417,16 0-96,-18 0 288,20-20-255,-20 20 95,20 20-32,-1-20 224,2 0-256,-2 0 97,-20 0-129,22 0-64,-3 0 32,3 0 32,-21 0 32,18 0-96,3 0 64,-22 0 0,22 0 32,-2 0-32,2 0 32,-3 19 1,3-19-1,-2 0-32,1 0 0,-1 0-64,21 0 64,-21 0-64,2 0-32,17 0 64,-17 0-96,19 0 32,-22 0 32,3 0 0,-2 0 32,2 0 0,-3 0 64,3 0-128,17 21 96,-17-21-31,-2 0-1,21 0 128,-20 0-192,-1 19 96,21-19 0,-21 0 0,21 0 128,0 0-128,-21 0 65,21 0 383,0 0-448,-2 0 0,2 0-96,0 0 64,-21 0 0,21 0-32,0 0 32,-21 0 33,21 0-1,0 0 64,-21 0-32,21 0-96,-21 0 64,21-19-64,0 19-32,0 0 64,-2 0-32,-17 0 0,19 0 32,-2 0 0,2 0-32,0 0 0,-21 0 64,21-21 1,-21 21 63,21 0-32,-19 0-64,17 0-32,-18 0-32,20 0 32,-21 0-32,21 0 32,-21 0-32,21 0 32,-19 0-32,17 0 32,-17 0 64,17 0-32,2 0-96,0 0 128,-21 0-64,21 0-32,-20 0 32,-1 0 64,21-19-96,-21 19 0,2 0 64,19 0-64,-21 19 0,21-19 32,-22 0 33,3 0-33,17 0-64,2 0 64,-19 0 0,17 0 0,2 0 32,0 0 0,-21-19 0,21 19-32,0 0 0,-21-20 32,21 20-64,-21 0 0,21 0 64,0 0-64,-21 0 64,21 0-96,-20 0 96,19 0 0,-19 0-64,20 0 64,-21 0-32,21 0 0,-21 0 0,21 0 0,0 0 32,-2 0-64,-17 0 64,-2-20-96,21 20 96,-20 0-32,-1 0-32,2 0 0,-2 0 0,21 0 0,-21 0 0,1 0 33,-1 0-33,2 0 64,-3 0-96,3 0 32,-21 0-32,20 0 64,-1 0-32,0 0 32,1 0-32,-1 0 0,2 0 0,-2 0 0,1 20 0,-1-20 0,-18 0 0,18 0 0,2 0 0,-22 0 0,20 0 32,2 20-32,-22-20 0,22 0 0,-22 0 64,20 0-128,-18 0 160,18 0-96,0 0 0,-18 19 0,18-19 32,-20 0-64,3 0 32,16 0 0,-18 0 32,20 0-32,-20 0 32,20 0-32,-20 0 32,19 0-32,-18 0 0,18 0 0,-20 0 64,22 21-32,-22-21-32,22 0 32,-22 0 0,20 0 0,2 0-32,-22 0 64,22 0-32,-22 0-32,0 0 32,20 0-32,-17 0 64,16 0-96,-18 0 64,1 0 0,18 0 0,-20 0 0,2 0 0,18 19 0,-19-19 32,1 0-96,18 0 96,-20 0-96,2 0 64,18 0 32,-19 0-64,1 0 0,-2 0 32,1 0 1,-1 0-66,2 0 98,-1 0-65,-1 0 0,0 0 32,3 0-64,-3 0 64,0 0-32,-19 0 64,20 0-96,1 0 64,-1 0 0,-20 0-64,19 20 128,0-20-128,-19 0 64,20 0-32,-20 0 0,21 0-32,-21 0 64,0 0-64,0 20 96,0-20-64,0 0 96,0 0-32,0 0 64,0 0-32,0 0 32,0 0 32,0 0-64,0 0 1,0 0-33,0 0 0,0 0-32,0 0 0,0-20 0,0 20-32,0 0 0,0 0-32,0 0 32,0 0 0,0 0-64,0 0 96,0 0-64,0 0 96,0 0-96,0 0 64,0 0-32,19 0 0,-19 0-32,0 0 64,0 0-64,0 0 64,0 0-64,20 0 64,-20 0-32,0 0 0,0 0 0,0 0 0,0 0 32,0 0 0,0 0 0,19 0-32,-19 0 32,0 0-64,0 0 96,0 0-128,0 0 96,21 0-32,-21 0 0,0 0-32,20 0 64,-20 0-32,0 0 0,0 0 32,19 0-64,-19 0 64,0 0-32,20 0 0,-20 0-32,0 0 96,21 0-128,-21 0 96,0 0-64,0 0 64,19 0-32,-19 0 32,0 0-64,20 0 64,-20 0-32,19 0 0,-19 0-32,21 0 32,-21 0 0,20 0 0,-20 0-32,0 0 96,19 0-128,-19 0 96,20 0-32,-20 0 0,21 0 0,-21 0-32,19 0 64,-19 0-64,20 0 64,-20 0-64,19 0 64,-19 0-96,21 0 128,-21 0-96,20 0 32,-1 0-32,-19 0 64,19 20 0,3-20-64,-3 0 32,-19 0 32,20 0-64,-1 0 64,-19 0-32,21 20 0,-1-20 0,-20 0-32,0-20 64,19 20-128,-19 0-224,0 0-417,19 0-640,-19 0-417,22 0-1025,-22 0-416</inkml:trace>
  <inkml:trace contextRef="#ctx0" brushRef="#br0" timeOffset="90047.1504">11862 12612 6342,'-41'0'2081,"41"0"66,-19-20-386,19 20-223,-19 0-577,-1 0-513,20-20-224,0 20-288,0 0 256,0 20 65,20-20-1,-20 0-64,19 0-96,22 20-32,-22-20 32,0 20-96,20-20 32,2 19-32,-22-19 64,1 21-32,20-21-32,-20 19 0,-20-19 64,19 20 0,-19-20 33,0 0 31,-19 20-32,19-20 96,-39 20-32,18-20-64,-18 19-64,19-19 32,-20 0-64,20 21 32,-18-21-96,16 20-320,3-20-481,19 0-672,-19 19-1827</inkml:trace>
  <inkml:trace contextRef="#ctx0" brushRef="#br0" timeOffset="92150.2707">12715 12751 6277,'40'0'1346,"-40"0"-257,39 0-417,-19 0 1,20 0-128,-20 0-97,20-20-32,-1 20 321,2 0-160,17 0-289,-17 0-32,19 0 0,-22 0-31,23 0-1,-23 0 128,3 0-64,-2 0-159,21 0-1,-21 0 0,1 0 0,-1 0 32,2 0 32,19 0-128,-21 0-32,1 0 0,18-20 32,2 20 32,-19 0-96,17 0 33,2-20-1,-21 20 0,21 0 0,0 0 32,0 0-32,-1 0-64,-19 0 64,20 0-32,-21 0 32,21 0 0,0 0-32,-2 0 32,2 0-96,-21 0 128,21 0-64,0 0 96,0 0-96,-1 0 64,1 0-32,19 0 32,-19 0-32,0 0-32,-2 0 0,2 0 32,0 0-64,-1 0 64,1 0 0,0 0 0,0 0-128,-2 0 160,2 0-32,0 0-32,0 0 64,20 0-64,-22 0 32,21 0-32,-19 0 0,0 0 0,20 0 32,-22 0 0,2 0-32,20 0 64,-20-19-96,19 19 32,-19 0 128,20 0-128,-22 0 65,21 0-33,1 0-32,-20 0 0,19 0 32,1 0 32,-20 0-32,19 0 0,-21 0 32,22 0-32,-20 0 0,19-21 0,-19 21-64,20 0 96,-1 0-96,1 0 96,-1 0-160,-21 0 192,22 0-96,-1 0 0,-19 0 64,20 0-32,-20 0-32,19 0 32,-21 0-128,22 0 224,-20 0-128,0 0 32,20 0-32,-20 0 0,19 0 0,-1 0 32,-18 0-64,0 0 96,19 0-128,-19 0 128,-2 0-32,2 0-32,1 0 0,-1 0 0,-2 0 32,21 0-64,-19 0 64,0 0-32,-2 0 32,22 0-64,-20 0 32,0 21 0,0-21 32,20 0-64,-22 0 96,2 0-96,0 0 32,-2 0-32,2 0 96,0 0-96,0 0 64,-2 0-64,2 0 64,1 0-64,-1 0 64,-2 0-64,21 0 64,-19 0-32,0 0 0,-1 0 0,1 19 0,-20-19 0,18 0 0,3 0 96,-21 0-192,18 0 128,-17 0-64,19 0 64,-21 0-32,21 0 0,-21 20 0,21-20 0,-20 0 64,-1 0-128,0 0 64,21 0 64,-19 0-64,-22 0 32,20 0-64,2 0 64,-22 20-32,0-20 0,3 0-32,-3 0 64,0 0-32,-19 0 0,0 0 96,0 0 1,20 0-129,-20 0 0,-20-20 96,20 20-96,0 0 32,-19 0 0,0-20 32,19 20-96,-22 0 96,3-19-32,-20 19-32,18-21 32,-18 21-33,20-19 1,-3 19 64,3 0-64,0 0 32,-1 0-64,20 0-32,-21 0 64,21 0 32,0 0 0,21 0 0,-21 0 96,20 0-160,18 19 32,-16-19 64,17 0-64,-20 0 32,2 0 0,18 21 0,-20-21 0,3 0-64,-3 19 96,-19-19-96,0 20 0,0-20 96,0 0-64,0 20 96,-19-20-64,-3 0 0,3 20-32,0-20 64,-22 0-64,2 0-64,20 19-320,-22-19-513,2 0-897,-1 0-1825</inkml:trace>
  <inkml:trace contextRef="#ctx0" brushRef="#br0" timeOffset="103245.9053">2829 12175 5861,'0'-20'2755,"0"20"-673,-19-20-289,19 1-479,-19 19-450,19 0 97,-22 0-128,3 0-32,0 0 0,-1 19-97,-1 1-351,1 0 159,1 0-96,0 20-95,19-21 127,-22 2-512,3-2 0,19 1-64,-19-20 256,19 20-352,0-20 160,19 0-128,0 0-225,3-20-95,16 0-1,-18-20 161,21 0-64,-22 21-65,0-21 65,3 20 256,-22 1 63,0 19 129,19 0 33,-19 0 287,-19 19-64,19 21 193,0-20-97,-22 20 193,22-21-481,0 2 32,0-2-160,0 1 0,0 0-128,0 0-865,0-20-577,0 20-1281,22-20-2145</inkml:trace>
  <inkml:trace contextRef="#ctx0" brushRef="#br0" timeOffset="103524.9213">3188 11619 9352,'19'-20'257,"-19"20"1761,0 0-641,-19 40 449,-2 0-321,1 19-416,1 41-480,-22-21-161,2 0 417,20 1-481,-2-21-31,1 1-65,20-20-192,0-21-256,0 2 192,20-2-321,1-19-543,-2 20-546,1 0-1376,-1-20-1602</inkml:trace>
  <inkml:trace contextRef="#ctx0" brushRef="#br0" timeOffset="103732.9332">2969 11996 10441,'-41'0'2371,"22"0"-1699,19 0 1763,0 0-1699,0 0-704,19 0 193,3 20-65,16-20-96,-18 0-32,20 20-353,-1-20-992,2 0-801,-22 0-1569</inkml:trace>
  <inkml:trace contextRef="#ctx0" brushRef="#br0" timeOffset="104026.95">3544 11539 10666,'0'-19'961,"0"19"160,0 0 768,0 0-992,-19 40 416,-2-21-127,1 41-418,1-1-159,0 1-65,-22 20-223,2-21 95,18 20-32,1-19-127,20-20-385,0 19 288,0-19-352,20-20 160,-20 20-321,21-21-832,-1-19-288,-1 21-1122,0-21-2145</inkml:trace>
  <inkml:trace contextRef="#ctx0" brushRef="#br0" timeOffset="104223.9613">3306 11957 12075,'-39'0'512,"18"-21"2339,21 21-1313,0 0-898,0 0-864,21 21 224,-21-21 0,39 19 32,0-19-128,-18 20-801,18 0-897,2 20-2338</inkml:trace>
  <inkml:trace contextRef="#ctx0" brushRef="#br0" timeOffset="104634.9848">3763 11936 8584,'0'-19'2370,"0"19"-224,-21 0 192,2 0-832,-1 0-129,1 40-544,-2-21-65,1 21-351,1-20-33,0 20-288,19-21 64,0 2-256,0-2-96,0 1-160,19-20-225,0 0-159,1 0-257,1-20-193,-2 1-31,1-2 385,-1-18 479,-19 19 33,0 0 224,0 0 96,21 0 160,-21 20 481,0 0 351,-21 0 33,21 0-640,0 0-1,0 20 193,0 20-129,-19-20-352,19 19 96,0-18-63,0 18-129,19-19-513,-19 0-640,21-1-769,-1-19-7335</inkml:trace>
  <inkml:trace contextRef="#ctx0" brushRef="#br0" timeOffset="104906.0003">4079 11917 8135,'0'-20'4036,"-19"0"-2434,0 20 864,19 0-993,-20 20 225,-1 0-1218,1-1 129,1 21 160,0 0-289,-1 0 1,-1-1-97,21-18-288,0 18-96,0-19-192,21 19 32,-1-39-417,-1 21-96,0-21-512,1 0-320,1-21-673,-1 21-1153,-1-19-993</inkml:trace>
  <inkml:trace contextRef="#ctx0" brushRef="#br0" timeOffset="105091.0109">4199 11957 7174,'0'-21'2915,"0"21"608,0 21-2017,0-2-1,-19 1-95,-2 20-546,21-20-31,-20 19-673,20-18-64,-19 18 97,19-19-225,0 0-289,0-20-479,19 0-674,-19 0-288,20-20-896,1 0-1442</inkml:trace>
  <inkml:trace contextRef="#ctx0" brushRef="#br0" timeOffset="105348.0256">4378 11897 8263,'0'0'1858,"0"-20"1057,0 20-1282,-20 20-63,1 0-129,-2-1-352,1 2-512,1-2 192,0 21-385,-3-20 64,3 0 1,19 0-417,0-20 32,0 0-64,0 19 0,0-19 0,0 0 32,19 0 128,3 21-320,-3-21-96,0 19-161,1-19-351,1 0-546,-2 20-287,1-20-898,-1 0-2561</inkml:trace>
  <inkml:trace contextRef="#ctx0" brushRef="#br0" timeOffset="105737.0478">4517 12076 11018,'0'0'-96,"0"19"1057,0-19 480,0 0-224,20 0-672,-20 0-353,19 0-96,2 0-192,-1 0 32,-1-19-705,1 19 161,1-20 479,-21 0-351,19 0 384,-19 0 96,-19 0 32,19 1 0,-21 19 96,1-21 160,20 21 257,-19 0 192,-1 0-1,-1 21 193,2-21 32,19 19-64,-20 21-128,1-20 63,19 20-383,-21 0 256,21-21-449,0 21-128,0-20-256,21-1 352,-21 2-416,19-21 96,1 0-769,-1 0-288,22 0-865,-22-21-1794,1 21-1216</inkml:trace>
  <inkml:trace contextRef="#ctx0" brushRef="#br0" timeOffset="106133.0705">4756 11976 6726,'0'0'3235,"0"0"-1762,0 0 385,0 20 224,0 0-320,0 0-705,0 20-321,0-21-351,0 21 95,0 0-288,0-1-95,0-18-194,0-2 129,0 2 33,0-21 31,0 0 160,0 0-128,0 0-128,19-21 0,-19-19 0,19 1 96,1-1-320,1 21 160,-21-2 64,20 2 64,-1 19-128,-19 0 256,19 0-352,3 0 224,-3 0 0,20 0-352,-18 0-801,-2 0-3396</inkml:trace>
  <inkml:trace contextRef="#ctx0" brushRef="#br0" timeOffset="115467.6044">5668 11957 10057,'20'-21'1377,"-20"21"-1056,0-19 1825,0 19-1217,0 0-97,19 19 193,-19 2-384,0 18-161,0 21-127,0-21-129,0 21-160,0-1 0,0-19-160,0-19 192,0-2-32,0-19 64,0 20 0,-19-20 257,19 0-513,0 0 160,0-20 0,0-20 128,19 0-320,3 1 128,-3-1 64,0 0 128,1 21-256,1 19 416,-2-20-224,1 20-128,-1 0 96,2 0 128,18 0-320,-19 0 0,1 20-609,-2-1-992,1-19-1731,-1 21-4739</inkml:trace>
  <inkml:trace contextRef="#ctx0" brushRef="#br0" timeOffset="115844.6259">6085 12155 10730,'0'20'128,"0"-20"224,0 0 609,0 0-448,19 0 31,3 0-288,17 0-160,-20-20-64,0 20 32,22-20-32,-22 20 1,1-19-1,1 19 64,-21-21-64,0 2 64,0-1-32,0 20 64,-41 0 96,22 0 449,0 0-33,-3 0 97,-16 0 0,18 20-1,1-1 33,-3 2-352,22-2 63,-19 1-128,19 20 33,0-21-353,0 2-96,19-2 192,-19 2-192,22-21-513,-3 19-512,1-19-352,18 20-897,3-20-1122</inkml:trace>
  <inkml:trace contextRef="#ctx0" brushRef="#br0" timeOffset="116115.6414">6482 11639 10217,'20'-20'2274,"-20"20"-960,0 0 319,0 20-127,0 20-321,0-1-224,-20 1-417,20 19-160,0 1 33,-19-1-385,19 1 384,0-20-544,0 19 352,0-19-128,-21 0-96,21-20-64,0 20-512,0-21-449,0 2-641,21-21-1248,-21 0-1891</inkml:trace>
  <inkml:trace contextRef="#ctx0" brushRef="#br0" timeOffset="116512.6642">6740 11996 10634,'-19'0'736,"19"20"674,-20 0 1024,-1 0-576,-18 0-289,20 20-288,-2-1-512,1 20-160,1-38-353,19 19-224,0-21 32,0-19-96,0 0-32,19 0-513,1 0-416,1-19-96,18-2 96,-20-19 97,2 1 287,-1-1 385,-20 21 192,0-21-32,0 20 224,0 20 320,0 0 321,0 0-32,0 0-353,0 20 1,0-1 95,-20 21-128,20 0 1,0-20-321,0 20-160,20-21-128,-20-19-705,0 21-961,19-21-1409,0 0-4196</inkml:trace>
  <inkml:trace contextRef="#ctx0" brushRef="#br0" timeOffset="116700.6749">6899 12016 10377,'0'0'160,"0"0"1250,19 20 351,-19 0-255,20 0-65,-20 20-768,21-21-481,-2 1-160,1 0-128,-1 0-448,3-20-1442,-3 0-769</inkml:trace>
  <inkml:trace contextRef="#ctx0" brushRef="#br0" timeOffset="116907.6867">7236 12056 12235,'-39'39'673,"-1"-18"768,1 18 545,-2 1-352,3 0 31,16 0-736,-17-1-320,20-19-353,-2 20-64,-18-1-256,20 1 256,-3-20-608,3 0-353,19 0-736,-19-20-1122,19 0-2562</inkml:trace>
  <inkml:trace contextRef="#ctx0" brushRef="#br0" timeOffset="117219.7046">7455 12016 14221,'-40'20'416,"1"0"1250,-2 19-33,-17-18-127,17-2-673,2 21-161,18-20-608,2-1 65,19 2-162,0-2-127,19-19 320,2 21-288,-21-21 321,20 19-193,-1 1-97,22-20 97,-22 20 129,1 20-65,-20-20 32,0-1 384,0-19-320,-20 20 65,1 0-129,-22-20-160,22 0-1154,-22 20-1408</inkml:trace>
  <inkml:trace contextRef="#ctx0" brushRef="#br0" timeOffset="118019.7504">8269 11798 6342,'39'-60'256,"-39"40"1602,19 0 416,-19 20-513,0-19-223,0 38-769,-19-19-225,19 40 1,-19 0 63,-20 20 33,17-1-225,3 1 129,0 19-417,-1-20 128,-1 21-32,21-20 257,-19-20-129,19-21 96,19 1-448,-19 0 64,21 0-31,-1 0-1,-1 0-257,22-20-479,-2 0-481,-1 0-961,3-20-1730,-22 20-2466</inkml:trace>
  <inkml:trace contextRef="#ctx0" brushRef="#br0" timeOffset="118209.7612">8209 12095 6342,'-60'-19'1825,"41"-1"1378,-1 20-865,20-20-704,0 20-705,0-20-705,20 20-192,-1 20 0,2-20 0,-1 0-160,18 20-833,3-20-1025,-21 0-1313</inkml:trace>
  <inkml:trace contextRef="#ctx0" brushRef="#br0" timeOffset="118532.7797">8407 12016 6374,'0'0'2786,"21"0"-1216,-21 20 319,19 0-639,-19 0-289,20 20-129,-20-21-255,0 21-289,19 20-192,-19-41 0,0 21-64,0-40 64,0 20 1,0 0 223,-19-20 256,19 0-159,0 0-129,0-20-128,0 0 225,0-20-353,19 0 160,-19 1-96,21 19-32,-1-19-32,19 18-64,-18 21 160,-2-19-288,1 19-192,-20 0-769,19 0-737,2 19-1377,-21-19-2723</inkml:trace>
  <inkml:trace contextRef="#ctx0" brushRef="#br0" timeOffset="119006.8068">8924 12116 7078,'0'-40'1089,"0"20"1794,0 20-481,0-20-544,-19 20-417,-3 20-608,3 0-96,0-1 160,-1 21-257,-1 0 1,2-20-65,-1 20-255,20-21-257,0 2 0,0-2 128,0-19-160,0 0-32,20 0-320,-1 0-1,2 0 1,-1-19-288,18-2 95,-16 2 33,17-21-1,-39 20 225,19-20 32,-19 21 128,0-2 96,0 21 0,0 0 128,0 0 128,0 0 64,0 0-160,0 21 257,0 18-161,0-19 32,-19 19 161,19-18-385,0-2-160,-20 2-128,20-2-417,0 1-929,20-20-1729,-20 20-5317</inkml:trace>
  <inkml:trace contextRef="#ctx0" brushRef="#br0" timeOffset="119395.8291">9500 11957 14958,'19'0'256,"-19"0"801,0 0 801,-19 0-833,-1 0-673,20 0-128,-21 19-128,2-19 353,-1 0-417,1 0-192,-22 0 320,22 0-577,-1-19 610,-1 19-578,2 0 257,-1 0 256,1 0-544,-2-21 704,1 21-384,20 21 0,0-2-256,-19 1 672,19 0 32,0 20-96,-19-20-31,19 20 255,0-1-384,0 1 160,0 0-256,0 0 32,0-21-672,0 1-65,0 0-640,0 0-1794,0-20-3171</inkml:trace>
  <inkml:trace contextRef="#ctx0" brushRef="#br0" timeOffset="119562.8386">9083 12235 9032,'0'-40'2050,"0"40"-384,0-20 928,19 20-1505,1 0-288,-1 0-321,3 20-384,-3-20 32,20 19-224,-18 2-672,-2-21-1571,20 19-3234</inkml:trace>
  <inkml:trace contextRef="#ctx0" brushRef="#br0" timeOffset="119958.8613">9796 11996 13228,'22'-20'865,"-22"20"672,-22 0 65,22 0-833,-19 0 95,-1 20-447,1-20-289,-22 0-64,22 0-96,0 0 96,-22 0 0,22 0-256,-1-20-128,1 20 384,-3 0-64,22 0-289,-19 0 161,19 0 160,0 0-256,0 0 192,0 20 192,0 20 64,0-20 65,0 19 191,0 1 33,0 20 31,0-20-384,0 0-224,-19-21 160,19 1-224,0 0-256,0 0-417,0 0-929,0-20-1441,-20 20-3139</inkml:trace>
  <inkml:trace contextRef="#ctx0" brushRef="#br0" timeOffset="120124.8708">9420 12195 11659,'20'-20'96,"-20"20"1473,19 20-864,-19-20 288,21 19-417,-1 2-448,-20-2-128,19 2-704,0-2-1731,-19-19-3298</inkml:trace>
  <inkml:trace contextRef="#ctx0" brushRef="#br0" timeOffset="120310.8814">9757 12254 13356,'-19'40'352,"19"-20"161,0 0 1505,0-20-737,0 20-736,0 0-449,0 0-641,0-1-1441,19 1-2850</inkml:trace>
  <inkml:trace contextRef="#ctx0" brushRef="#br0" timeOffset="120469.8905">9936 12116 13068,'-20'0'-32,"1"0"-96,19 0 224,-21 0-96,21 19 0,0 1-577,0 0-2914</inkml:trace>
  <inkml:trace contextRef="#ctx0" brushRef="#br0" timeOffset="120722.905">10135 12195 10121,'-40'0'1570,"1"19"-225,18-19 1954,-18 21-1121,19-2-256,-1 2-545,2-2-416,-1 1-545,20 0-31,0 0-1,0 0-480,20 0 192,-1-20-1153,2 19-1025,38-19-3011</inkml:trace>
  <inkml:trace contextRef="#ctx0" brushRef="#br0" timeOffset="121775.9652">2950 12751 8263,'19'0'417,"-19"0"2273,0 0-352,0 0-608,0 0-513,0 0-480,-19 0-385,-3 0 33,3 0-161,-1-20-64,1 20-256,-2 0 160,1 0 64,1 0-160,0 0-96,-22 0 192,41 0-96,-19 0-64,-1 0-64,20 0 0,0 0 96,0 20 128,0-1 64,0 2 128,0 18-128,0 1 321,0 0-289,0 19-128,20 1 256,-20-20-448,0-1 224,19 1 128,-19 0-288,0-21-384,0-19-513,0 21-673,0-21 129,0 0-2243</inkml:trace>
  <inkml:trace contextRef="#ctx0" brushRef="#br0" timeOffset="121932.9742">2651 13049 8039,'0'-40'192,"0"40"1890,0-20 96,0 0-864,19 20-514,-19 0-415,20 0-193,1 0-32,-1 0-64,-1 20-480,22-20-1506,-22 0-2242</inkml:trace>
  <inkml:trace contextRef="#ctx0" brushRef="#br0" timeOffset="122273.9937">3087 12989 8680,'0'0'-289,"0"20"1122,21-20 1185,-21 20-160,0 0-673,20 0-352,-20-1-161,19 22-223,-19-22 352,0 1 256,0 0 224,20-20 160,-20 0-224,0 0-512,0 0-192,0-20-97,-20 0-224,20 1-128,0-2-32,0 1-64,20-19 0,-20 19-32,21 0-32,-2-20-32,1 21-257,-1-1-351,2 0-770,-1 20-576,18 0-928,-18 0-2756</inkml:trace>
  <inkml:trace contextRef="#ctx0" brushRef="#br0" timeOffset="122575.0109">3484 13129 10473,'-19'19'1922,"0"-19"-1762,19-19 1538,0-2-737,0 1 32,0-19-577,0 19-192,0 0-192,19 0 161,-19 0-129,19 20 128,1 0 128,-20 20 161,21 0-33,-2 0 65,-19 0 95,0 0-127,0-1 31,0 1 65,0 1-385,-19-2 192,19 1-448,-21-20 32,1 0-384,1 0-225,0 0-736,-3 0-577,22-20-1601,0 20-4645</inkml:trace>
  <inkml:trace contextRef="#ctx0" brushRef="#br0" timeOffset="123050.0381">3684 12870 14894,'19'-20'320,"-19"20"577,0 20 993,0 0-417,-19 0-512,19 0-224,0 19-353,0-19-64,0 0-64,-21 20-256,21-20 193,0-1-289,0 1 160,0 1-32,0-21 256,0 0-224,21-21-192,-21 1 192,19 1-384,1-1 352,-20-20-289,19 20 129,2 0 32,-21 20 192,20 0-288,-20 0 288,0 0 32,0 20 161,0-20-193,19 20-224,-19 0 320,0 0-224,0-20-128,0 20 160,0-20 192,20 0-288,-20 0 128,21 0 32,-2-20-160,1 20 64,-1-20 0,2 20 0,-1-20 96,-1 20-64,0 20 128,-19-20 64,0 20 64,20 0-384,-20-1 96,0 1-480,0 1-1891,21-2-3490</inkml:trace>
  <inkml:trace contextRef="#ctx0" brushRef="#br0" timeOffset="123814.0818">4616 12910 6982,'0'-40'5926,"0"40"-5734,0-20 1345,0 20 225,0 20-449,0 0-480,0 0-160,0 20-129,0-21-127,0 21-193,0 0-160,0-1 32,0 2 32,-19-22-32,19 1 96,0-20 225,0 0-449,0 0 160,0-20-384,0 1 95,19-2-127,-19-18-64,20-1-97,-20 0-127,21 1 95,-2-1 321,-19 0 288,20 0-288,-1 21 320,0 19 161,-19 0 287,22 19-159,-3 21-193,-19 0 0,19 0-64,-19 19 97,0-19-417,0 19 160,20-19-129,-20-20-319,0 19-545,0-39-384,0 21-833,0-21-2627</inkml:trace>
  <inkml:trace contextRef="#ctx0" brushRef="#br0" timeOffset="123973.0909">4696 13088 7174,'-20'-39'2306,"20"39"-1056,0-20 1953,0 0-1698,20 20-320,-20 0-480,19-20-449,0 20-160,3 0-32,16 20-224,-18-20-961,1 0-2050</inkml:trace>
  <inkml:trace contextRef="#ctx0" brushRef="#br0" timeOffset="124209.1044">5073 12751 11434,'0'0'737,"0"0"64,0 19 1857,0 22-800,0-22-353,0 21-576,0 20-352,0-21-257,-21 1-160,21 20-160,0-21-32,-19 1-224,19-20-737,0 19-993,0-39-2114</inkml:trace>
  <inkml:trace contextRef="#ctx0" brushRef="#br0" timeOffset="124400.1153">5192 12969 15342,'0'40'128,"0"-20"128,0 0 1058,0 19-546,0-19-543,0 1-225,0-2-865,19 1-1634,2-20-3779</inkml:trace>
  <inkml:trace contextRef="#ctx0" brushRef="#br0" timeOffset="124560.1244">5370 12890 12267,'-19'-20'737,"19"0"-929,-20 0 384,20 20-96,0 0-288,0 0-737,0 20-2691</inkml:trace>
  <inkml:trace contextRef="#ctx0" brushRef="#br0" timeOffset="124807.1386">5589 12910 10473,'-19'0'769,"-3"0"2274,22 0-801,-19 20-256,0 0-641,-1-1-416,-1 21-288,1-20-225,20 20-352,0-21-32,0 1 32,0 1-224,20-2-769,1 1-993,-1 0-2209</inkml:trace>
  <inkml:trace contextRef="#ctx0" brushRef="#br0" timeOffset="125183.1601">5688 13088 12716,'0'20'192,"0"-20"-96,0 0 737,0 21-449,0-21 96,19 0-351,3 0-194,-3 0-255,0 0 96,1-21 64,1 21 96,-2-20 128,1 20-96,-1-19 128,-19 19 96,0-20-96,0 20 96,0-20 97,-19 20 95,19-20 128,-20 20 129,1 0-32,-2 0 31,1 0 193,1 20 352,19-20-320,-19 20 128,-3 0-641,22-1-96,-19 1-95,19 20 31,0-20-384,19 0-609,3-1-1633,-3 2-3940</inkml:trace>
  <inkml:trace contextRef="#ctx0" brushRef="#br0" timeOffset="125729.1913">6482 12751 7591,'0'-20'832,"0"0"1122,0 20 801,0 0-897,0 20-417,0 0-32,-19-1-608,19 22 160,0-2 224,-21 21-800,21-1 95,0-19-192,0 20-192,0-21-64,0 1 32,21 0 33,-2-21-546,1-19-416,-1 21-544,2-21-609,-1 0-1794,19-21-3843</inkml:trace>
  <inkml:trace contextRef="#ctx0" brushRef="#br0" timeOffset="125887.2003">6442 13009 9929,'-39'-20'1633,"20"20"1218,19 0-1538,0 0-896,0 0-97,0 0-256,19 0-320,0 0-1570,22 0-2690</inkml:trace>
  <inkml:trace contextRef="#ctx0" brushRef="#br0" timeOffset="126132.2144">6701 13088 9096,'20'-19'1281,"-20"-1"193,0 20 1120,19-20-1024,-19 0-257,19 0-448,3 20-449,-3 0 129,1 0-97,-20 20 0,19 0-31,0 0-97,-19 0 257,0-20-1,-19 19 1,19 1-577,-19-20 64,-1 0-192,-21 0-545,22 0-960,0 0-2788</inkml:trace>
  <inkml:trace contextRef="#ctx0" brushRef="#br0" timeOffset="126771.2509">7554 12830 9256,'0'-19'1185,"-19"19"1474,19 0-609,0 0-321,0 19-479,0 1-257,0 20-545,0-20 32,-20 20 33,20-1-449,0 1 32,0-20 64,0 19-288,0-19-160,0 1-225,0-2-512,0-19-352,0 0-609,0 0-160,0 0-993,0-19-1313</inkml:trace>
  <inkml:trace contextRef="#ctx0" brushRef="#br0" timeOffset="127177.2741">7475 12870 6662,'19'-79'2434,"-19"58"-192,21 2-512,-1-1-289,-1 0-63,0 20-321,22 0-289,-22 0-63,1 0-353,-1 0-320,22 20 64,-41 0 65,0-1-33,0 2 64,0-1-256,-19-1 160,-3 1 0,3 0-32,-1 0 0,1 0 128,-2-20-288,1 0 160,20 0-64,0 0-64,0-20-32,0 20 160,20 0-64,1 0-160,-2 0 128,20 0 192,-17 20-224,-3 20 352,0-21-192,1 21-160,-20-20 192,0 20 193,0-1 223,0-18-127,-20-2-161,1 1-96,-22 0 32,22-20-96,-1 0-384,1 0-353,-2 0-287,1 0-1379,20 0-2978</inkml:trace>
  <inkml:trace contextRef="#ctx0" brushRef="#br0" timeOffset="127494.2923">7831 13148 7847,'21'-19'1858,"-21"-2"-1858,0-18 1345,20 19-160,-1 0 321,1 0-449,1 20-417,-2-20-256,1 20 129,-1 20-1,2 0-159,-21 0 31,0 0 33,0-1 31,0 22 0,0-22-223,-21 1-33,2 0 128,-1-20-448,1 19 96,-2-19-449,1-19-383,20 19-994,-19-20-2146</inkml:trace>
  <inkml:trace contextRef="#ctx0" brushRef="#br0" timeOffset="127947.3182">8228 12770 10313,'0'-19'224,"0"19"1923,0 0-1,0 0-129,0 19-703,0 2-674,0 18-31,0-19-1,0 20-159,0 0-193,0-1-192,0 1-96,-19 0-384,19-1-257,0 2-608,0-22-1506,0-19-2786</inkml:trace>
  <inkml:trace contextRef="#ctx0" brushRef="#br0" timeOffset="128214.3335">8269 12989 6374,'20'-20'320,"-1"20"1762,-19-19-256,19 19 256,3 0-417,-3 0-480,0 0-160,1 19 128,1 1-128,-21 0-352,19 0 0,-19 0-65,0 0-31,-19 19-97,-2-18-160,1-2-224,1-19 65,-22 20-418,3-20-639,18 0-1283,-21 0-4451</inkml:trace>
  <inkml:trace contextRef="#ctx0" brushRef="#br0" timeOffset="133554.6389">9201 12969 7302,'0'0'97,"20"-19"960,-20-1 608,0 20-352,-20 0 33,20-20-321,-19 20-97,19 0-159,-19 0-32,-3 20 32,3-20-129,-1 20 97,-20 19-321,20-19 97,1 20 63,0-1-480,19-19 65,-20 1-258,20-2 290,20 1-289,-20-20 288,19 0-224,0 0-192,22-20-289,-22 1 161,20-2-321,-17 1 129,-3 1-1,0-1 193,1-20 192,1 20 95,-21 0 98,19 1-1,-19-1 320,0 20 64,0 0-127,0 0 191,-19 0-128,19 20 257,0-1-449,0 21 353,-21 0-417,21-1 64,0 2-64,-20-22-96,20 21-96,0-21-257,20-19-319,-20 0-321,21 0-673,-21 0-800,19 0-1025,-19-19-1474</inkml:trace>
  <inkml:trace contextRef="#ctx0" brushRef="#br0" timeOffset="133871.657">9380 12969 5861,'40'-39'2274,"-40"39"1314,0 0-1250,0 20-577,0-1-287,0 1-481,0 0-385,-19 20 193,19-20-609,0-1-96,0 22 97,0-22-354,0-19 354,0 20-321,0-20 63,19 0-95,-19-20 192,20 1-320,-1-2 256,-19 1-64,21 1 224,-1-1-128,-20 0 0,0 0-224,19 20 256,-19 0 224,0 0-192,0 20-192,19 0 352,-19 0-224,0-1-32,0 1-352,0 1-545,0-2-1377,22 1-2339</inkml:trace>
  <inkml:trace contextRef="#ctx0" brushRef="#br0" timeOffset="134311.6822">9796 13009 10634,'0'20'608,"0"-20"1762,-19 40-288,-1-21-256,1 22-609,-2-22-480,1 21-257,20-21-351,-19 2-65,19-1-161,19-1 162,-19-19 31,20 0-192,1 0-257,-2-19-223,20-22-1,-17 2 97,-3 0 31,20-2 65,-18 2 64,-2-1-1,1-19 193,-1 19 32,2-20 64,-21 21 64,20-2 416,-20 22 385,0-1-32,0 20-256,0 0 63,0 20 97,-20 20-1,-1-1-63,21 1-128,-19 0-417,-1 0 160,20-1-416,0 1-64,0 0-866,0-1-735,0 1-2243</inkml:trace>
  <inkml:trace contextRef="#ctx0" brushRef="#br0" timeOffset="134942.7183">10552 12989 8456,'0'-20'1313,"0"20"-833,0 0 2083,0 0-738,0 0-287,0 20-417,0 0-384,0 20-161,0-20-31,0 19-289,0 1 96,0-20-416,0 19 384,0-39-63,0 21 31,0-21 0,0 0 33,0-21-193,0 2-128,0-1 320,19 0-288,-19-20-128,20 20 96,-1-19 64,2 19 160,18 0-320,-19 0 256,1 20-192,-21 0-256,19-20-128,1 20-353,-1 20-288,-19-20-961,21 20-1954</inkml:trace>
  <inkml:trace contextRef="#ctx0" brushRef="#br0" timeOffset="135346.7414">10889 13108 11050,'0'21'192,"0"-21"1570,0 0-257,20 0-544,-20 0-192,19 0-321,2 0-191,18 0-97,-20-21 64,3 21-192,16-20 64,-18 1-64,1-1 96,-1 20-32,-20-20 0,19 0 0,-19 20-31,-19-20 31,19 0 192,-20 20 64,-1-19-224,1 19 161,1 0-1,19 0 128,-41 19-63,22 1-97,0 20 160,-1-20 1,-1 19-129,2 2-192,19-22-32,0 21-128,-20-21 64,40 2-256,-20-1-225,19-1-736,-19 1-352,21-20-1762,-1 20-2211</inkml:trace>
  <inkml:trace contextRef="#ctx0" brushRef="#br0" timeOffset="135743.7641">11345 13108 9609,'21'-20'1089,"-21"20"1409,0 0 32,-21 0-960,1 0-161,1 41-192,-1-22-256,-1 21-160,2-21-449,-1 2-159,1 18-97,19-19-96,0 0 96,0-20-32,0 19 64,19-38-512,1 19 159,-1-20-223,22 0 448,-22-19-481,1 18 161,1-18-32,-2 19 256,1-20-161,-1 20 1,2 1 256,-21-1-64,0 0 64,0 20 288,0 20-191,0 0 223,-21-1 64,21 1-128,-19 20-63,19-20-193,-20 19 0,20-18-128,0-1-385,0 19-992,0-39-1346,20 20-3299</inkml:trace>
  <inkml:trace contextRef="#ctx0" brushRef="#br0" timeOffset="136192.7898">11662 13148 13196,'0'0'577,"-19"0"1280,19 20 225,-19 0-448,-1-1-321,-1 2-768,2 18-65,-1-19-224,20 0-352,0-1 128,0 2 32,0-21 128,0 0-320,20 0-224,-1 0 64,2-21 64,-1 2 191,18-1-255,-16 0 160,-3-19-32,1-21 0,20 21-32,-20-21-33,-1 0-31,0 1 128,22-1 160,-41 20 96,19 1-64,1 19 449,-20 20-97,0 0-128,-20 20 129,1-1 95,0 21 33,-3 0-257,3 0 96,0 19-255,-1-19-65,-1 19 64,2-19-705,19 0 1,-20 0-770,20-20-704,0-1-1761,20 1-4389</inkml:trace>
  <inkml:trace contextRef="#ctx0" brushRef="#br0" timeOffset="136484.8065">12100 12950 13132,'0'0'865,"-21"0"1089,2 19 192,-20 1-737,18 0-224,-18 20-512,19-20-353,-1 19-160,2-18-128,19-2 0,0 1-32,0 0 128,19-1-384,2 2 160,18-1 32,-39-1 96,20 1-32,1 0 0,-21-1-64,-21-19 224,1 21-64,1-21 0,-1 0-96,-20 20-192,20-20-769,1 0-1217,0 0-4356</inkml:trace>
  <inkml:trace contextRef="#ctx0" brushRef="#br0" timeOffset="136895.83">12616 13148 15118,'19'0'544,"-19"20"1538,0-20-160,-19 20-929,19-1-288,-19 2-417,19-1-224,0-1 64,0 1-736,0 0-481,19-1-1346,0-19-2690</inkml:trace>
  <inkml:trace contextRef="#ctx0" brushRef="#br0" timeOffset="137048.8388">12755 13069 10634,'-21'-40'384,"21"40"1089,0 0-320,0-20-1089,0 20-96,21 0-864,-21 0-2307</inkml:trace>
  <inkml:trace contextRef="#ctx0" brushRef="#br0" timeOffset="137333.8551">13093 12830 10249,'38'-39'993,"-16"18"1281,-22 21-448,0 0-321,0 21-95,-22-1-257,3 19-224,-20 21 0,18-20-353,-18 39-95,20-20-289,-22 1-96,41-1-64,-19 1-32,19-20 64,19-21-448,0 2-449,3-1-865,-3-20-1473,20 0-2786</inkml:trace>
  <inkml:trace contextRef="#ctx0" brushRef="#br0" timeOffset="137510.8652">12994 13129 12331,'-41'0'1570,"22"-21"-97,-1 21 993,20 0-1985,0 0-1,0 0-255,20 0-65,-1 0-737,22 0-2081,-2 21-4613</inkml:trace>
  <inkml:trace contextRef="#ctx0" brushRef="#br0" timeOffset="137894.8871">13808 13108 14125,'0'21'608,"-22"-2"1538,22 1 289,-19 0-1346,19 20-128,-19-20-705,19 19-224,0-19-224,19-1-865,-19-19-449,19 21-1665,22-42-3075</inkml:trace>
  <inkml:trace contextRef="#ctx0" brushRef="#br0" timeOffset="138056.8964">13846 13009 9288,'-19'-40'192,"19"40"-192,0-19 289,0 19-353,0 0-353,19 0-2401</inkml:trace>
  <inkml:trace contextRef="#ctx0" brushRef="#br0" timeOffset="138350.9132">14025 13049 9705,'0'20'1857,"0"-20"1763,0 19-994,0 1-960,-20 1-449,20-2-448,-19 21-353,19-21-256,-19 2 97,19-21-225,0 20-64,19-20-32,-19 19-193,19-19 321,1-19-416,20-1 384,-20-1-256,19 2 192,1-1 32,-20 0 0,20 1-32,-40-2 192,20 21-96,-1 0 128,-19 0-96,0 21 64,0-2-224,-19 1 96,19 0 32,0-1 33,-20 22-546,20-22-159,0 1-1122,0-20-929,20 20-2081</inkml:trace>
  <inkml:trace contextRef="#ctx0" brushRef="#br0" timeOffset="143368.2002">15176 12930 6181,'0'-40'1153,"0"40"1826,0-20-737,0 20-448,0-20-801,21 20-160,-21 0 0,0 20-129,-21 20 1,21 0-225,-19-1 65,19 21-289,-20-1-128,1 1 64,-3 0 33,22-1-193,-19-20-64,19 2-513,19-22-63,3-19-161,-3 20-1409,1-20-2050</inkml:trace>
  <inkml:trace contextRef="#ctx0" brushRef="#br0" timeOffset="143547.2104">15077 13228 7623,'-60'0'1473,"41"0"1506,-1-21-545,20 21-1601,0 0-417,0 0-95,20 0-225,-1 0-128,2 0-481,18 0-800,2 0-1954</inkml:trace>
  <inkml:trace contextRef="#ctx0" brushRef="#br0" timeOffset="143924.232">15395 12950 10121,'19'-40'1570,"1"40"1056,-20 0-1153,0 0-319,0 20-354,0 0-31,0 19-256,0 1 63,-20 0-288,1 20-192,19-21-96,-20 21-320,1-21 480,19-19-96,0 19-480,0-39 736,0 0-384,0 0 0,19-19-384,1-1 512,-20 0-128,19-19-289,1 18 385,1 2-128,-2-1 64,1 0 0,-1 20 96,-19 0-64,0 20-128,0 0 160,0 20 353,0-1-674,0-19 514,0 19-738,0-18-928,0-1-1923,0-1-4387</inkml:trace>
  <inkml:trace contextRef="#ctx0" brushRef="#br0" timeOffset="144291.253">15653 13248 10313,'0'0'897,"0"19"-993,19-19 1794,-19 20-385,0-20-96,21 0-1089,-1 0-32,-1 0 160,0 0-256,3 0 97,-3-20-97,20 1 32,-39 19-64,21-20 128,-21-1-64,0 2 64,0 19 192,0-20 64,-21 0 257,2 20 32,-1 0-33,1 0 129,-22 20 160,22-20 160,-1 20-545,-1-1 97,2 22 159,-1-22-671,1 21-386,19-21 257,19 2-256,1-1-545,20-1-896,-1 1-1506,2-20-7624</inkml:trace>
  <inkml:trace contextRef="#ctx0" brushRef="#br0" timeOffset="144822.2834">16625 13108 9192,'0'-20'737,"-19"1"2306,19 19-897,-19 0-737,-3 19-192,3 1-352,-20 20-96,18-20-129,21 19-319,-19 2 319,19-2-672,0-19-128,0-1 480,19 2-1120,2-21-97,-1 20-641,18-20-1825,-16 0-1922</inkml:trace>
  <inkml:trace contextRef="#ctx0" brushRef="#br0" timeOffset="145060.297">16804 12890 10537,'40'-40'2499,"-40"40"-1891,0 0 1987,0 0-1090,0 40-256,0-20-448,-19 20-256,19 19-65,-21-19 33,1 19-321,20 1-256,-19-21 288,0 21-448,19-20-257,0 0 65,0-20-929,0-20-737,0 19-2659</inkml:trace>
  <inkml:trace contextRef="#ctx0" brushRef="#br0" timeOffset="145464.3201">16883 13248 11242,'20'0'0,"-20"19"2050,0-19-705,21 0-480,-21 0-448,19 0 127,20 0-416,-18 0-64,18-19-32,2 19 0,-2-20-32,-20-1 32,22 2-128,-22-1 128,0 20 0,-19-20-32,0-20 128,0 40-31,0-20 287,0 1 224,-19-1-31,0 0-64,19 20 255,-20 0-447,-1 0 543,-18 20-511,20 0 95,-3-1-224,3 22 353,-20-2-449,39 0-224,-21 2 128,21-22 160,0 21-544,0-21 160,21 2-769,-1-1-96,-1-20-577,22 0-384,-22 0-1633,20 0-2659</inkml:trace>
  <inkml:trace contextRef="#ctx0" brushRef="#br0" timeOffset="145884.3441">17558 13069 11466,'21'-20'705,"-42"20"2274,21 20-833,-20-20-545,-19 39-319,20-18-257,-22 18-225,22 0-159,0 2-449,-3-22 353,3 21-834,19-21 642,0 2-353,0-21-160,19 0-225,3 0-191,-3-21-1,0 2-128,1-1-191,1 0 832,-2 1-609,1-22 641,-1 22 64,1-21-192,-20 21 96,21-2 64,-21 1 256,0 20-384,0 0 608,0 0 97,0 20 63,0 1-544,-21-2 673,1 21-545,20-21 1,-19 22 31,19-22-640,-20 21 159,20-21-191,0-19-865,20 21 32,-20-21-2467,19 0-1057</inkml:trace>
  <inkml:trace contextRef="#ctx0" brushRef="#br0" timeOffset="146191.3617">17738 13088 11402,'0'0'641,"0"0"1697,0 20-224,0 1-544,0-2-513,0 21-545,-21-21 225,21 2-545,0 18-96,0-19-32,-20 0-224,20-20 576,0 19-320,0-19-192,0 0 128,20-19 129,1-1-129,-21 0-161,19 1 258,20-22-226,-18 22 194,-1-1-65,-1 0 64,22 1-96,-22-2-64,20 1-289,-18 20-319,-1 0-1506,18 20-3139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4:0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20635 377 6149,'0'-20'2210,"0"0"-352,0 0-64,0 20-97,0-20-351,0 0-1,0 1-416,0 19 0,0 0-160,0 0-385,0 0-512,0 0 896,0 0-543,0 19 640,0 1-641,0 20 32,0 0-64,0-21-32,-19 21 65,19 0-290,0-1 65,0-19 193,0 21-289,0-22 96,-20-19 96,20 20-192,0-20 160,0 0-32,0 0 32,0 0 224,0 0-416,20-20 160,-1 1 96,0-2-224,3-19-32,-3 1 0,0 19 32,1-20 64,1 1-33,-1 19 226,-20 0-257,19 20-65,-19 0 578,0 20-97,19 0-128,-19-1 97,0 21-161,0 0 32,0-1-32,0 1-64,0 0 96,0-20-96,0-1-160,0 1 192,0-20-384,0 0-353,22 0-95,-22 0-33,0 0-288,0 0-737,0-20-1056,19 20-2435</inkml:trace>
  <inkml:trace contextRef="#ctx0" brushRef="#br0" timeOffset="323.0185">21032 436 11018,'0'-20'1185,"0"20"1634,0-20-1122,0 20-95,20 0-705,-20 0-289,21 0-159,-2 0-33,1 0-192,19 0-64,1 0 33,-20-19-386,20 19-543,-20 0-193,-1 0-641,22 0-1440,-41 0-1891</inkml:trace>
  <inkml:trace contextRef="#ctx0" brushRef="#br0" timeOffset="503.0288">21191 456 6085,'-40'20'2499,"1"-20"1312,39 20-1793,-20-20-801,20 0 449,0 0-449,20 0-352,-1 0-257,1 0-511,20 0 159,-1 0-320,2 0 160,-3 0-833,-16 0-544,17 0-481,1 0-1729,-20 19-2050</inkml:trace>
  <inkml:trace contextRef="#ctx0" brushRef="#br0" timeOffset="886.0507">21468 377 8167,'0'-40'1153,"0"20"1762,0 0-1089,22 20 128,-3-20-705,0 20-480,22-19-353,-22 19 545,1 19-353,21-19-447,-22 20 415,0 0-544,1 0 513,-20 20-417,0-21 64,0 21 32,0 0-64,-39-20-96,20 19-64,-22-19 32,2 1 33,-2 18-130,3-20 65,-3-19 0,41 20 97,-19-20-194,19 21 578,19-21 224,0 20-97,3-20-512,16 19 64,22-19-64,-21 0 1,21 20 127,-19-20-673,-2 0-832,1 0-833,-20 0-2786</inkml:trace>
  <inkml:trace contextRef="#ctx0" brushRef="#br0" timeOffset="1357.0777">22183 436 15342,'0'-20'256,"0"20"1634,0 0-833,0 0-833,0 0-288,0 0 64,0 0-608,0 0-2147,0 20-4292</inkml:trace>
  <inkml:trace contextRef="#ctx0" brushRef="#br0" timeOffset="1482.0848">22203 555 13004,'0'21'480,"0"-21"2147,0 0-834,0 0-800,0 0-672,0 0-866,0 0-1601,0 0-5509</inkml:trace>
  <inkml:trace contextRef="#ctx0" brushRef="#br0" timeOffset="2297.1314">22937 436 6982,'-19'-40'2498,"19"21"1122,0 19-1378,0-20-672,-19 20-642,19 0-639,0 0 191,0 0 225,0 20 64,0-1-225,0 1-384,0 20 128,0-20-320,-20 19 64,20-19 33,0 0 63,0 1 64,0-2 352,-21-19-31,21 0-321,0 0 32,0-19-256,-20-2 96,20 1 0,0 0-160,0 1 32,20-21 64,1 0-128,-1 1-192,18-1 224,-16 20-32,16 0 160,-18 0-193,1 1-255,18 19 640,-20 19-384,3 1 192,-3 0-32,0 20 32,-19-1 192,20 21-288,-20-20 128,-20-1 161,20 2-129,-19-2 0,0-20 288,-22 1-288,21-20 353,-20 21-321,1-21-224,-2 0 96,22-21-96,-20 21-161,18-20-351,1 20-321,20 0-480,-19 0-1634,19 0-2755</inkml:trace>
  <inkml:trace contextRef="#ctx0" brushRef="#br0" timeOffset="2617.1497">23414 317 13420,'41'-59'128,"-41"59"1250,0 0-1,0 0 0,0 19-224,0 1 0,0 0-576,0 20 128,-22 19-513,3-19 96,0 0-256,-1-1 224,20 2-320,-21-22 128,2 20-128,19-19-352,0 1-257,0-21-512,0 0-192,0 0-65,0 0-479,0 0-642,19 0-1344</inkml:trace>
  <inkml:trace contextRef="#ctx0" brushRef="#br0" timeOffset="2851.1631">23652 277 10602,'41'-40'800,"-22"21"1314,-19 19-736,0 19 672,0 2-577,0-2-320,-19 21-160,-2 0-128,21 19-289,-20-19-351,1 19-129,0-19 160,19 0-192,-22-20-224,3 19-289,19-18-480,0-1-95,-19-20-610,19 19-160,0-19-1377,0-19-3139</inkml:trace>
  <inkml:trace contextRef="#ctx0" brushRef="#br0" timeOffset="3018.1727">23395 515 11819,'-41'-39'993,"41"39"2017,0-20-960,0 20-736,0 0-353,0 0-417,21 0-288,18 0-128,-20 20 33,22-20-225,-2 0-1058,2 0-1312,-3 20-4324</inkml:trace>
  <inkml:trace contextRef="#ctx0" brushRef="#br0" timeOffset="4025.2303">20596 1309 8648,'0'-38'865,"0"38"2306,0-20-737,0 20-512,0-20-737,0 20-897,0 0-32,0 0 385,0 20 160,0 19-225,0-20 33,0 42-289,-21-22 64,21 21-255,-19-1-1,19-19-160,-20 19 160,20-18-192,0-1 256,0-20-160,0-2 96,0-18-32,0 0 224,0 0-544,0-18 352,20-2-512,-20-1 224,19-18-257,22 0-31,-22-2 0,0 1 384,22 2 96,-41 17-193,19 1 129,1 1 160,-20 19 129,21 0 31,-21 19 96,20 1-95,-20 1-65,0 17 32,0 2 160,19 1-448,-19-2 225,0 0-321,0-18 63,0 17-351,0-38-417,0 21-320,19-21-416,-19 0-1154,22 0-2786</inkml:trace>
  <inkml:trace contextRef="#ctx0" brushRef="#br0" timeOffset="4313.2467">21052 1449 14189,'-20'0'320,"20"0"1282,20 0 288,-20 0-673,21 0-256,-2 0-289,1 0-287,19 0-33,1-19-416,-20 19 96,20 0-128,-1 0-513,-20 0-800,3 0-801,-3 0-2371</inkml:trace>
  <inkml:trace contextRef="#ctx0" brushRef="#br0" timeOffset="4502.2576">21131 1549 13901,'-19'39'416,"19"-39"1506,0 0-225,0 0-223,19 0-609,1 0-449,1 0-128,18 0-352,1 0 32,-1 0-672,2-20-834,-2 20-1088,1 0-2948</inkml:trace>
  <inkml:trace contextRef="#ctx0" brushRef="#br0" timeOffset="4991.2855">21588 1409 13004,'-19'-18'288,"19"18"1986,0 0-1185,19 0 289,-19-21-385,20 21-449,21 0 65,-22 0-225,20 0 64,-18 21-512,18-21 257,-20 0-258,2 18 97,-1 3-32,-1-2 0,-19-19-64,0 20 64,0 1 129,-19-3-1,-1 2-192,-1 1 96,2-21 0,-1 19 0,1 1-192,19-20 31,0 21-31,0-3 128,19-18 0,1 21 128,-1-1 32,22-1-288,-22 2 160,1 17 160,-1-17-96,-19 20 97,0-22 31,0 0 480,-19 2 193,-1-21-416,-19 0 191,18 19-448,-18-19-95,20 0-65,-2-19-96,1 19-577,1 0-192,19 0-640,0-21-801,0 21-1730,0 0-5157</inkml:trace>
  <inkml:trace contextRef="#ctx0" brushRef="#br0" timeOffset="5322.3045">22362 1490 17936,'21'0'289,"-21"0"992,0 0 256,0 0-640,0 0-512,0 0-321,0 18-128,0-18-833,0 0-1634,0 0-3939</inkml:trace>
  <inkml:trace contextRef="#ctx0" brushRef="#br0" timeOffset="5443.3114">22422 1609 15726,'-20'39'32,"1"-39"1442,19 20 320,-21-1-930,21-19-671,0 21-386,0-21-2978</inkml:trace>
  <inkml:trace contextRef="#ctx0" brushRef="#br0" timeOffset="7966.4557">22858 1469 7206,'0'-20'3267,"0"20"-320,0-19-961,0 19-641,0 0-608,0 0-481,0 0 417,0 0 32,0 19-33,0 1-95,21 19-65,-21-19-159,0 20-289,0 1 160,0-2-160,-21-19 32,21 20-256,-20-20 32,20-2-193,0-18-223,0 21-385,0-21-64,0 0-288,0 0-225,0 0-479,20 0-1379</inkml:trace>
  <inkml:trace contextRef="#ctx0" brushRef="#br0" timeOffset="8275.4734">23137 1430 6630,'39'-39'2658,"-18"39"-1312,-21 0-129,0 0 256,-21 0 321,21 18-705,-20 3-513,-18-2 97,16 22 0,-17-23-65,-1 23-127,20-22-193,1 1 0,0 1 1,-3-3-193,22-18 0,0 21 0,0-21-192,0 20 192,22-1 32,16 2 32,-18-1-128,1-20 160,-21 0-320,19 0 64,1 18-705,-1-18-127,3 0-450,-3 0-704,-19 0-993,19 21-1249</inkml:trace>
  <inkml:trace contextRef="#ctx0" brushRef="#br0" timeOffset="8729.4993">23335 1490 9096,'19'-41'1025,"-19"22"1858,0 19-769,0 0-865,0 0-512,0 0-161,0 0 225,0 19-160,0 1 63,-19 1-159,19-3-65,0 23-159,0-22-193,0 22 0,0-23-128,0 3 64,-20-1 96,20-1-64,0-19-192,0 0 288,0 0 96,0 0-384,0 0 96,20-19-32,-20 19-32,19-20 96,2-1-64,-1 3-160,-20-3 128,19 1 224,0 20-352,-19-19 192,22 19 192,-22 0-160,0 0 224,0 19 129,0 1-33,0 1-128,0-3-63,0 3 63,0-1-224,0-1-321,0 2-447,0-1-225,0-2-801,19-18-832,-19 21-1955</inkml:trace>
  <inkml:trace contextRef="#ctx0" brushRef="#br0" timeOffset="9042.5172">23534 1746 8263,'0'-18'1153,"0"-2"1090,20-1-610,-20 2-384,19-1-352,0-1-609,3 3 289,16-3 256,-18 1-97,1 1 1,-2 19-320,1-21-1,-20 21 64,19 21 161,-19-2-129,0 1-31,0 1-1,-19-3-223,19 3-33,-20-1-64,1-20 64,-2 19-128,1 2-96,1-21-320,0 0-193,19 0-191,-22 0-385,22 0-289,0 0-1056,0 0-1185,0-21-2019</inkml:trace>
  <inkml:trace contextRef="#ctx0" brushRef="#br0" timeOffset="9487.5427">23891 1409 11242,'19'-18'1442,"-19"-3"1504,0 21-1376,0 0-673,0 0-97,0 0 97,0 21-224,0-3-65,0 3-191,0-2-193,0 1-128,-19 19-64,19-19 0,0 20-256,0-20-192,-20 19-65,20-18 257,0-1-224,0-20 576,0 0-321,20 0 161,-20-20-96,0 20-32,19-21-32,2 3-32,-21-3-32,20 1 288,-1 1-353,1 19 289,-20 0 96,19 0 257,-19 0 127,0 19-224,21 1 97,-21 1-1,0-3-352,20-18 128,-20 21 0,0-21 224,19 20-31,-19-20-193,19-20 0,3-1 0,-3 21-320,0-18-129,22-3-255,-21 1-385,-1 20-353,0-19-1408,3-2-2115</inkml:trace>
  <inkml:trace contextRef="#ctx0" brushRef="#br0" timeOffset="9847.5633">24428 1430 12107,'19'0'865,"-19"0"224,0 0 993,-19 0 0,19 19-577,0 1-864,-22 19-33,22-19-127,-19 1-545,19 18 96,0-18 128,0-3-288,0 3 32,0-1 160,0-20 96,0 0-32,19 0-64,3-20-64,16-1 224,-18 21-384,1-18 160,18-3 128,-20 1-352,2 20 320,-1-19 32,-20 19 161,19 19 63,-19 1-96,0 1-96,20-3-96,-20 3-64,0-1-864,0-1-738,0 2-2049</inkml:trace>
  <inkml:trace contextRef="#ctx0" brushRef="#br0" timeOffset="10633.6082">22997 2124 7078,'0'-19'801,"0"19"1537,-19 0-128,19 0-864,0 0-257,-19 19-225,-3 22 161,-16-21 321,18 19-321,-21 21 32,3-21-257,-3 21-127,22-20-96,-1 20-545,-1-21 160,21 1-352,0-20 224,21 0-160,-1-1-673,-1 1-32,22 0-736,-3-20-1795,3 0-3202</inkml:trace>
  <inkml:trace contextRef="#ctx0" brushRef="#br0" timeOffset="10969.6275">23077 2284 11178,'0'-20'1089,"19"20"1345,-19 0-512,22 0-224,-3 0-897,0 0 160,1 0-673,20 0 320,-20-19-383,18 19-65,-16 0 224,-3 0-800,20 0 288,-18 0-353,18 0-768,-20 0-705,3 0-2018</inkml:trace>
  <inkml:trace contextRef="#ctx0" brushRef="#br0" timeOffset="11309.6469">23354 2224 6630,'0'0'769,"0"21"1537,-19-21 352,19 19-640,0 1-480,0 0-385,0-1-64,0 1-353,0 20-319,0 0-129,0-1-96,-20 1 64,20-20 257,-19 20-33,19-20 1,-22 0-289,3-1 417,0-19-257,-1 0-256,1 0 224,-22 0-416,22-19 192,0 19 65,-3-20-290,22 20 1,-19 0-64,19-20-577,19 20-608,-19 0-673,22 0-1217,-3 0-2691</inkml:trace>
  <inkml:trace contextRef="#ctx0" brushRef="#br0" timeOffset="11711.6699">23474 2582 10473,'-19'0'2114,"19"-20"321,0 20 159,0-20-1152,0 20-225,19-20-737,-19 0-192,19 1 1,1-2-33,21-18-96,-22 39 32,0-20 97,3 20-386,-3 0 162,0 0 63,1 20 0,-20-1 32,0 1 192,0 1-288,-20-2 225,1 1-65,0 0 32,-3 0-128,3-20 128,-20 20-352,18-20-32,1 0-416,20 0-33,-19 0-160,19 0-672,0 0-1185,0 0-2243</inkml:trace>
  <inkml:trace contextRef="#ctx0" brushRef="#br0" timeOffset="12036.6885">23871 2343 14830,'0'0'-193,"0"21"1282,0-2 1025,-19 1-288,19 0-609,0-1-736,-21 1-289,21 20-64,0-20-32,0 0 32,21-20 289,-2 20-289,-19-20 352,20-20-448,-1 0 64,2 20 0,-1-20-256,-1-20-192,1 20-161,-1 1-319,-19-1-353,21 20-609,-21-20-1890,20 20-3651</inkml:trace>
  <inkml:trace contextRef="#ctx0" brushRef="#br0" timeOffset="12270.7019">24148 2343 11338,'20'0'1057,"-20"0"-704,0 0 1664,0 21 290,21-2-770,-1-19-576,-20 20-513,19 0-159,22-1-129,-22 1 96,0 20-704,1-20-609,1-20-961,-2 20-1313,1 0-1826</inkml:trace>
  <inkml:trace contextRef="#ctx0" brushRef="#br0" timeOffset="12482.714">24546 2383 12107,'-20'0'1473,"1"0"-1024,-2 0 928,-18 20 449,20 0 384,-22-1-769,2 22-928,-2-22-353,3 1-64,-3 0-32,22 0-160,19-20-417,-20 20-672,20-20-416,0 0-577,20 0-1057</inkml:trace>
  <inkml:trace contextRef="#ctx0" brushRef="#br0" timeOffset="12716.7274">24685 2224 16079,'80'0'-32,"-61"0"1473,1 21-224,-1 18 481,-19-19-33,0 19-287,0-18-706,-19 38-95,-20-20-257,-2 21-96,-17-20-95,-2 19-386,19-19-768,-17 0-640,17-1-962,3-19-3555</inkml:trace>
  <inkml:trace contextRef="#ctx0" brushRef="#br0" timeOffset="14108.807">20813 3257 8648,'0'-20'2146,"0"20"0,0 0-577,0 0-256,0 0-31,0 0-257,0 0-385,0 0 65,0 0-609,0 0 256,0 20 481,0 19-32,-19-18 0,19-2-129,0 21-191,-19-1-97,19-18-160,0 19-64,0-21-63,0 1-33,0 0 192,-20-20-352,20 20 160,0-20-32,0 0-32,0 0 32,0 0-32,0 0 96,20 0-320,-20-20 160,19 0-128,0 0-65,3 1 65,-3-2-224,0 2 256,22-21 31,-22 20 33,1 0 0,-20 20 192,19-20-352,-19 20 192,0 0 224,0 0-64,0 20 0,22 0 161,-22 19 95,0-18 96,19 19-223,-19-1-129,0-19 96,0 0-288,0-1 128,0 2 0,19-21 96,-19 0-544,0 19-545,0-19 96,0 0-128,20 0-480,-20-19-289,21 19-1569,-21-21-3844</inkml:trace>
  <inkml:trace contextRef="#ctx0" brushRef="#br0" timeOffset="14579.834">21230 3336 8167,'-19'-19'1121,"19"19"1794,0 0-288,0 0-706,0 0-736,0 0-896,19 0 223,-19 0 417,21 19-256,18-19-97,-20 0-63,22 20-97,-21-20-128,20 20-127,-1-20-97,-20 20 0,22-1 160,-41-19-320,19 0 96,1 21 32,-20-21-64,21 0 0,-21 0 128,0 0-192,0 19 192,-21-19 96,1 0-160,1 21 224,0-21-256,-3 19 64,-16 1-160,18-20 321,-20 20-225,20-20 0,1 20 64,19-20-257,-22 0 161,22 0-768,0 0-193,0 0-545,0 0-1056,0 0-1570</inkml:trace>
  <inkml:trace contextRef="#ctx0" brushRef="#br0" timeOffset="14949.8551">21846 3158 14830,'0'19'-417,"0"1"1218,-19 0 1025,-1 0-129,-1 0-384,2 19-544,-1-18-224,1-2 320,-2 21-449,1-20-416,20-20 352,0 19-352,0 2 64,0-21 0,0 19 225,20-19-257,1 0 0,18 21 256,-20-21-224,22 0-192,-22 0 0,20 0 32,2 0-449,-22 0 65,22 0-33,-41 0-384,19 0-192,-19 0-192,20 0-448,-20 0-802,0 0-1248</inkml:trace>
  <inkml:trace contextRef="#ctx0" brushRef="#br0" timeOffset="15179.8683">22025 3356 9641,'-20'0'1697,"20"0"706,-19 20-322,-3 0-191,22-1-448,-19 21-321,0-19-128,-1 18 192,-1-19-513,2 19-223,-1-18-97,20-2-416,0 1 224,0 0-416,0-20-513,-19 0-448,19 0-480,19 0-834,-19 0-2337</inkml:trace>
  <inkml:trace contextRef="#ctx0" brushRef="#br0" timeOffset="16061.9187">22244 3356 8359,'0'0'1666,"0"0"1313,0-20-257,0 20-608,0 0-672,0 0-770,0 0-95,0 0-1,19 0-159,-19 0-321,0 20 224,0-20-96,-19 0-63,19 20-33,0-20 32,0 0-128,0 0 64,0 0 256,0 0-288,0 0 161,0 0-1,0 0 64,0 0-416,0-20-128,0 20 128,0 0 32,19 0-1,-19 0 162,0 0-130,0 0 130,0 0 223,0 20-256,0-20 64,0 0 96,0 20-96,0-20 32,0 0 97,0 0 63,0 0 0,0 0-1057,0 0-480,0 0-1537,-19 0-3749</inkml:trace>
  <inkml:trace contextRef="#ctx0" brushRef="#br0" timeOffset="16749.9581">21309 3754 6694,'0'0'2082,"0"0"1729,0 0-928,0 0-1217,0 0-417,22 0-480,-3-21 416,20 2-513,-18 19 161,18-20-160,-20 0-193,3 20 97,-3-20-65,20 20-255,-18 0 95,-2-20 32,1 20-224,-1 0-128,3 0-32,-3 0-416,0-20-1185,-19 20-610,0 0-2401</inkml:trace>
  <inkml:trace contextRef="#ctx0" brushRef="#br0" timeOffset="17882.0228">22224 3634 8968,'0'0'1890,"0"0"1633,0 0-864,0-20-770,0 20-351,0 0-545,0 0-64,0 0-161,0 0-607,0 0 31,0 0 32,0 0 32,0 0-256,0 0 192,0 0-192,0 0-96,0 0 160,0 0-32,0 0 0,0 0 0,0 0 0,20 0 1,-20 0-66,0 0 162,0 0-258,0 0 194,0 0-65,19 0 32,-19 0-64,0 0 96,0 0-96,0 0-97,0 0 322,0 0-225,0 0 256,0 20-256,0-20 256,0 0-96,0 0-96,0 0 128,0 0-32,0 0-96,0 0 0,0 0-96,0 0 64,0 0-96,0 0-96,0-20 0,0 20 160,19 0-288,-19 0 256,0 0 64,0 0 32,22 0-193,-22 0 386,0 0-257,0 0 96,0 0 96,0 0 96,0 20-64,0-20-32,0 0-128,0 0 385,0 0-161,0 0 32,0 0-256,0-20-96,0 20 32,0 0 64,0 0-320,0 0 192,0 0 0,0 0 32,0 0-96,0 0 96,0 0 160,0 20 192,-22-20-352,22 0 224,0 0 32,0 20-192,0-20-1025,-19 0-1089,19 0-1665</inkml:trace>
  <inkml:trace contextRef="#ctx0" brushRef="#br0" timeOffset="18593.0635">22778 3595 11178,'0'-21'1345,"0"2"1858,-19 19-1121,19-20-608,0 0-65,19 20-896,-19-20-321,22 1 256,-3-2-256,20 2-31,-18 19-65,-1-21 32,-1 21 32,0 0 64,3 21-128,-22-21-160,19 19 128,-19 2 128,0-2 193,-19 1-193,-3 0 96,3 0 129,-20-20-321,18 0 192,1 0-128,1 0-64,0 0-256,19 0-224,-22-20-577,22 20-705,22 0-1281,-3 0-2914</inkml:trace>
  <inkml:trace contextRef="#ctx0" brushRef="#br0" timeOffset="18903.0812">23176 3455 13164,'0'21'-160,"0"-21"1313,0 19 1121,0 1-128,-20 20-608,20 0-321,-19-1-417,19 21 97,-19-21-672,-3 1-97,3 0 64,19-1-192,0-18-288,-20-2-193,20 1-224,0-20-512,0 0-192,0 0-545,0 0-640,20 0-1378</inkml:trace>
  <inkml:trace contextRef="#ctx0" brushRef="#br0" timeOffset="19212.0989">23197 3476 7879,'19'-40'2242,"-19"19"-1858,20 2 1666,-1 19 0,0-20-224,3 20-545,-3 0-352,1 0-64,-1 0-288,2 20 95,-1-1-127,-20 2-1,19-2-127,-19 2 31,0-2-32,-19 1 33,19 0 31,-20 0-320,-20-1 1,1-19 95,17 21-256,-16-21-449,-1 0-351,39 0-65,0 0-769,0 0-1729,0 0-3876</inkml:trace>
  <inkml:trace contextRef="#ctx0" brushRef="#br0" timeOffset="19617.1221">23534 3515 8327,'20'20'2531,"-20"-20"-2371,19 0 641,0 0 704,-19 0-64,22 0-351,16 0-706,-18-20-96,1 20-160,-2 0-32,-19 0 65,20-20 63,-20 20 0,0 0-64,0-19 32,0 19-32,0 0-31,0-21 95,0 21 160,-20-19-64,20 19 289,-19 0-321,-2 0 257,1 0 191,1 19-31,0 2 288,-3-2 0,3 1-288,0 0-225,-1 19-192,20-18-191,0-2-290,0 1 386,20 0-706,-1-20-384,0 20-512,22-20-65,-2 20-1216,-18-20-2659</inkml:trace>
  <inkml:trace contextRef="#ctx0" brushRef="#br0" timeOffset="20012.1447">23951 3455 11466,'19'-40'4004,"1"40"-2434,-20-19-289,0 19-96,0 19 352,-20-19-159,20 21-481,-19-2 96,19 2-193,-20 18-415,-1-19-97,21 0-224,-19-1 0,19 2-192,-20-2 192,20-19-192,0 0-128,20 0 192,-20 0-65,19-19 1,2 19-32,18-21 96,0-18 32,2 19-32,-22 0 64,22 1-32,-22 19 192,0-21 192,1 21-31,-20 0-129,0 21 128,0-2 1,0 1-129,0 20-96,0-21-32,-20 2-96,20 18-929,0-19-1153,-19-20-320,19 20-3108</inkml:trace>
  <inkml:trace contextRef="#ctx0" brushRef="#br0" timeOffset="23464.3421">20021 78 6085,'0'-19'3524,"0"-1"-3204,0 20 160,0 0-448,0 0 1346,0 0 608,0 0-769,0 0-801,0 0 321,0 0 224,0 0-161,0 20-63,0-20-417,0 19 481,0 2-384,0-2-65,0 2-96,0 18-96,0-19 65,0 0-161,0 20-257,0-21 514,0 21-321,0 0 128,0-20-32,0 19-192,0 1 128,0 0 64,19-1 32,-19-19-160,0 20 128,0-1 0,0-19-192,0 21 96,0-2 192,-19 1-192,19-20 96,0 19-128,0 1 96,19-20 1,-19 20-1,0-1 0,0 1 160,0 1-128,0-3-224,0-17 288,0 18-192,0 0 160,0 2-128,0-1 32,0-2 192,0 3-320,0 0 128,-19-2-32,19 0 192,0 0-256,0 2 96,0-22 129,0 22-258,0-2 162,0 0 127,0 2-288,0-2 128,0-19 32,0 20 160,0-21-224,0 2-160,-22 18 384,22 1-320,0 0 320,0 0-320,0-20 288,0 19-352,-19-19 352,19 20-128,0 0-224,0-21 320,0 22-256,0-22 160,0 1 0,0 19-192,0-19 128,-19 1 96,19-2-128,0 1 192,0 0-256,0-1 128,0 1-32,0 20 32,0-20-32,0 0 32,0 0 65,0 0-33,0 19-161,0-19 162,0 0-97,0 20 96,-20-20 32,20-1-224,0 1 160,0 20-32,0-20 160,0 0-256,0 0 96,0 19 32,0-18-32,0-2 128,0 1-224,0 20 128,0-21 32,0 2-128,0 18 160,0-19-32,0 0-160,0 20 288,0-21-352,0 1 160,0 20 0,0-20 32,0 19 0,0-18-32,0-2 160,0 21-320,0-20 224,0 20 64,0-21-224,0 21 192,0-20-192,0 20 96,0-21 0,0 2 0,0 18 32,0-19 128,0 0-288,0 0 288,0 0-192,0-1-64,0 2 96,0-2 0,0 1 32,0 0 128,0 0-288,0-20 96,0 19 32,0 2 32,0-21-32,0 19 192,0-19-352,0 20 160,0-20 32,0 0-32,0 20 192,0-20-224,0 20-128,0-20 192,0 0-64,0 20 0,0-20-32,0 0 224,0 0-320,0 20 128,0-20 0,0 0 32,0 0 32,0 0-32,0 0-32,0 0 64,0 19 160,0-19-192,0 0-160,0 0 192,0 0-32,0 0 0,0 0 32,0 0 128,0 0-320,0 0 160,0 0 96,0 0-192,0 0 96,0 0 0,0 21 192,0-21-224,0 0-128,0 0 352,0 19-384,0-19 192,0 0 0,0 0-32,0 20 32,0-20 0,0 0 32,0 0 96,0 20-288,0-20 192,0 0 160,0 0-384,0 0 192,0 0-32,0 0 64,0 0 160,0 0-384,0 0 384,0 0-352,0 0 224,0 0 64,0 0-256,0 0 128,0 0-32,0 0 32,0 0 128,0 0-224,0 0 128,20 0-160,-20 20 192,0-20-32,19 0 64,0 0-32,-19 0-64,22 0 32,-22 0-32,19 0 64,0 0-31,1 0 31,-20 0 160,21 0-352,-1 0 160,-1 0 64,0 0 0,3 0 0,16 0 0,-18 0-64,1 0 128,-2 0-160,20 0-64,-17 0 128,-3 0-32,20 0 32,-20 0-64,22 0 32,-22 0 0,22 0 161,-22 0-290,1 0 290,20 0-161,-20 0-128,18 19 128,-16-19 32,16 0 0,3 0 0,-2 0 128,2 0-192,-3 0 64,3 0-192,-2 0 160,2 0 64,-3-19-96,3 19 0,17 0 32,-17 0 32,-2 0-64,-20 0 32,22 0 0,-3 0 0,3 0 0,-2 0 0,21 19 0,-19-19 0,-3 0 129,22 0-290,-21 0 161,2 0 32,19 0-31,-21 0 159,1 0-352,19 0 320,1 0-288,-22 0 160,23 0 160,-21 0-192,-1 0 96,2 0-288,-3 0 384,3 0-288,-2 0 192,2 0-128,17 0-32,-18 0 256,-20 0-384,20 0 256,-1 0-96,2 0 96,-2 0-96,-20 21 64,22-21 160,-2 0-384,1 0 288,18 0-192,-17 0 128,-2 0 128,2 0-256,-3 0 96,3 0 0,19 0 192,-21 0-288,2 0 288,-3 0-384,3 0 224,-2 0 64,-1 0-160,-16 0 64,17 0 192,-20 0-352,22 0 256,-3 0-192,22 0 288,-19 0-320,-2 0 128,21 0 32,-21 0 64,21 0-160,-19 0 32,-3 0 64,3 0 32,17 0-96,-17 0 64,17 0-32,-17 0 0,19 0 0,-2 0 32,-17 0-32,19 0 0,-2 0 161,2 0-322,0 0 161,0 0 161,-21 0-322,21 0 257,-21 0-224,1 19 128,-1-19 0,-20 0 0,22 0 0,-2 0 0,-18 0 0,-1 0 0,18 0 0,-16 0 0,16 0 0,-18 0 0,1 0 32,-21 0-64,0 0 32,19 0 0,-19 0 64,0 0 0,0 0 1,0 0 159,0 0-320,-19 0 160,19 0-64,0 0 0,0 0 0,0 0 0,19 0 0,-19 0 0,0 0 0,0 0 0,0 0-32,0 0 128,0 0-64,0 0-192,0 0 160,0 0 0,0 0-32,0 0 64,0 0-32,0 0 128,-19 0-64,19 0-256,0 0 256,19 0-96,-19 0 64,0 0-32,0 0-192,0 0-641,0 0-865,0 0-1441,0 0-1697</inkml:trace>
  <inkml:trace contextRef="#ctx0" brushRef="#br0" timeOffset="24767.4167">22244 3376 7431,'0'0'1985,"0"0"-223,0 0-160,0-20-129,0 20-160,19 0-352,0-20-256,-19 20-97,22 0 65,-22 0-257,19-19-31,-19 19-193,0 0-96,0 19 0,0-19 192,0 0 97,0 20-353,-19-20 128,19 20 0,-22-20 160,22 0-256,0 0 129,0 0 31,-19 0-32,19 0-256,0 0 192,0-20-128,0 20-224,0-20 192,0 20 32,0-19-96,19 19 32,-19-21-225,22 21 161,-22 0 0,19 0 192,-19 0-96,0 21 64,0-21 32,0 19 64,0-19 1,0 20 31,0-20-32,-19 20 32,19-20 192,-22 0-320,22 0 257,-19 0-193,19 0-128,-19 0 224,19 0-320,0 0 96,0-20-128,0 20-33,19-20 65,0 1 128,3 19-96,-3 0-160,-19 0 128,19 0 32,-19 0 32,0 0 224,0 0-256,0 19 192,0-19 96,0 20 96,0-20-160,-19 20 449,19-20-321,-19 0 97,-3 0-1,22 0-64,-19-20-128,19 20-128,0 0-32,0-20-1025,0 20-896,0 0-2211</inkml:trace>
  <inkml:trace contextRef="#ctx0" brushRef="#br0" timeOffset="25801.4758">22244 3674 7655,'0'0'3203,"0"-20"-545,0 20-640,0 0-480,0 0-674,0 0-191,0 0 96,0 0-449,19 20 32,-19-20-63,0 0-129,0 0 32,0 0-64,0 0 128,0 0-256,0 0 193,0 0-65,0 0-32,0 0 0,0 0 32,0 0-288,0 0 64,0 0 224,0 0-320,0 0 256,0 0-64,0 0 224,0 0-288,0 20 192,0-20-32,0 0 0,0 0 0,0 20 65,-19-20-1,19 0 0,0 0 160,-20 0-256,20 0-32,0 0 32,0 0-64,0 0-64,0-20-64,0 20 32,0-20-32,20 20 32,-20-20 32,0 20 128,0 0-320,19 0 256,-19 0-225,0 0 161,0 0 64,0 0 64,0 20-32,0-20 64,0 0 33,0 0 31,0 0 224,0 0-192,-19 0-160,19 20 96,0-20-64,-20 0 1,20-20-33,0 20-64,0 0-65,0 0-95,0-20 0,20 20 192,-1 0-288,-19-20 224,19 20 128,-19 0-352,22 0 223,-22 0 33,0 20 64,0-20 33,0 0 31,0 20 64,-22-20 0,22 20 96,-19-20-160,0 0 96,19 0-63,-20 0 31,20 0 160,0 0-224,0 0-256,0 0 224,0 0-128,0-20-96,0 20-32,0 0-97,0 0-287,0 0-673,0 0-2307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“Alice”,   A = </a:t>
            </a:r>
            <a:r>
              <a:rPr lang="en-US" dirty="0" err="1" smtClean="0"/>
              <a:t>ga</a:t>
            </a:r>
            <a:r>
              <a:rPr lang="en-US" dirty="0" smtClean="0"/>
              <a:t>  (mod</a:t>
            </a:r>
            <a:r>
              <a:rPr lang="en-US" baseline="0" dirty="0" smtClean="0"/>
              <a:t> p)    ;     “Bob”,  B = </a:t>
            </a:r>
            <a:r>
              <a:rPr lang="en-US" baseline="0" dirty="0" err="1" smtClean="0"/>
              <a:t>gb</a:t>
            </a:r>
            <a:r>
              <a:rPr lang="en-US" baseline="0" dirty="0" smtClean="0"/>
              <a:t> (mod p)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two users:   DH.      For three users:  </a:t>
            </a:r>
            <a:r>
              <a:rPr lang="en-US" dirty="0" err="1" smtClean="0"/>
              <a:t>Joux</a:t>
            </a:r>
            <a:r>
              <a:rPr lang="en-US" dirty="0" smtClean="0"/>
              <a:t>.      Beyond three users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two users:   DH.      For three users:  </a:t>
            </a:r>
            <a:r>
              <a:rPr lang="en-US" dirty="0" err="1" smtClean="0"/>
              <a:t>Joux</a:t>
            </a:r>
            <a:r>
              <a:rPr lang="en-US" dirty="0" smtClean="0"/>
              <a:t>.      Beyond three users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 protocol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exchange without an online TTP?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29228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672" y="895350"/>
            <a:ext cx="87319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r>
              <a:rPr lang="en-US" sz="2400" dirty="0"/>
              <a:t>:  </a:t>
            </a:r>
            <a:r>
              <a:rPr lang="en-US" sz="2400" dirty="0" smtClean="0"/>
              <a:t>  Alice </a:t>
            </a:r>
            <a:r>
              <a:rPr lang="en-US" sz="2400" dirty="0"/>
              <a:t>and Bob </a:t>
            </a:r>
            <a:r>
              <a:rPr lang="en-US" sz="2400" dirty="0" smtClean="0"/>
              <a:t>want shared secret, </a:t>
            </a:r>
            <a:r>
              <a:rPr lang="en-US" sz="2400" dirty="0"/>
              <a:t>unknown to </a:t>
            </a:r>
            <a:r>
              <a:rPr lang="en-US" sz="2400" dirty="0" smtClean="0"/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/>
              <a:t>For now:    security against eavesdropping only   (no tampering)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26434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22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34816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786485"/>
            <a:ext cx="22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4472285"/>
            <a:ext cx="549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Can this be done with an exponential gap?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77160" y="3596400"/>
              <a:ext cx="415080" cy="465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3480" y="3582720"/>
                <a:ext cx="43992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1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Diffie</a:t>
            </a:r>
            <a:r>
              <a:rPr lang="en-US" dirty="0" smtClean="0"/>
              <a:t>-Hellman protocol  </a:t>
            </a:r>
            <a:r>
              <a:rPr lang="en-US" sz="2700" dirty="0" smtClean="0"/>
              <a:t>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large prime  p        (e.g.   600 digits)</a:t>
            </a:r>
          </a:p>
          <a:p>
            <a:pPr marL="0" indent="0">
              <a:buNone/>
            </a:pPr>
            <a:r>
              <a:rPr lang="en-US" dirty="0" smtClean="0"/>
              <a:t>Fix an integer    g   in   {1, …, p}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383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0383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495550"/>
            <a:ext cx="326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495550"/>
            <a:ext cx="327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3943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4099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32" y="4324350"/>
            <a:ext cx="221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59800"/>
            <a:ext cx="317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271450"/>
            <a:ext cx="2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705400" y="2938680"/>
              <a:ext cx="2786760" cy="1023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240" y="2927880"/>
                <a:ext cx="281124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27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  </a:t>
            </a:r>
            <a:r>
              <a:rPr lang="en-US" sz="2800" dirty="0" smtClean="0"/>
              <a:t>(much more on this later)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Eavesdropper sees:      p, g,   A=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(mod p),    and   B=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(mod p)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she compute       g</a:t>
            </a:r>
            <a:r>
              <a:rPr lang="en-US" baseline="30000" dirty="0" smtClean="0"/>
              <a:t>ab</a:t>
            </a:r>
            <a:r>
              <a:rPr lang="en-US" dirty="0" smtClean="0"/>
              <a:t>  </a:t>
            </a:r>
            <a:r>
              <a:rPr lang="en-US" dirty="0"/>
              <a:t>(mod p</a:t>
            </a:r>
            <a:r>
              <a:rPr lang="en-US" dirty="0" smtClean="0"/>
              <a:t>)     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generally:       define     </a:t>
            </a:r>
            <a:r>
              <a:rPr lang="en-US" dirty="0" err="1" smtClean="0"/>
              <a:t>DH</a:t>
            </a:r>
            <a:r>
              <a:rPr lang="en-US" baseline="-25000" dirty="0" err="1" smtClean="0"/>
              <a:t>g</a:t>
            </a:r>
            <a:r>
              <a:rPr lang="en-US" dirty="0" smtClean="0"/>
              <a:t>(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) = g</a:t>
            </a:r>
            <a:r>
              <a:rPr lang="en-US" baseline="30000" dirty="0" smtClean="0"/>
              <a:t>ab   </a:t>
            </a:r>
            <a:r>
              <a:rPr lang="en-US" dirty="0" smtClean="0"/>
              <a:t>    (mod p)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How hard is the DH function mod 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1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hard is the DH function mod 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248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prime  p  is  n  bits long. </a:t>
            </a:r>
          </a:p>
          <a:p>
            <a:pPr marL="0" indent="0">
              <a:buNone/>
            </a:pPr>
            <a:r>
              <a:rPr lang="en-US" dirty="0" smtClean="0"/>
              <a:t>Best known algorithm (GNFS):        run time     </a:t>
            </a:r>
            <a:r>
              <a:rPr lang="en-US" dirty="0" err="1" smtClean="0"/>
              <a:t>exp</a:t>
            </a:r>
            <a:r>
              <a:rPr lang="en-US" dirty="0" smtClean="0"/>
              <a:t>(              )</a:t>
            </a:r>
            <a:endParaRPr lang="en-US" dirty="0"/>
          </a:p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u="sng" dirty="0"/>
              <a:t>c</a:t>
            </a:r>
            <a:r>
              <a:rPr lang="en-US" u="sng" dirty="0" smtClean="0"/>
              <a:t>ipher key size</a:t>
            </a:r>
            <a:r>
              <a:rPr lang="en-US" dirty="0"/>
              <a:t>		</a:t>
            </a:r>
            <a:r>
              <a:rPr lang="en-US" u="sng" dirty="0"/>
              <a:t>m</a:t>
            </a:r>
            <a:r>
              <a:rPr lang="en-US" u="sng" dirty="0" smtClean="0"/>
              <a:t>odulus size</a:t>
            </a:r>
            <a:r>
              <a:rPr lang="en-US" dirty="0" smtClean="0"/>
              <a:t>		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80 bits			</a:t>
            </a:r>
            <a:r>
              <a:rPr lang="en-US" dirty="0" smtClean="0"/>
              <a:t>  </a:t>
            </a:r>
            <a:r>
              <a:rPr lang="en-US" dirty="0"/>
              <a:t>1024 </a:t>
            </a:r>
            <a:r>
              <a:rPr lang="en-US" dirty="0" smtClean="0"/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128 bits			</a:t>
            </a:r>
            <a:r>
              <a:rPr lang="en-US" dirty="0" smtClean="0"/>
              <a:t>  </a:t>
            </a:r>
            <a:r>
              <a:rPr lang="en-US" dirty="0"/>
              <a:t>3072 </a:t>
            </a:r>
            <a:r>
              <a:rPr lang="en-US" dirty="0" smtClean="0"/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  256 bits (AES)		</a:t>
            </a:r>
            <a:r>
              <a:rPr lang="en-US" b="1" u="sng" dirty="0" smtClean="0"/>
              <a:t>15360</a:t>
            </a:r>
            <a:r>
              <a:rPr lang="en-US" dirty="0" smtClean="0"/>
              <a:t> bits 		</a:t>
            </a:r>
          </a:p>
          <a:p>
            <a:pPr marL="0" indent="0">
              <a:spcBef>
                <a:spcPts val="3024"/>
              </a:spcBef>
              <a:buNone/>
            </a:pPr>
            <a:r>
              <a:rPr lang="en-US" dirty="0" smtClean="0"/>
              <a:t>As a result:    slow transition away from (mod p) to elliptic curves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341168"/>
            <a:ext cx="762000" cy="3197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450585" y="2104775"/>
            <a:ext cx="1805001" cy="695575"/>
            <a:chOff x="6348399" y="1733550"/>
            <a:chExt cx="1805001" cy="695575"/>
          </a:xfrm>
        </p:grpSpPr>
        <p:sp>
          <p:nvSpPr>
            <p:cNvPr id="7" name="TextBox 6"/>
            <p:cNvSpPr txBox="1"/>
            <p:nvPr/>
          </p:nvSpPr>
          <p:spPr>
            <a:xfrm>
              <a:off x="6348399" y="1733550"/>
              <a:ext cx="1805001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/>
                <a:t>Elliptic Curve</a:t>
              </a:r>
              <a:br>
                <a:rPr lang="en-US" sz="2400" dirty="0" smtClean="0"/>
              </a:br>
              <a:r>
                <a:rPr lang="en-US" sz="2400" dirty="0" smtClean="0"/>
                <a:t>size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00800" y="2372344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46773" y="2724150"/>
            <a:ext cx="1178027" cy="130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160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256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512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66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56" t="13098" b="1550"/>
          <a:stretch/>
        </p:blipFill>
        <p:spPr>
          <a:xfrm>
            <a:off x="1524000" y="285750"/>
            <a:ext cx="5678907" cy="3424245"/>
          </a:xfrm>
        </p:spPr>
      </p:pic>
      <p:sp>
        <p:nvSpPr>
          <p:cNvPr id="5" name="Rounded Rectangle 4"/>
          <p:cNvSpPr/>
          <p:nvPr/>
        </p:nvSpPr>
        <p:spPr>
          <a:xfrm>
            <a:off x="4267200" y="2876550"/>
            <a:ext cx="1600200" cy="6096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65931" y="3609724"/>
            <a:ext cx="756650" cy="770455"/>
          </a:xfrm>
          <a:custGeom>
            <a:avLst/>
            <a:gdLst>
              <a:gd name="connsiteX0" fmla="*/ 756650 w 756650"/>
              <a:gd name="connsiteY0" fmla="*/ 770455 h 770455"/>
              <a:gd name="connsiteX1" fmla="*/ 114465 w 756650"/>
              <a:gd name="connsiteY1" fmla="*/ 570707 h 770455"/>
              <a:gd name="connsiteX2" fmla="*/ 299 w 756650"/>
              <a:gd name="connsiteY2" fmla="*/ 0 h 77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650" h="770455">
                <a:moveTo>
                  <a:pt x="756650" y="770455"/>
                </a:moveTo>
                <a:cubicBezTo>
                  <a:pt x="498586" y="734785"/>
                  <a:pt x="240523" y="699116"/>
                  <a:pt x="114465" y="570707"/>
                </a:cubicBezTo>
                <a:cubicBezTo>
                  <a:pt x="-11593" y="442298"/>
                  <a:pt x="299" y="0"/>
                  <a:pt x="299" y="0"/>
                </a:cubicBezTo>
              </a:path>
            </a:pathLst>
          </a:cu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4019550"/>
            <a:ext cx="1981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Elliptic curve</a:t>
            </a:r>
            <a:br>
              <a:rPr lang="en-US" sz="2400" dirty="0" smtClean="0"/>
            </a:b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76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Insecure against man-in-the-middle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described, the protocol is insecure against </a:t>
            </a:r>
            <a:r>
              <a:rPr lang="en-US" b="1" dirty="0" smtClean="0"/>
              <a:t>active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5285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5285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809750"/>
            <a:ext cx="95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MiTM</a:t>
            </a:r>
            <a:endParaRPr lang="en-US" sz="2400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97360" y="2116440"/>
              <a:ext cx="8253360" cy="2710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840" y="2105640"/>
                <a:ext cx="8276040" cy="27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44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Another look at DH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819150"/>
            <a:ext cx="7162800" cy="1600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0090"/>
                </a:solidFill>
              </a:rPr>
              <a:t>Facebook</a:t>
            </a:r>
            <a:endParaRPr lang="en-US" sz="2400" b="1" dirty="0">
              <a:solidFill>
                <a:srgbClr val="00009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992" y="3028950"/>
            <a:ext cx="806080" cy="995065"/>
            <a:chOff x="1140992" y="3562350"/>
            <a:chExt cx="806080" cy="995065"/>
          </a:xfrm>
        </p:grpSpPr>
        <p:sp>
          <p:nvSpPr>
            <p:cNvPr id="4" name="TextBox 3"/>
            <p:cNvSpPr txBox="1"/>
            <p:nvPr/>
          </p:nvSpPr>
          <p:spPr>
            <a:xfrm>
              <a:off x="1140992" y="3562350"/>
              <a:ext cx="80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Alice</a:t>
              </a:r>
              <a:endParaRPr lang="en-US" sz="2400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4308" y="4095750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90249" y="3033415"/>
            <a:ext cx="687808" cy="990600"/>
            <a:chOff x="3274592" y="3562350"/>
            <a:chExt cx="687808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274592" y="3562350"/>
              <a:ext cx="687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Bob</a:t>
              </a:r>
              <a:endParaRPr lang="en-US" sz="240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7908" y="409128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1234" y="3047373"/>
            <a:ext cx="1080194" cy="976642"/>
            <a:chOff x="5105400" y="3562350"/>
            <a:chExt cx="1080194" cy="976642"/>
          </a:xfrm>
        </p:grpSpPr>
        <p:sp>
          <p:nvSpPr>
            <p:cNvPr id="9" name="TextBox 8"/>
            <p:cNvSpPr txBox="1"/>
            <p:nvPr/>
          </p:nvSpPr>
          <p:spPr>
            <a:xfrm>
              <a:off x="5105400" y="3562350"/>
              <a:ext cx="1080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Charlie</a:t>
              </a:r>
              <a:endParaRPr lang="en-US" sz="24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4077327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44606" y="3028950"/>
            <a:ext cx="916988" cy="918865"/>
            <a:chOff x="6844606" y="3562350"/>
            <a:chExt cx="916988" cy="918865"/>
          </a:xfrm>
        </p:grpSpPr>
        <p:sp>
          <p:nvSpPr>
            <p:cNvPr id="11" name="TextBox 10"/>
            <p:cNvSpPr txBox="1"/>
            <p:nvPr/>
          </p:nvSpPr>
          <p:spPr>
            <a:xfrm>
              <a:off x="6844606" y="3562350"/>
              <a:ext cx="916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David</a:t>
              </a:r>
              <a:endParaRPr lang="en-US" sz="2400" b="1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1231" y="401955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05800" y="31051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⋯</a:t>
            </a:r>
            <a:endParaRPr lang="en-US" sz="4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1504950"/>
            <a:ext cx="50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 smtClean="0"/>
              <a:t>a</a:t>
            </a:r>
            <a:endParaRPr lang="en-US" sz="36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80291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b</a:t>
            </a:r>
            <a:endParaRPr lang="en-US" sz="36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1504950"/>
            <a:ext cx="4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c</a:t>
            </a:r>
            <a:endParaRPr lang="en-US" sz="3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d</a:t>
            </a:r>
            <a:endParaRPr lang="en-US" sz="3600" baseline="30000" dirty="0"/>
          </a:p>
        </p:txBody>
      </p:sp>
      <p:cxnSp>
        <p:nvCxnSpPr>
          <p:cNvPr id="23" name="Straight Arrow Connector 22"/>
          <p:cNvCxnSpPr>
            <a:stCxn id="4" idx="0"/>
          </p:cNvCxnSpPr>
          <p:nvPr/>
        </p:nvCxnSpPr>
        <p:spPr>
          <a:xfrm flipV="1">
            <a:off x="1544032" y="2114550"/>
            <a:ext cx="56168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H="1" flipV="1">
            <a:off x="3276600" y="2114550"/>
            <a:ext cx="57553" cy="918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H="1" flipV="1">
            <a:off x="5257800" y="2114550"/>
            <a:ext cx="3531" cy="93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21" idx="2"/>
          </p:cNvCxnSpPr>
          <p:nvPr/>
        </p:nvCxnSpPr>
        <p:spPr>
          <a:xfrm flipH="1" flipV="1">
            <a:off x="7268093" y="2028170"/>
            <a:ext cx="35007" cy="100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1719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AC</a:t>
            </a:r>
            <a:r>
              <a:rPr lang="en-US" sz="2400" dirty="0" smtClean="0"/>
              <a:t>=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ac</a:t>
            </a:r>
            <a:r>
              <a:rPr lang="en-US" sz="2400" baseline="30000" dirty="0" smtClean="0"/>
              <a:t> </a:t>
            </a:r>
            <a:endParaRPr lang="en-US" sz="2400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4980389" y="40957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AC</a:t>
            </a:r>
            <a:r>
              <a:rPr lang="en-US" sz="2400" dirty="0" smtClean="0"/>
              <a:t>=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ac</a:t>
            </a:r>
            <a:r>
              <a:rPr lang="en-US" sz="2400" baseline="30000" dirty="0" smtClean="0"/>
              <a:t> 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8362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819150"/>
            <a:ext cx="7162800" cy="1600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0090"/>
                </a:solidFill>
              </a:rPr>
              <a:t>Facebook</a:t>
            </a:r>
            <a:endParaRPr lang="en-US" sz="2400" b="1" dirty="0">
              <a:solidFill>
                <a:srgbClr val="00009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992" y="3028950"/>
            <a:ext cx="806080" cy="995065"/>
            <a:chOff x="1140992" y="3562350"/>
            <a:chExt cx="806080" cy="995065"/>
          </a:xfrm>
        </p:grpSpPr>
        <p:sp>
          <p:nvSpPr>
            <p:cNvPr id="4" name="TextBox 3"/>
            <p:cNvSpPr txBox="1"/>
            <p:nvPr/>
          </p:nvSpPr>
          <p:spPr>
            <a:xfrm>
              <a:off x="1140992" y="3562350"/>
              <a:ext cx="80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Alice</a:t>
              </a:r>
              <a:endParaRPr lang="en-US" sz="2400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4308" y="4095750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90249" y="3033415"/>
            <a:ext cx="687808" cy="990600"/>
            <a:chOff x="3274592" y="3562350"/>
            <a:chExt cx="687808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274592" y="3562350"/>
              <a:ext cx="687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Bob</a:t>
              </a:r>
              <a:endParaRPr lang="en-US" sz="240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7908" y="409128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1234" y="3047373"/>
            <a:ext cx="1080194" cy="976642"/>
            <a:chOff x="5105400" y="3562350"/>
            <a:chExt cx="1080194" cy="976642"/>
          </a:xfrm>
        </p:grpSpPr>
        <p:sp>
          <p:nvSpPr>
            <p:cNvPr id="9" name="TextBox 8"/>
            <p:cNvSpPr txBox="1"/>
            <p:nvPr/>
          </p:nvSpPr>
          <p:spPr>
            <a:xfrm>
              <a:off x="5105400" y="3562350"/>
              <a:ext cx="1080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Charlie</a:t>
              </a:r>
              <a:endParaRPr lang="en-US" sz="24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4077327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44606" y="3028950"/>
            <a:ext cx="916988" cy="918865"/>
            <a:chOff x="6844606" y="3562350"/>
            <a:chExt cx="916988" cy="918865"/>
          </a:xfrm>
        </p:grpSpPr>
        <p:sp>
          <p:nvSpPr>
            <p:cNvPr id="11" name="TextBox 10"/>
            <p:cNvSpPr txBox="1"/>
            <p:nvPr/>
          </p:nvSpPr>
          <p:spPr>
            <a:xfrm>
              <a:off x="6844606" y="3562350"/>
              <a:ext cx="916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David</a:t>
              </a:r>
              <a:endParaRPr lang="en-US" sz="2400" b="1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1231" y="401955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05800" y="31051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⋯</a:t>
            </a:r>
            <a:endParaRPr lang="en-US" sz="4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1504950"/>
            <a:ext cx="50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 smtClean="0"/>
              <a:t>a</a:t>
            </a:r>
            <a:endParaRPr lang="en-US" sz="36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80291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b</a:t>
            </a:r>
            <a:endParaRPr lang="en-US" sz="36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1504950"/>
            <a:ext cx="4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c</a:t>
            </a:r>
            <a:endParaRPr lang="en-US" sz="3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d</a:t>
            </a:r>
            <a:endParaRPr lang="en-US" sz="3600" baseline="30000" dirty="0"/>
          </a:p>
        </p:txBody>
      </p:sp>
      <p:cxnSp>
        <p:nvCxnSpPr>
          <p:cNvPr id="23" name="Straight Arrow Connector 22"/>
          <p:cNvCxnSpPr>
            <a:stCxn id="4" idx="0"/>
          </p:cNvCxnSpPr>
          <p:nvPr/>
        </p:nvCxnSpPr>
        <p:spPr>
          <a:xfrm flipV="1">
            <a:off x="1544032" y="2114550"/>
            <a:ext cx="56168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H="1" flipV="1">
            <a:off x="3276600" y="2114550"/>
            <a:ext cx="57553" cy="918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H="1" flipV="1">
            <a:off x="5257800" y="2114550"/>
            <a:ext cx="3531" cy="93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21" idx="2"/>
          </p:cNvCxnSpPr>
          <p:nvPr/>
        </p:nvCxnSpPr>
        <p:spPr>
          <a:xfrm flipH="1" flipV="1">
            <a:off x="7268093" y="2028170"/>
            <a:ext cx="35007" cy="100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171950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4167485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4167485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34200" y="4167485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78760" y="14040"/>
              <a:ext cx="1829520" cy="148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5440" y="3960"/>
                <a:ext cx="1857960" cy="15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28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8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8674</TotalTime>
  <Words>384</Words>
  <Application>Microsoft Macintosh PowerPoint</Application>
  <PresentationFormat>On-screen Show (16:9)</PresentationFormat>
  <Paragraphs>91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The Diffie-Hellman protocol</vt:lpstr>
      <vt:lpstr>Key exchange without an online TTP?</vt:lpstr>
      <vt:lpstr>The Diffie-Hellman protocol  (informally)</vt:lpstr>
      <vt:lpstr>Security   (much more on this later)</vt:lpstr>
      <vt:lpstr>How hard is the DH function mod p?</vt:lpstr>
      <vt:lpstr>PowerPoint Presentation</vt:lpstr>
      <vt:lpstr>Insecure against man-in-the-middle</vt:lpstr>
      <vt:lpstr>Another look at DH</vt:lpstr>
      <vt:lpstr>An open problem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667</cp:revision>
  <cp:lastPrinted>2012-02-04T02:16:27Z</cp:lastPrinted>
  <dcterms:created xsi:type="dcterms:W3CDTF">2010-11-06T18:36:35Z</dcterms:created>
  <dcterms:modified xsi:type="dcterms:W3CDTF">2012-04-12T07:37:46Z</dcterms:modified>
</cp:coreProperties>
</file>