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5"/>
  </p:notesMasterIdLst>
  <p:handoutMasterIdLst>
    <p:handoutMasterId r:id="rId16"/>
  </p:handoutMasterIdLst>
  <p:sldIdLst>
    <p:sldId id="390" r:id="rId4"/>
    <p:sldId id="400" r:id="rId5"/>
    <p:sldId id="410" r:id="rId6"/>
    <p:sldId id="399" r:id="rId7"/>
    <p:sldId id="405" r:id="rId8"/>
    <p:sldId id="406" r:id="rId9"/>
    <p:sldId id="407" r:id="rId10"/>
    <p:sldId id="412" r:id="rId11"/>
    <p:sldId id="408" r:id="rId12"/>
    <p:sldId id="411" r:id="rId13"/>
    <p:sldId id="372" r:id="rId14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54:46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12972 11301 6342,'0'0'1409,"0"0"897,0 0-192,0 0-641,0-20-384,0 20-96,22 0 0,-22 0-96,0 0-224,0 0-257,0 0 129,0 0-193,-22 0-128,22 0 225,0 0-33,0 0-288,0 0 0,0 0 129,0 0 31,0 0 64,0 0-64,-19 0-256,19 0 257,0 0-161,-19 0-96,19 0-96,0 20 256,-20-20-320,20 0 160,-21 0 160,2 0-96,19 0-160,-20 0 384,1 20-223,-2-20 95,21 0 32,-20 0-224,1 0 256,-1 0-320,-1 0 320,2 0-384,-1 0 320,1 0-95,-2 0-65,1 0 64,-18 0-32,16-20-160,3 20 288,-1 0-64,-18 0 0,16 0-96,3 0 96,0 0 128,-22-20-256,22 20 0,-1 0 32,1-20 97,-3 20-129,-16 0 32,18-19 128,20-1-224,-21 20 96,2-20 0,-1 20 0,20-20 64,0 0-96,-19 20 192,19-20-352,0 1 192,-21-2 128,21 2-288,0-1 320,0 0-352,0 0 384,0 1-384,-20-2 288,20 1-224,0 1 128,0-1 128,0 0-288,0 1 320,0-2-192,-19 1 0,19 1 32,0-1-224,0 0 224,0 0-64,0 0 32,0 0-32,0 0 224,0 1-384,0-1 288,0-1-160,0 2 32,0-1 32,0-19 96,0 19-192,0-1 96,0 2 160,0-1-192,0 0-96,-20 1 224,20-2-256,0 1 160,0 1 0,0-2 160,0 2-320,0 0 256,0 19-224,-21-21 96,21 1 160,0-1-128,0 21-96,0-18 32,0-2 128,0 20-96,0-21 160,0 2-256,-19 19 96,19-20 32,0-1 32,0 21-96,0-18 64,0 18 0,0-20 128,0-1-320,0 21 192,0-19 0,0 19 32,0-21-64,0 21 64,0-18-64,0 18 192,0 0-352,0-20 256,0 20-64,0 0 0,0-21-64,0 21 96,0-20 0,0 20 96,0 0-256,0 0 128,0 0-32,0-19 32,-20 19 0,20 0-32,0 0-32,0 0-32,0 19 32,-19-19-64,19 20 160,-21 1 96,1-1-224,20-2 96,-19-18 256,-1 21-352,20-2 224,-21 2-160,2-1 32,19-2 32,-20 3-32,20-21 64,-19 20-64,19-20 32,0 0 160,-19 19-320,19-19 160,0 0 192,0 0-288,0 0 192,0 0-32,0 0 1,0 0-130,0 0 162,0-19-161,0 19-129,0-20 161,0-1 161,19 21-322,-19-18 161,0-2 0,19-1 97,-19 2-258,20 19 161,-20-21-32,19 3 128,2-2-288,-21-1 160,20 21 0,-1-20 32,-19 20 64,20-19-192,-20 19 128,0-21 0,21 21 128,-21 0-192,0 0-160,0 0 192,19 0-128,-19 0 192,20 0-192,-20 21 288,19-21-256,2 19 320,-1 1-256,19-20 160,-18 21 96,-2-1-96,20-2-192,-18 3 288,18-21-160,-20 19 96,3 2 97,17-1-289,-20-20 160,2 18 0,-1 3 64,-1-21-256,0 0 224,-19 0-64,0 20-352,0-20 96,0 0-673,0 0-417,0 19-864,0-19-1249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55:02.0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6820 8878 6630,'0'-20'1217,"0"20"-288,0 0 0,0 0-129,0 0-63,0 0-96,0 0-33,0 0 1,0 0-1,0 0-95,0 0-97,0 0-31,0 0 127,0 20 97,0-20-33,0 20-63,-20-1-33,20 1-31,0 0-97,0 0-96,0 0 65,0 0 63,0 19-352,0-19 96,0 20 32,0-20 32,0 19 1,0-18-193,0 18 64,0 0 256,0-18-480,0-1 640,0 21-352,0-23-160,-19 22 128,19-20 1,0 21 159,0-23-128,0 22 64,0 1-256,0-23 320,0 23-64,-22-2-95,22-18 127,0 18-96,0-19 192,0 0-288,-19 19 128,19-20 129,0 2-289,0 19 192,0-20-160,0-20-128,-19 19 160,19-19-64,0 21-32,0-21-160,0 0-193,0 0-480,0 0-63,0 0-866,0-21-1345,0 21-2979</inkml:trace>
  <inkml:trace contextRef="#ctx0" brushRef="#br0" timeOffset="828.0474">6740 8917 5925,'0'0'993,"0"0"160,0-19 64,0 19 193,0-20-33,0 20-160,0 0-32,0-20-32,0 20-96,0 0-224,0 20-417,-19 0 65,19-1 224,-20 1-129,-1 20 97,2 0-161,-1-1 33,1-19-257,-2 20-96,1-20 0,20-20-63,0 19 63,-19-19 96,19 0-224,0 0 96,0-19-192,19 19 160,-19-20-320,20-20 160,1 20-128,-2-19-32,1 19-32,-1-20 63,2 20 33,-1 0 128,-1-19 0,0 39-128,22-20 64,-21 0 160,-1 20 224,0 0-287,3 0 255,-3 20 32,-19 0 161,19 19-289,1-19 224,1 0-96,-2 20-127,-19-20-97,20-1 64,-20 1-96,19 0-96,-19 1-545,0-2-480,22 1-352,-22-1-1121,0-19-2916</inkml:trace>
  <inkml:trace contextRef="#ctx0" brushRef="#br0" timeOffset="2768.1583">6244 10288 8007,'-19'-21'449,"19"21"1024,0 0 673,0 0-1185,0 0 320,0 41 417,0-20-353,0 17-224,0 2-480,0 20-257,0-1-96,-22-18-64,22 18 33,0-40-65,0 22 160,0-41-160,0 19-128,0-19 225,0 0 127,-19 0 129,19 0-545,-19-19 192,19-1-96,-20-20-192,20 20 32,0-19 32,0-21 0,0 20 96,0-20-224,20 20 64,-20 2 31,19-3 1,0 2 0,22 19 160,-22-1-288,1 2 0,1 19 96,-2 0 32,20 0 256,-17 19-224,-3 2 128,-19 17-64,19-17 96,-19 20 129,0-3-257,0-17 64,-19-2 64,0 1 64,-3 1 0,-17-21 128,20 0-288,-22 0 97,3 0-226,16 0 194,3 0-194,0-21-319,19 21 0,0 0-353,0 0-640,19 0 256,0 0-1026,3 21-1376,-3-21-2531</inkml:trace>
  <inkml:trace contextRef="#ctx0" brushRef="#br0" timeOffset="3119.1784">6562 10229 7463,'0'-21'1217,"0"21"1505,0 0-640,19 0-544,-19 21 63,-19-1-352,19 19-416,0 2 288,-20-3-480,-1 2-161,21 20-255,-19-20-65,19 0-32,0-1-128,0-19 128,0 0 32,-20-1-256,20-19-160,0 21-129,0-21-447,0 0-33,20-21-480,-20 21-545,19-39-769,2 19-1152</inkml:trace>
  <inkml:trace contextRef="#ctx0" brushRef="#br0" timeOffset="3400.1945">6781 10229 8423,'19'-40'1186,"1"40"1280,-20 0 257,0 0-449,0 0-1249,-20 19-513,1 2 65,-22-1 31,22 19-63,-22 2 95,2-3-383,-1-17 351,20 18-352,1-18 33,19-21-1,0 19-64,0-19-160,0 0 0,19 0-32,1 20 96,1-20 97,-2 20-161,20-20-160,-18 19 96,18-19 64,-20 21-224,3-21-609,-3 0-256,1 20-673,-20-20-864,19 0-2659</inkml:trace>
  <inkml:trace contextRef="#ctx0" brushRef="#br0" timeOffset="3824.2187">6899 10666 8071,'19'-21'1409,"-19"21"2019,0 0-962,0 0-864,0 0-706,0 21-31,0-1 0,0-1 0,0 21-128,-19 0-385,19-20-64,0 19-128,0-19 33,0 1-65,0-2-256,0 1 31,-19-20-255,19 0-449,0 0-224,0 0-288,0-20-833,0 20-1313,0-19-2531</inkml:trace>
  <inkml:trace contextRef="#ctx0" brushRef="#br0" timeOffset="4285.2451">6880 10606 8680,'0'-39'1057,"19"39"1890,-19-20-1026,19 20-255,-19-21-513,20 21-352,1 0-257,-2 0 161,20 0-385,-17 0 129,-3 21-353,0-21 32,-19 20 192,0-20-320,0 19 128,0-19 32,0 20 193,-19-20-225,19 20-256,-19-20 256,-3 0-128,3 19 0,-1-19 32,20 0-160,0 0 64,0 0 32,0 0-289,0 0 257,20 0 96,-1 21 32,-19-1-96,22-1-64,-3 1 64,-19 0 96,19 0-64,-19 20 96,0-20 33,0-1 127,-19 1 32,0 1 321,-3-21-289,3 19 128,-1-19-127,1 0-1,-2 0-288,1 0 32,1 0-128,19 0-352,0 0-161,0 0-480,0 0-801,0 0-1088,19 0-3236</inkml:trace>
  <inkml:trace contextRef="#ctx0" brushRef="#br0" timeOffset="4636.2652">7137 10924 6374,'0'-20'3619,"0"1"-2178,20-2 1442,-20 1-1185,19 1-289,2-1-608,-1 0-321,-1 0-63,1 20 159,1 0-224,-2 0 97,1 20-257,-20-20 289,0 20-321,0 19 96,0-19 192,-20 1-223,1-2 31,-2 1-64,1-20-192,-19 20 96,18-20 0,2 0-96,-1 0 64,20 0-608,-19 0 63,19 0-672,19-20-608,-19 0-866,20 20-2914</inkml:trace>
  <inkml:trace contextRef="#ctx0" brushRef="#br0" timeOffset="5083.2907">7475 10526 12395,'0'0'609,"0"0"1473,0 0-32,0 21-193,0 18-800,0 1 33,0 0-354,-20-20-31,20 39-353,-19-19-64,19-20-191,0 19-161,-21-19 128,21-20 0,0 21 32,0-21 0,0 0 32,21-21-128,-21 1-32,19 1-160,1-21-65,20 20 129,-20 0-256,-1 20 384,0 0-288,1 0 192,1 0 224,-2 20-224,-19 0 96,0 0 288,0 0-128,0 19-160,-19-18 288,19-2 289,-21 1-161,1-20-159,-18 20-225,18-20 224,-1 0-416,2 0-225,-20 0-512,39 0-448,-21 0-1890,1 0-4260</inkml:trace>
  <inkml:trace contextRef="#ctx0" brushRef="#br0" timeOffset="6130.3506">18511 8957 8712,'0'-40'2146,"0"21"32,0 19-288,0 0-545,0 0-384,0 19-321,0 1 385,0 20-96,0 19 32,-19 2 0,19 38-32,0-21-513,-20 4 65,-1 16 63,2-19-287,-1 0 95,1 2-288,19-22 32,-21-19 128,21-2-288,0-17 192,0-1-32,0-20-928,0 0-33,0-20 64,0-1-544,21 2-577,-21 0-2274</inkml:trace>
  <inkml:trace contextRef="#ctx0" brushRef="#br0" timeOffset="6800.389">18412 8917 8167,'0'-19'2563,"0"19"-225,0 0-1025,0 19-512,-19 1 224,-2 0 32,1 20-96,20-20-289,-19 19-63,-1 2-161,-1-22-63,21 20-1,-19-39-192,19 20 0,0-20 65,0 0-65,0-20-160,19 20 224,-19-19-448,21-20 256,-1 18-128,-1-19-64,1 21-96,1-21 31,-2 0 65,1 20 160,-1 1-96,2 19-128,-21 0 352,20 0 32,-1 19 161,0 1 31,3 20 1,-3 0 95,20-1-352,-18 2 32,-1-2 32,-1 0-256,0-18 32,3 18-384,-3-19-609,0-1-865,-19 2-1793</inkml:trace>
  <inkml:trace contextRef="#ctx0" brushRef="#br0" timeOffset="7771.4445">18075 10169 9641,'19'-21'1089,"-19"3"1793,0 18-1024,0 0-609,-19 0-384,0 0-448,-22 0 95,2 18 97,-2 3-65,22-1 33,-22-1 95,22-19-159,0 21-193,-1-21-192,20 20-32,0-20-96,20 18 160,-1-18-288,0 21 353,22-1-354,-2 1 322,-18-2-193,18 0-129,-20 2 322,-19-2-321,22 22 224,-44-22-32,22 1 96,-19 0 128,-20-1-192,-2-19 385,22 0-417,-22 0 64,3 0 160,-3 0-480,22 0 160,-1 0-192,20 0-417,0-19-256,0 19-672,0 0-545,20 0-1602,-1 0-4740</inkml:trace>
  <inkml:trace contextRef="#ctx0" brushRef="#br0" timeOffset="8065.4613">18273 10189 11723,'19'-20'961,"-19"20"256,0 0 1345,0 20-928,0 20-385,-19-20-320,-1 19-129,20 2 161,-38-3-576,38 2-97,-22 1-160,3-2-64,19-19 160,0-1-256,0 2-320,0-21-257,0 0-127,19-21-193,-19 2-416,22-1-545,16 0-705,-18-20-1120</inkml:trace>
  <inkml:trace contextRef="#ctx0" brushRef="#br0" timeOffset="8292.4743">18472 10189 8456,'58'-20'2786,"-58"-1"-960,0 21 1281,-19 21-1442,0-21-640,-1 39 0,-20-18-448,-20 17 224,21-17-225,19 20-63,-20-22-65,40 0-160,-20 2-160,20-2-63,20-19 223,-1 0-288,22 20 256,-2-20-192,1 0-416,-1 0-225,2 21-480,-3-21-224,3 19-1025,-41 1-1378,20 0-3683</inkml:trace>
  <inkml:trace contextRef="#ctx0" brushRef="#br0" timeOffset="8638.4941">18711 10487 11466,'0'0'1025,"0"20"865,-22-1 897,22 2-897,-19-1-449,19 19-576,-19 0 96,-1-18-481,20 18-128,-21 1-223,21-20-97,-19 20-32,19-40-225,0 20-351,0-20-161,19 0-864,-19 19-161,0-19-929,21-19-1985</inkml:trace>
  <inkml:trace contextRef="#ctx0" brushRef="#br0" timeOffset="9096.5203">18711 10487 10377,'0'-20'385,"0"1"2145,19 19-192,-19-21-800,19 21-385,22 0-448,-21 0-65,18 0 65,-16 21-385,16-21 32,-18 19-223,-20-19-226,0 20 258,0 0-33,0-1-32,-20 2 0,-18-21 0,16 20-32,3-1 0,-20-19 0,39 20-64,-21-20 192,1 0-352,20 0 256,0 0-192,20 20 32,-20-20-96,21 19 256,-1 2-192,-1-1 96,-19-1 192,19 1-160,-19 0-128,0 0 256,0 20 193,-19-20 319,0-20-255,-1 19 287,-21-19-191,22 0-33,-22 0-480,22 0 32,-20 0 32,39-19-256,-21 19-352,21 0-385,0 0-545,0 0-287,21 0-994,-1 0-3074</inkml:trace>
  <inkml:trace contextRef="#ctx0" brushRef="#br0" timeOffset="9421.5389">18928 10844 13196,'21'-39'480,"-2"19"577,1 0 1218,-1-20-1058,1 20-96,1 1-384,18-1-289,-20 20-96,2 0-160,-21 0-288,20 20 257,-20-1 223,0 1-128,-20 20 96,-1-20 193,2 20-289,-1-21 129,-20 1 127,1-20 33,19 21-481,1-21 0,-2 0 96,1-21-641,1 21-223,19-20-193,0 20-384,19-19-513,1-1-1537,1 20-2723</inkml:trace>
  <inkml:trace contextRef="#ctx0" brushRef="#br0" timeOffset="9874.5648">19325 10448 13997,'19'-21'224,"-19"21"1890,0 21-320,0-2-257,0 1-320,-19 19-224,19 2-352,-19-2-1,-1 21-223,-1-21-97,2 1-160,-1 0-96,20-20 64,0-20-31,0 20 159,0-20-256,0-20 160,0 20 128,20-20-416,20 0 0,-20-20-192,18 20-65,3 1 289,-22-1-64,1 20 96,1 0-224,-1 0 192,-20 0 96,0 20 32,0-1 32,0 21 256,-20-20-128,-1 0 225,-18 0-129,20 0 192,-3-20-255,-16 19-65,18-19 32,-1 0-192,2 0-128,-1 0-961,20 0-833,-19 0-1377</inkml:trace>
  <inkml:trace contextRef="#ctx0" brushRef="#br0" timeOffset="12818.7332">2552 7289 7591,'0'0'1505,"0"0"353,0 0-321,0 0-992,0 0-65,20 0 353,-20 0-160,19 0 31,0 0-31,3 0-32,-3 0-97,20 0-63,-18 0-129,18 0-160,2 0 257,17 0-385,-18 0 128,21 0-32,-23 0-32,22 0 32,-21 0 0,21 0 65,-19 0-65,-2 0-160,21 20 256,-22-20-384,3 0 224,17 0-64,-17 0 96,-2 0-96,1 0 192,21 0-288,-23 0 160,3 0-32,-22-20 65,20 20-65,21 0 64,-19 0-64,-22 0 128,20 0-288,2 0 160,-3 0-32,3 0-32,-21 0 32,18 0 0,3 0 32,-22 0 32,22 0 0,-2 0-192,2 0 96,-22 0 96,20 0-64,1 0 32,-20 0-32,20 0 0,-20 20 0,19-20-32,-18 0 32,-2 0 1,20 0-1,-18 0 64,-1 0-96,19 0 0,-18 0 32,-2 0 192,20 0-256,-20 0 96,22 0-192,-22 0 192,1 0-32,21 0 0,-22 0-32,0 0 32,3 0-32,-3 0 224,0 0-384,-19 0 256,20 0-96,1 0 0,-2 0 0,1 0 0,-20 0 32,19 0-32,2 0 0,-21 0 32,20 0-32,-20 0 0,19-20 192,1 20-352,-20 0 160,21 0 128,-21 0-128,0 0-128,19 0 128,-19 0 192,0 0-224,0 0-96,20 0 320,-20 0-320,0 0 224,0 0 65,0 0 287,0 0-160,0 0-288,0 0 96,-20 0-32,20-20-64,-19 20 32,19 0-64,-21-20 32,1 20 0,20 0 64,-19-20 97,-1 20-322,20 0 161,-21-19 0,21 19 32,-19-20 129,19 20-322,0 0 322,-20 0-290,20 0 226,0 0-290,0 0 193,0 0-288,0 0 0,0 0 128,20 0 160,-20 0-160,19 0 192,2 20-32,-1-20 0,-20 0-32,19 19 64,1-19-32,1 20 0,-2-20 32,1 20-32,-1 0 32,-19-20-32,0 20 32,21-20 0,-21 20 0,0-20 32,0 19 96,0-19 32,-21 0-32,21 21 64,-19-21-127,-20 19-1,18-19-32,-18 20 0,-2-20-32,2 20-32,-1 0 0,20-20 0,1 20-32,0-20-64,-3 20-513,22-20-416,-19 0-672,19 19-1378,0-19-3363</inkml:trace>
  <inkml:trace contextRef="#ctx0" brushRef="#br0" timeOffset="13871.7934">3068 6852 8584,'-20'-40'2146,"20"20"-96,0 20-193,0-19-543,0 19-129,0 0-96,0 0-224,0 0-609,0 0-128,0 19 513,0-19-97,0 40-31,0-20-129,-19 0 64,19 19-416,0-18 129,0 19-129,0-21 160,0 1-288,0-1 256,0-19-192,0 0 0,0 0 32,0 0 192,0 0-256,0 0 416,19 0-352,-19-19 96,20-1-96,-1 1 128,2-21-192,-1 19 96,-1 2-64,1-21-32,-20 20 96,21 20 32,-21-20-320,19 20 224,-19 0-32,0 20 192,0 0-128,0 0 224,0 0-96,-19-1-31,19 21 31,0-19-192,0-2 64,0-19-32,0 0 0,0 20 160,0-20-224,19 0 224,-19-20-32,20 20 64,-1-19-96,2-2-64,18 2-64,-20-2 160,22 21-352,-21-19 224,-1 19-128,0 0-1,-19 0 65,22 0 64,-3 19 225,-19 2-258,19-2 130,-19-19 63,0 21-64,20-2 32,-20 1 96,0-20-833,21 19-480,-21 2-993,19-1-2946</inkml:trace>
  <inkml:trace contextRef="#ctx0" brushRef="#br0" timeOffset="15577.891">8447 7229 5829,'0'0'1794,"-19"0"96,19 0-321,0 0-448,0 0 384,0 0-255,0 0-482,0 0-223,0 0 31,0 0-31,19 0 96,1 0-193,-1 0 97,2 0 127,18-19-287,2 19-1,-2 0 192,1 0-447,-1 0 159,21 0 0,-21-20 64,21 20-255,-19 0 159,17 0 192,2 0-320,-21 0-32,21 0 97,19 0-33,-19 0 64,-21 0-64,21 0-32,0 0 0,-21 0 32,21 0-63,-19 0 223,-2 0-320,21 0 256,-22 0-320,22 0 128,-21 0 0,2 0 32,-2 0-64,1-20 128,-1 20-192,21 0-64,-19 0 160,-2 0-64,1 0 32,-1 0 97,2 0-65,-2 0-225,1 0 193,-1 0 65,-20 0-161,22 0 96,-2 0 0,2 0 0,-22 0 32,20 0 64,1 0-256,-1 0 128,-18 0 128,18 0-32,-19 0-256,20 0 192,-20 0-32,20 0 0,-20 0 32,-1 0-32,1 0 0,1 0 160,18 0-320,-20 0 192,2 0 160,-1 0-320,-20 0 128,19 0 32,-19 0 0,0 0 0,0 0 224,0 0-224,0 0 64,0 0 129,0 0 63,0 0-224,0-20-192,-19 20 128,19-20 32,-20 20-64,-1-20 0,2 1 128,-1-1-160,-20 20 32,20-20 32,1-1 0,-1 21-32,-20-19-160,40 19 448,-20 0-224,1 0-224,19 0 224,0 0-96,0 0-161,0 0-127,19 0 192,1 0 160,-1 0 128,2 19-256,18-19 96,-19 21 160,20-1-320,-20 0 192,20-1 128,-20 1-96,-1 0-32,0 0-160,-19 0 192,22 0-64,-22-20 96,0 19-64,0-19 128,0 20-96,-22-20 128,22 0 192,-19 0-352,0 20 97,-22-20-97,22 0 32,-20 0-32,18 0 160,-18 0-513,19 0-287,-1 20-545,2-20-513,-1 20-544,1 0-1634</inkml:trace>
  <inkml:trace contextRef="#ctx0" brushRef="#br0" timeOffset="17191.9833">8944 6654 7815,'0'-40'352,"0"40"1858,-20-21 0,1 21-608,-3 0-1,3 0-479,0 0-418,-22 21 225,22-1-224,-1 0 128,-20-1-225,20 21-127,1-20 255,19 0-383,0 19-33,0-19-448,19-20 160,1 20 128,1 0-384,18-20-225,21 20-832,-22-20-961,23 0-1698,-21 0-3971</inkml:trace>
  <inkml:trace contextRef="#ctx0" brushRef="#br0" timeOffset="17533.0028">9201 6693 8135,'-19'0'2402,"19"0"994,0 0-1507,0 0-287,19 0-545,1 0 288,20 0-320,20 0-96,-21-20-448,21 20 255,20 0-383,-20 0-514,19-19 290,-21 19 223,2 0-288,1 0-416,-23-20 191,-18 20-255,1 0-609,-2 0 0,-19 0-833,0 0 513,-19 0-1377,-2 0-2724</inkml:trace>
  <inkml:trace contextRef="#ctx0" brushRef="#br0" timeOffset="17955.027">9380 6535 5957,'0'-20'3139,"0"20"-1057,0 0 32,0-21-96,-20 21-1249,20 0-481,-19 21 32,-1-1 97,-1-1-1,2 1 33,-1-1 31,1 2-32,-2-1-95,1 0 31,20-1-128,0 1-63,0-20-258,0 20 418,20 0-513,1-20 384,-2 20 32,1 0-320,-1-1 128,22-19-416,-22 20-65,22-20-479,-22 20-514,20-20-1248,-18 0-2755</inkml:trace>
  <inkml:trace contextRef="#ctx0" brushRef="#br0" timeOffset="18300.0467">10095 6455 11562,'0'-20'833,"0"20"1986,0 0-1506,0 0-224,0 20-288,-20-1-321,20 22-31,-19-21 512,-2 19-289,1 1-191,1 0-97,-1-1-224,-1-19-64,21 0-64,-19 0-32,19-20-160,0 0-64,0 20-1025,0-20 128,0 0-192,0-20-962,0 20-1953</inkml:trace>
  <inkml:trace contextRef="#ctx0" brushRef="#br0" timeOffset="18531.0599">9996 6455 10441,'19'0'641,"1"-20"1889,1 20-352,-2 0-448,1-19-449,20 19-224,-1 0-512,2 0-97,-2 0-320,1-21-32,-20 21-31,-1 0-33,22 0-417,-41 0-608,19 0-608,-19 0-994,0 21-1184</inkml:trace>
  <inkml:trace contextRef="#ctx0" brushRef="#br0" timeOffset="18720.0707">9996 6574 10217,'0'19'0,"0"-19"3011,0 0-929,39 0-256,-18 0-673,18 0-833,1 0-320,-1-19 128,2 19-320,-22 0 320,20 0-352,-39 0-737,21 0-865,-21 0-736,0 19-897</inkml:trace>
  <inkml:trace contextRef="#ctx0" brushRef="#br0" timeOffset="18888.0803">9955 6733 7751,'-19'20'2242,"19"-20"-352,0 0-353,19 0 449,2 0-961,-1 0-448,19 0-353,1 0-160,-1 0-160,2 0-481,-3 0-1024,-16-20-1442,-3 20-2274</inkml:trace>
  <inkml:trace contextRef="#ctx0" brushRef="#br0" timeOffset="19230.0999">10769 6197 9833,'21'-40'1441,"-21"40"1762,-21-20-1217,21 20-801,-19 20-128,-1 0-96,-20 18-160,20 3 64,-40 0-257,21 17 417,-1 3-32,-18 17-416,17 2-97,2-20-320,20-1-160,-3-19 64,22 0-480,22-21-481,-3 1-800,0 0-289,1-20-2723</inkml:trace>
  <inkml:trace contextRef="#ctx0" brushRef="#br0" timeOffset="32154.8392">14304 7210 6662,'0'0'2178,"0"0"-224,0 0-129,0 0-1024,0 0-192,0 0 288,19 0-161,-19 0 1,20 0 0,-1 0 63,2 0-159,-1 0 128,-1 0-385,22 0 161,-22 0-321,20-20 256,2 20-255,-3 0-129,3 0 224,-22 0-288,20 0 160,2 0-32,-2 0 33,1 0-65,-20 0-32,20 0 192,-1 0-320,2 0 128,-22 0 32,20 0-32,2 0 0,-3 0 161,3 0-353,-21 0 224,20 0-96,-1 0 128,-20 0-160,3 20 0,16-20 32,-18 0 96,20 0 32,-20 0-288,19 0 352,-18 0-320,18 0 256,1 19-256,-20-19 160,19 0-32,-18 0 0,18 0 32,-20 0 64,22 0-288,-22 0 160,0 0 64,22 0-96,-21 0 64,-1 0-32,2 0 96,18 0 65,-20 0-289,3 0 160,16 0-64,-18 0 32,1 0 64,-1 0-128,-1 0 64,0 0 32,3 0-32,-3 0-32,0 0 224,1 0-96,-1 0-320,2 0 384,-1 0-288,-1 0 320,1 0-192,1 0-128,-2 0 288,1 0-320,-1 0 128,2 0 64,-1 0-64,-1 0 32,0 0 32,3 0 160,-22 0-192,19 0 0,1 0-192,-1 0 192,-19 0 0,21 0 0,-1 0 128,-20 0-32,19 0-288,0 0 192,-19 0 192,22 0-352,-3 0 128,-19 0 32,19 0 96,1 0-192,-20 0 192,21 0-192,-1 0 96,-20 0 0,19 0 192,-19 0-288,19 0 32,-19 0 32,22 0 64,-22 0 192,0 0-448,0 0 224,0 0 64,0 0-64,0 0 0,19 0 192,-19 0-224,0 0-64,0 0 288,0 0-352,0 0 160,0 0-64,0 0-32,0 0-225,0 0-415,0 0 31,0 0-352,0 0-224,0-19-609,0 19-929,0 0-2882</inkml:trace>
  <inkml:trace contextRef="#ctx0" brushRef="#br0" timeOffset="32802.8762">16565 7110 6277,'-19'0'2979,"19"0"-961,0-19 160,0 19-416,0 0-705,0 0-609,0 0 129,19 0 63,3 19-159,-3-19-65,0 0 1,22 20-65,-21-20-96,-1 20-64,0-20-95,3 20-1,-3 0 96,0-20-320,1 20 192,-20-20 32,0 19-96,0-19 96,0 20 64,0-20-32,-20 20 32,1 0-64,0-20 225,-3 20-385,3 0 256,-20-1-96,-2 2-224,22-21 128,-22 19 32,22 1-64,0-20-224,19 20-513,-20-20-737,20 20-1440,-21-20-3172</inkml:trace>
  <inkml:trace contextRef="#ctx0" brushRef="#br0" timeOffset="33544.9187">15614 6753 6181,'19'-20'833,"-19"0"1121,0 0 128,0 20-448,-19-20 191,-2 20-800,1 0-416,1 20 384,-22 0 0,2 0-225,20 0 418,-22 0-129,22-1-161,-1 1-447,20 0-321,-19 0 256,38 0-288,-19 0 0,20-20-64,19 19 97,1-19-578,20 21-928,-1-21-1154,1 0-2433</inkml:trace>
  <inkml:trace contextRef="#ctx0" brushRef="#br0" timeOffset="35067.0057">20100 7190 6982,'0'0'1441,"0"0"161,0 0-97,0 0-95,0 0-289,0 0-449,0 0-223,0 0 224,0 0 95,20 0-127,-1 0 31,22 0 1,-22-20 32,41 20 64,-21 0-321,21 0 96,-2-20-95,2 20-193,0 0 96,0 0 129,20 0-385,-22 0 128,21-20 32,-19 20-95,20 0 63,-20 0 32,0 0-128,18 0 0,-18-20 0,0 20-31,0 0 127,-2 0-288,-17 0 128,19 0 256,-2 0-288,2 0 64,0 0 0,19 0-192,-19 0 192,-1 0 96,20 0-192,-19 0-96,0 0 192,-2 0-32,2 0-31,-19 0-130,-2 0 226,21 0-161,-21 0 64,21 0-64,-20 0 224,-1 0-224,2 0 32,-2 20-160,-1-20 192,-16 0-64,-3 0 224,1 0-352,-1 0 320,2 0-256,-21 0 96,20 0 0,-1-20 32,-19 20 0,0 0-32,19 0 32,-19 0 128,0 0-288,0 0 192,0 0-96,0 0 256,0 0-352,0 0 224,0 0 0,0 0-96,0 0-64,-19 0 64,19-19-64,-19 19 32,-22 0 0,22-20 0,-20 20 0,17 0 192,-16-20-320,18 20 160,1 0-32,-2-21 64,21 21-96,-20 0 192,20 0-352,0 0 31,20 0 33,-20 0 64,21 0 128,-2 21-160,20-21 96,-20 0 64,22 20 0,-2-20-192,-18 20 224,-1-1-160,-1-19 192,0 20-256,3 0 288,-22 0-288,0-20 160,0 20 32,-22 0 32,3-20 160,0 0-256,-1 19 64,-1-19-32,2 0-160,-1 0-417,1 20-415,-3-20-194,3 0-1088,0 20-2050</inkml:trace>
  <inkml:trace contextRef="#ctx0" brushRef="#br0" timeOffset="36311.0769">21052 6733 6470,'0'-20'2498,"0"0"-704,21 0 352,-21 1-545,0-1-191,19 20-193,-19 0-192,0-20 32,0 20-513,0 20-31,0-20-225,0 20 289,0-1-97,0 1 193,-19 0-321,19 0 128,0 0-287,-21 0 63,21-1 64,0 1-32,0 0-192,0 0 1,0-20-258,0 0 322,0 20-161,0-20-64,21 0 288,-21 0-288,0 0 64,19-20 256,1 0-384,-20 20 288,19-20-384,1 0 384,1-19-416,-2 19 192,1 0 64,-1 0-32,-19 20 32,21-20-32,-21 20 128,20 0-289,-20 0 161,0 0 128,0 20 1,0 0 127,0 0 64,0 0-256,0 0-128,0-1 96,0-19 64,0 20-64,0-20 0,0 0 32,0 0 0,19 0 192,-19 0-352,19 0 128,3-20-64,-3 20 32,1-19-96,20 19 224,-20-20-224,-1 20 64,0-20-160,-19 20 128,22 0 32,-22 0 96,19 20-96,-19-20 224,19 20 64,-19-1-32,0 1-32,0 0 64,0 0-416,20 0 224,-20-20-384,0 20-833,0-20-1057,21 0-2723</inkml:trace>
  <inkml:trace contextRef="#ctx0" brushRef="#br0" timeOffset="44250.531">10829 6336 5925,'0'-20'2851,"0"20"-865,0 0 0,0-19-417,0 19-224,0 0-512,0 0-384,0 19-353,0-19 384,0 20 161,0-1-97,0 21-191,-19 0-1,19-20-192,0 19-32,0 2-96,0-2 160,-20-20-288,20 22 353,0-21-257,0-1-97,0-19 194,0 20-65,0-20 192,0 0 288,0-20-95,0 20-481,0-19 192,0-1-288,-21 0 448,21-20-384,0 1-96,0-2 512,0 2-352,21 0-160,-21-22 96,20 22 31,-20-1 33,19 20 32,1 0-352,1-1 416,-2 21-128,1-18 32,-20 36 64,19-18-192,2 21 64,-21 19 160,20-19 192,-20 18 0,0-20-384,-20 21 353,20-19-450,-21-2 642,-18 1-257,20-1-32,-2-19-224,-18 0 512,19 0-672,-1 0 384,21 0-416,-19 0-64,19 0-834,19 0-1248,-19 0-1474</inkml:trace>
  <inkml:trace contextRef="#ctx0" brushRef="#br0" timeOffset="44746.5594">11067 6276 6181,'20'-20'2082,"-20"20"705,0 0-1089,0 0-513,0 0-160,0 20 32,0 1 0,0 18-64,-20 0-32,20 2-577,0-2-32,-19 0-128,19 2-224,0-22 64,-19 20-192,19-18 385,0-1-257,0-20-193,0 20-447,0-20-257,0 0-256,0 0-545,0-20-224,19 20-1665</inkml:trace>
  <inkml:trace contextRef="#ctx0" brushRef="#br0" timeOffset="45042.5763">11345 6215 10249,'21'-18'1410,"-21"18"543,-21 18-1056,1 3 384,1 19 161,-22 0-545,2-20-353,20 19-95,-22 2 319,3-22-479,18 20 159,-1-39-224,21 20 0,0-20 1,0 21-546,0-21 610,21 20-97,-1-20-320,18 19 224,-18 1 0,20-20 128,-1 19-192,-18-19-160,18 21-641,-19-21 65,1 0-1058,-2 20-1441,1-20-3427</inkml:trace>
  <inkml:trace contextRef="#ctx0" brushRef="#br0" timeOffset="45589.6076">11445 6693 6790,'0'-20'1345,"0"1"1762,0 19-705,0 0-640,0 0-833,0 19-352,0 1 351,0 0-63,0 0-256,-21 20 320,21-21-257,0 21-127,-19-20-289,19 20 32,-20-21 193,20 2-705,0-2 576,0-19-352,0 21-160,-19-21-257,19 0-159,0 0-513,0 0-385,0 0-928,19 0-1409</inkml:trace>
  <inkml:trace contextRef="#ctx0" brushRef="#br0" timeOffset="46081.6357">11385 6713 8359,'0'-20'1442,"20"0"255,-20 1 834,19 19-930,2-20 193,-1 20-833,-1 0-545,1 0 161,1 0-33,-2 20-287,1-20-161,-20 19 192,0-19-288,0 20 224,0 0-256,-20-20 545,20 20-481,-19-20-64,-2 20-161,1-20 386,1 0-418,-1 0 450,20 0-450,0 0 354,0 0-322,0 0-95,0 0 160,20 20 32,-1-20 192,1 0-256,1 19 160,-21 1 0,19 0-32,-19 0 32,0 0 256,0 19-160,0-18-32,-19-2 417,-2-19-289,1 21 577,1-21-193,-1 0-192,-1 0-31,21 0-129,-19 0-96,-1 0-224,20-21-160,0 21-577,0 0-320,20-19-320,-1 19-866,-19 0-2177</inkml:trace>
  <inkml:trace contextRef="#ctx0" brushRef="#br0" timeOffset="46425.6554">11643 6972 9513,'0'-21'768,"0"2"1667,0 19-738,0-21-384,19 2 129,-19-1-770,22 0-383,-3 20 127,1 0 65,-1 0-417,-19 0 320,0 0-160,21 20-32,-21 0 97,0-1-1,-21 2 32,21-2-160,-19 2 193,-1-21 191,1 19-191,-3-19-289,3 0 224,0 0-608,-1-19 352,20 19-833,0 0 128,0-21-672,0 21-673,20-19-1569,-20-2-4133</inkml:trace>
  <inkml:trace contextRef="#ctx0" brushRef="#br0" timeOffset="46894.6822">11941 6554 12075,'0'0'801,"0"0"-1,0 20 578,0-1 351,0 22-223,0-21-97,-21 19-928,21 1 447,-19 0-735,-1-1 159,20 1-64,-19-20-256,19 0 32,0-1-192,0-19 256,0 0 161,0 0-417,0 0 160,19-19 256,-19-1-480,39 0-97,-18 0-127,-1 20 32,-1-20 127,1 20-63,1 0 384,-21 0-64,0 20-64,0 0 224,0 0 128,-21 0-159,1-1 287,1 2 0,-1-2 129,-1-19-353,2 0 289,-1 0-353,1 0-192,19 0 192,-19 0-897,19 0 385,0 0-866,0-19-1184,0 19-1121,19 0-4132</inkml:trace>
  <inkml:trace contextRef="#ctx0" brushRef="#br0" timeOffset="47584.7217">12279 6673 8712,'19'0'1505,"-19"0"1218,0 0-1154,19 20 705,-19 0-672,0 0-225,0 20-448,-19-21-160,19 1-97,-19 20-672,-1-20 449,-1-20-193,21 20-192,-19-20-704,-1 0-738,20 0-1697</inkml:trace>
  <inkml:trace contextRef="#ctx0" brushRef="#br0" timeOffset="48750.7884">12635 6416 8007,'0'-21'2242,"0"21"193,0 0-706,0-20-320,0 20-127,0 0-225,0 0-192,0 0-833,20 0 320,-20 20 224,0 1-191,0-2 287,0 1-63,-20-1-64,20 22-257,0-21 128,0 19-256,0-20 161,0 2-417,0-1-1,0 0 354,0-1-193,0-19-192,0 0 352,0 0-320,0 0 416,0 0-64,0 0-224,0 0 161,0 0-33,0-19-32,0 19-128,20-20-288,1 0 512,-21-20-288,19 20-257,1-19 321,20 18-160,-20 1 256,-20 1-288,19-1 224,1 20-256,-20 0 352,0 0-384,0 20 544,0-20-352,0 39 352,0-18-192,0-1 65,0 19-226,-20-20 258,20 2-289,0-1 96,0 0 64,0-20-32,0 0 0,0 0-32,0 0-96,20 0 576,-20-20-576,21 20-96,-2-20 320,1-20-512,-1 20 448,22 1-193,-22-1-63,0-1 32,3 21 64,-3 0 32,-19 0-128,0 0 480,20 21-256,-20-1 128,0-1 193,0 20-257,-20-18-224,20-1 224,0-20-96,0 20-96,0-1-545,0-19-640,0 20-289,0-20-992,0 0-2595</inkml:trace>
  <inkml:trace contextRef="#ctx0" brushRef="#br0" timeOffset="49074.8069">13290 6137 12395,'20'-39'385,"1"39"1056,-2 18 961,1 3-736,-1 19-257,2-2-32,-21 23-159,20-1-450,-20 20 417,-20-2-544,-1 21-449,-18-19-96,20 0 289,-22-1-97,22-39-320,-20-1 32,18 1-160,1-19-1025,20-2-993,-19-19-1314</inkml:trace>
  <inkml:trace contextRef="#ctx0" brushRef="#br1" timeOffset="53977.0873">8327 10427 12395,'0'21'-865,"22"-21"-2626,-22 0 3075</inkml:trace>
  <inkml:trace contextRef="#ctx0" brushRef="#br1" timeOffset="54090.0938">8527 10448 5797,'0'0'96,"19"19"-256</inkml:trace>
  <inkml:trace contextRef="#ctx0" brushRef="#br1" timeOffset="54215.1009">8905 10467 5765,'39'0'448,"-20"20"-191,2-20-225,-1 0-64</inkml:trace>
  <inkml:trace contextRef="#ctx0" brushRef="#br1" timeOffset="54350.1086">9440 10448 8039,'19'0'-32,"2"19"-32,-21-19 128,20 0-320,-1 0-1762</inkml:trace>
  <inkml:trace contextRef="#ctx0" brushRef="#br1" timeOffset="54475.1158">9916 10407 6918,'39'20'416,"-18"-20"-31,-21 0-257,20 21-160,-1-21-833</inkml:trace>
  <inkml:trace contextRef="#ctx0" brushRef="#br1" timeOffset="54611.1236">10511 10407 7751,'41'0'160,"-22"20"897,1-20-512,-20 21-417,19-21-128,2 0-833,-1 19-1633</inkml:trace>
  <inkml:trace contextRef="#ctx0" brushRef="#br1" timeOffset="54739.1309">11166 10407 6662,'60'20'448,"-40"1"1218,-1-21-1250,2 19-288,-1-19-64,-20 20-192,39-20-961</inkml:trace>
  <inkml:trace contextRef="#ctx0" brushRef="#br1" timeOffset="54868.1383">11783 10467 6213,'38'20'1954,"-16"0"-1345,-3-20-321,0 19-128,1-19-96,20 21-256,-20-21-865</inkml:trace>
  <inkml:trace contextRef="#ctx0" brushRef="#br1" timeOffset="55006.1462">12476 10487 7046,'80'0'2114,"-39"20"-704,-22-20-866,0 0 1,1 19-321,1-19-192,-2 0-256,20 21-1538,2-21-1601</inkml:trace>
  <inkml:trace contextRef="#ctx0" brushRef="#br1" timeOffset="55142.154">13232 10487 6630,'99'0'1761,"-60"0"770,1 0-1474,-20 0-641,-1 20-95,22-20-161,-22 19-160,1-19-192,-1 21-737,22-21-1410,19 0-1440</inkml:trace>
  <inkml:trace contextRef="#ctx0" brushRef="#br1" timeOffset="55265.161">14104 10507 6053,'120'0'1281,"-81"0"641,-19 0-480,1 19-1090,-2-19-192,20 21 0,-18-21-160,-1 0-833,18 20-1184</inkml:trace>
  <inkml:trace contextRef="#ctx0" brushRef="#br1" timeOffset="55402.1688">14918 10507 6021,'99'0'2210,"-58"19"225,-3-19-1539,3 0-479,-21 0-225,-1 21-96,22-21-96,-22 0-384,22 0-1282,17 0-736</inkml:trace>
  <inkml:trace contextRef="#ctx0" brushRef="#br1" timeOffset="55528.176">15693 10526 6566,'99'0'1890,"-39"0"-545,-21 0-544,2 0-385,-3 0-32,3 0-256,-2 0-128,2 0-192,-3-19-993,1 19-1249</inkml:trace>
  <inkml:trace contextRef="#ctx0" brushRef="#br1" timeOffset="55641.1825">16606 10467 6950,'80'0'1185,"-61"0"-288,0 0-320,-19 20-481,22-20-64,-22 0-385,19 0-1440</inkml:trace>
  <inkml:trace contextRef="#ctx0" brushRef="#br1" timeOffset="57834.3079">11445 9911 7591,'0'-40'2050,"0"40"224,0-20-448,0 20-225,0 0-800,0 20-449,0-20 385,20 20 64,-20 0-97,0 20-319,-20-21-97,20 22-96,0-3 64,-21 2-160,21 1-160,-19-23 257,19 3-322,0-1 65,-20-20-192,20 0-288,0 0-321,0 0-128,20 0-64,-1-20-705,-19-1-672,21-17-385</inkml:trace>
  <inkml:trace contextRef="#ctx0" brushRef="#br1" timeOffset="58101.3232">11624 9891 5829,'19'-20'2627,"-19"0"159,0 20-800,0 20-769,-19-20-544,19 20-97,-41 0-31,22 20-193,-1-21-96,1 1-63,-22 21 31,22-23 320,19-18-31,-20 21-65,20-21-384,0 0 225,0 19-193,20-19 96,-1 0 160,1 0-320,1 0 64,-2 21-96,1-21-128,-1 0 288,2 20-416,-1-20-64,-1 0-929,-19 18-1122,19-18-2337</inkml:trace>
  <inkml:trace contextRef="#ctx0" brushRef="#br1" timeOffset="58520.3472">11802 9990 10153,'0'0'32,"19"0"1442,-19 21 63,0-21-192,22 0-192,-3 0-640,0 0-321,1 0-64,-1 0-32,2-21-32,-1 21 32,-1-20-32,1 20-64,1-19-128,-21 19 0,0-21-128,0 2 64,0 19 0,0-20 63,0 20 97,-21-20 0,21 20 32,-20 0 0,1 0-32,-1 0 128,-1 20 129,2 0 63,-1-1 96,-18 2 65,16-2 95,3 22 97,0-21-97,-1 19-223,20-20-129,0-19-96,20 21-64,-20-1 128,19-20-512,0 0-385,22 0-832,-22 0-1634,20 0-2883</inkml:trace>
  <inkml:trace contextRef="#ctx0" brushRef="#br1" timeOffset="58727.359">12079 9970 9064,'21'-19'513,"-21"19"864,0 0 353,20 19-673,-20-19 320,19 0-480,-19 20-481,20 1-192,1-1-128,-21-2-224,19 3-1089,1-2-1602,-1-19-2722</inkml:trace>
  <inkml:trace contextRef="#ctx0" brushRef="#br1" timeOffset="58925.3703">12438 9990 6470,'-20'-20'2498,"-1"40"481,2-20-801,-1 21-352,-21 17-353,3 2-288,-3 1-160,-17-2-128,-2 0-160,0 20-449,21-18-128,-2-1-96,2-21-128,18 2-480,21-2-1282,0-19-1986</inkml:trace>
  <inkml:trace contextRef="#ctx0" brushRef="#br1" timeOffset="59700.4147">12953 10011 8904,'0'-41'641,"0"41"2305,0 0-1344,0 0-513,0 20 160,0 1-544,0-1-1,0 19-31,-19 1-64,19-2-321,-20 3-192,20-1-32,-21-2 96,21-17-256,0-1 160,-19 1 64,19-21 289,0 0-449,0-21 96,0 1-32,0-1-32,0-17 128,19-2-128,-19 20-192,21-39 160,-1 19-161,18-19 1,3-1-224,-21 20-1,20 20 257,-1 0 224,2 0-32,-22 20-128,-19 0 256,19 20 65,-19 20-33,0-21-64,-19 2-96,0 18 160,-22-18-32,22 17-32,-22-17 65,2-21 127,-2 0-416,3 19 128,18-19-32,-1 0-32,21-19-256,0 19-545,0 0-416,21 0-1026,-1 0-1664</inkml:trace>
  <inkml:trace contextRef="#ctx0" brushRef="#br1" timeOffset="60141.4399">13430 9951 9192,'39'-40'160,"-39"40"2915,-20-20-1121,20 20-288,-19 0-97,-22 20-672,22-1-32,-20 21-225,-2-20 129,22 21-416,-20-2 127,18-20-64,21 2-223,-20-1-258,20-2 98,20-18-1,-20 0 160,21 0-577,18-18 1,-20-2 64,22-1-321,-22 2-64,20-2 353,-18 3-256,-1-2 383,-20-1-63,19 1 192,-19 1 32,20 19 64,-20 0 64,0 0 128,-20 19 289,20 1-257,-19 1 256,-1 17 65,-1 2 191,2-19-479,19 17-33,0-17-160,0-1 96,0-1-224,0 2-224,19-21-641,2 0-801,-1 0-1184,-1-21-3653</inkml:trace>
  <inkml:trace contextRef="#ctx0" brushRef="#br1" timeOffset="60318.45">13688 10011 12940,'-20'38'256,"1"2"2082,-3-19-320,22-1-865,0 19-544,0-39-449,0 20-128,22-1-1153,-3-19-1730,1 0-3170</inkml:trace>
  <inkml:trace contextRef="#ctx0" brushRef="#br1" timeOffset="60448.4575">13808 9911 10281,'-41'-81'1634,"41"43"-737,-19 18 1409,19 0-1602,-20 0-319,20 20-353,0-21-705,20 42-1473,-20-21-1986</inkml:trace>
  <inkml:trace contextRef="#ctx0" brushRef="#br1" timeOffset="60758.4752">13866 9851 6213,'21'20'1186,"-21"-20"2049,0 20-609,20 0-608,-20-1 0,0 2-673,0 18-480,0 2-577,0-2 1,-20 1 63,20-2-448,0-17 192,0-21-64,0 0 160,0 0-64,0-21-32,20 3-96,-20-2 0,19-20 32,0 19 64,22 3-192,-2-23 449,1 21-161,-1 1 160,2 19-96,-2-21-127,-20 21-162,22 0 98,-22 0-1058,1 21-1474,1-21-2690</inkml:trace>
  <inkml:trace contextRef="#ctx0" brushRef="#br2" timeOffset="67408.8556">2353 12275 7815,'-20'-21'608,"20"2"1859,0 19-609,0 0-1058,0 0 482,0 19-65,0 2-256,0-2-257,20 21-191,-20 0-225,21-1-256,-21 1 32,19 20-64,-19-21-64,0 1 128,20-20 192,-20 0-256,0-20 481,0 0 95,0 0-415,0-20-161,-20 0 192,20 0-288,-19 0 192,-2-19-256,21-21 128,-20 20-1,20-39-351,0-1-609,20 21 865,1-1-32,-2 41 0,-19-2 0,20 21 128,20 21 32,-20-21 96,-20 39 96,19-19 32,1 19-32,-20-18 64,0-2 129,0 2 95,-20-21-95,20 19 63,-19 1-448,-1-20 288,-1 20-480,-18-20-256,20 0-289,-2 0-384,21 0-737,0 0-2017,0 0-1571</inkml:trace>
  <inkml:trace contextRef="#ctx0" brushRef="#br2" timeOffset="67690.8717">2670 12135 9641,'0'-19'576,"0"38"353,0-19 1537,0 40-416,0-20-576,0 20-481,0-21-321,0 21-383,0-20-65,0 20-224,0 0 96,0-1-128,0-19 32,0 0-352,20 0-449,-20-20-480,0 0-129,0 0-191,0 0-898,21 0-992</inkml:trace>
  <inkml:trace contextRef="#ctx0" brushRef="#br2" timeOffset="67965.8874">2909 12056 11819,'19'0'1089,"-19"0"1025,-19 20-993,-1-1-32,1 2-64,-22 18-449,22 1 1,0-21-33,-3 21-31,22-40 95,-19 21-383,0-2 127,19 1-352,-20 0 0,20-20 128,20 0 0,-20 20 64,19-20 33,0 0-193,3 20-128,16-20 256,-18 0-256,1 0-129,18 20-383,-20-20-129,3 0-896,-3 19-706,0-19-2305</inkml:trace>
  <inkml:trace contextRef="#ctx0" brushRef="#br2" timeOffset="68168.899">3227 12135 15919,'0'20'-193,"0"-20"289,0 0 417,0 0-449,0 0-641,19 0-3042</inkml:trace>
  <inkml:trace contextRef="#ctx0" brushRef="#br2" timeOffset="68288.9059">3287 12275 14830,'0'0'-225,"-20"0"610,20 19 1088,0-19-1217,0 0-672,0 0-3332</inkml:trace>
  <inkml:trace contextRef="#ctx0" brushRef="#br2" timeOffset="68802.9353">3942 12314 10794,'0'-20'320,"0"20"961,0-19 1186,0 19-994,0 0-961,0 0 129,0 19 288,0 1-224,0 0-1,0 20-95,0-1-513,0 1 128,0 20 0,0-1-224,0 1-96,0-20-160,0 19 32,0-20 192,0-18-577,0-1-160,0-20 97,0 0-673,0-20-705,0-1-865,0 2-1249</inkml:trace>
  <inkml:trace contextRef="#ctx0" brushRef="#br2" timeOffset="69068.9505">3980 12294 7270,'20'-80'1250,"1"61"1504,-1 19-928,-1 0-513,0 0-64,-19 19-288,22 2-160,-3-2-32,-19-19-257,19 21 1,-19-2-1,0 1 161,0 0-97,0 0-63,-19 0-417,0-20 192,-3 20-128,3-20-288,-20 19 64,18-19-160,1 0-64,1 0-673,19 0-1185,0 0-1570,0 0-2818</inkml:trace>
  <inkml:trace contextRef="#ctx0" brushRef="#br2" timeOffset="69321.965">4260 12235 12780,'0'19'160,"0"2"1025,0-2 1537,0 1-1152,0 20-609,0-20-545,19 0-224,0-1 1,1 1 31,1-20 256,-2 0-384,1 0 193,-1-20-225,22 1-321,-41-1-127,19-20-353,1 20-448,-20 0-448,0-20-1602,0 0-1602</inkml:trace>
  <inkml:trace contextRef="#ctx0" brushRef="#br2" timeOffset="69732.9885">4616 11917 9192,'20'-20'1506,"-20"0"928,0 20-1089,0 20 449,0 0-353,0 20-352,0-1-192,-20 1-416,20 19 31,0-19-480,0 20 64,0-20-32,-19-21 64,19 2-64,0-21 1,0 0 31,0 0 128,0 0-96,0 0-160,0 0-32,19-21-128,1-19-33,20 21-383,-20-1 352,18 20 128,-16 0 160,-22 20-97,19-1 1,0 2 64,-19-2 129,0 21 159,0-20-192,0 0 352,-19 0-127,0 0 63,-3 0-320,3-20 224,0 19-224,-1-19-224,1 0 0,-2 0-416,1 0-610,20 0-703,-19-19-1891,19 19-4260</inkml:trace>
  <inkml:trace contextRef="#ctx0" brushRef="#br2" timeOffset="69996.0035">4953 11798 14189,'0'0'192,"0"19"1057,-19 2 641,19 18-96,0 1-97,-19 19-1056,19 1 0,-22 20-417,22-21 128,-19 1-416,19-20 160,-19-1 0,19-19-64,0 0-256,0 0-481,0 0-512,0-1-544,0 1-1731,0-20-2561</inkml:trace>
  <inkml:trace contextRef="#ctx0" brushRef="#br2" timeOffset="70180.0141">5073 12275 15822,'0'0'449,"0"19"576,-21 1 160,21 0-64,0 0-416,0 0-577,0 19-160,0-19-545,0-20-928,21 20-1954,-1-20-5670</inkml:trace>
  <inkml:trace contextRef="#ctx0" brushRef="#br2" timeOffset="70315.0218">5312 12036 13837,'-41'-20'256,"41"0"32,-19 20-128,19 20-256,0-20-128,0 20-897,0 0-3107</inkml:trace>
  <inkml:trace contextRef="#ctx0" brushRef="#br2" timeOffset="70574.0366">5570 12116 12716,'-41'0'1057,"22"19"1089,-1-19 128,-1 20-513,-18 20 129,20 0-577,-22-21-640,41 2 96,-19-2-577,19 1 96,0 0-416,0 0 64,19 0-801,2 0-832,-1-1-898,18-19-2818</inkml:trace>
  <inkml:trace contextRef="#ctx0" brushRef="#br2" timeOffset="71128.0683">6165 12056 13741,'0'-20'384,"0"20"1153,0 0-576,0 20 833,0 0-577,0 20-384,0-1 64,0 1-513,-20 19-32,20-38 65,0 18-289,0-19-192,0 0 128,0 20 128,0-21-224,-19 1-160,19 0-289,0-20-287,0 0-161,0 0-160,0 0-993,19 0-1153,-19-20-1826</inkml:trace>
  <inkml:trace contextRef="#ctx0" brushRef="#br2" timeOffset="71416.0848">6463 12076 10762,'19'0'897,"-19"0"512,0 0 256,0 19-63,-19 2-225,-2-2-320,1 21-416,-18-1-289,16-18 193,-17-2-289,20 2 96,-2-2 1,1-19 31,20 0-416,-19 20 128,19-20-64,0 0-96,0 0 192,0 0-32,19 0 0,1 0-64,1 20 193,18-20-193,-20 20-193,22 0 354,-22-20-321,1 20 128,1-1-289,-2-19-640,1 20-1024,-1-20-2468</inkml:trace>
  <inkml:trace contextRef="#ctx0" brushRef="#br2" timeOffset="71935.1145">6701 12235 13741,'0'0'768,"-21"0"545,21 0 289,0 19-321,21-19-352,-21 0-384,0 0-97,20 21-192,-1-21-64,0-21 1,3 21-257,17-19 160,-20-2-32,0 21 192,-19-19-224,22-1-32,-22 0 192,0 0-192,0 1 32,-22 19-256,3 0 224,19-21-32,-19 21-32,-1 21 160,1-21-128,-3 19-128,3 1 384,0 0 0,-1 19 32,-1-18 65,21 19-1,0-21-64,0-19-63,0 20 31,0 0-320,21 0 288,-21 0-384,20 0-289,-1-20-384,0 0-384,3 0-1121,-3 0-2403</inkml:trace>
  <inkml:trace contextRef="#ctx0" brushRef="#br2" timeOffset="72138.1261">7058 12135 14093,'19'0'544,"1"20"385,-20-20 833,21 20-417,-21 0-128,19-1-640,1 2-193,20-2-416,-20 2 32,-1-21-544,1 19-866,1-19-832,-2 0-3523</inkml:trace>
  <inkml:trace contextRef="#ctx0" brushRef="#br2" timeOffset="72349.1381">7535 12076 16559,'-60'59'1057,"21"-19"833,-21-1-32,19 1 64,-17 0-449,17 0-864,2 0-385,-21-1-160,0 1-96,22 0-449,-23-1-768,42 1-737,-22 0-1697,22-20-5862</inkml:trace>
  <inkml:trace contextRef="#ctx0" brushRef="#br2" timeOffset="74003.2327">8011 12493 13324,'39'0'481,"-19"0"-257,-20 0 1537,0 20-127,-20-1-289,1 1-320,-1 0-448,-1 20-289,2-1-192,-20-18-64,18 18-288,1-19-769,1 0-2370</inkml:trace>
  <inkml:trace contextRef="#ctx0" brushRef="#br2" timeOffset="74825.2798">10035 12155 12139,'21'-20'96,"-42"20"1185,21 0-384,-20 0 288,1 20 161,-1 0-354,-20 19-447,20-18 0,1-2-257,19 21-96,0-40-224,0 20 224,0 0-160,0 0 0,19 0 64,20 19-96,-18-19-96,18 0 96,2 0 32,-22 20 0,1-21 64,-1 1 289,-19 0 351,0-20-351,0 20 95,-39-20-31,20 0-417,-22 0 96,2 0-96,-1 0 32,1 0-64,18-20-64,-18 20-128,39 0-705,-19 0-448,19 0-417,0 0-1025,19-20-1697</inkml:trace>
  <inkml:trace contextRef="#ctx0" brushRef="#br2" timeOffset="75091.295">10333 12235 13708,'19'-21'289,"-19"42"1440,0-21-223,0 40-33,0-21-384,-19 1-320,19 20-289,0-20-127,-19 19-1,19 1-448,-20 0 160,20-1-128,0 1 32,0-20-577,0 0-319,0-20-322,20 0-575,-20-20-1442,19 0-1250</inkml:trace>
  <inkml:trace contextRef="#ctx0" brushRef="#br2" timeOffset="75344.3094">10610 12175 14221,'21'0'673,"-42"0"-481,21 39 1089,-19-18-192,-20 19 320,18-21-416,1 21-736,1-20 31,0 0 224,-3 0-191,3-1-225,-1 1 96,20 0 32,0 0 64,0-20-63,20 20-257,-1-20 128,3 0-64,16 0 0,-18 0-192,20 0-385,-1 0-352,-18 20-544,18-20-865,-19 0-2659</inkml:trace>
  <inkml:trace contextRef="#ctx0" brushRef="#br2" timeOffset="75525.3198">10969 12254 16751,'-20'21'417,"20"-21"-1154,0 0 481,0 19-1186,0-19-1632</inkml:trace>
  <inkml:trace contextRef="#ctx0" brushRef="#br2" timeOffset="75653.3271">10988 12433 11562,'-19'40'2371,"-1"-40"-2499,20 0-1,0 0-1056,0 0-2818</inkml:trace>
  <inkml:trace contextRef="#ctx0" brushRef="#br2" timeOffset="76365.3679">12159 12214 9256,'40'-39'1410,"-20"39"-514,-20-20 1250,0 20-896,-20 0 95,1 0-384,-2 0-256,-18 20-129,19 0 97,-20-1-321,1 21 32,18-19 1,1-2-289,20 1-64,0 0-224,0 0 384,20-20-192,1 20-128,-2 0 128,20-1 32,2 1-32,-22 0 0,22 20 64,-22-20-32,1-1 0,-20 21 256,0-40 289,0 20-257,-20-20-32,-20 0 65,1 0-385,19 0 160,-20 0-192,1 0-449,18 0-416,1 0-672,1-20-1026,19 20-2626</inkml:trace>
  <inkml:trace contextRef="#ctx0" brushRef="#br2" timeOffset="76772.3911">12438 12394 12908,'38'0'-32,"-16"0"256,-3 0 224,20 0 321,-20 0 224,3 0-352,16 0-257,-18-20-192,20 0-64,-20 20-32,-1-20 0,-19 0 1,21 0-1,-21 20 32,-21-19-32,2 19 128,-1 0 0,1-21 0,-2 21 161,1 21-1,-18-21 161,16 0-289,-17 19 449,20 1-97,0 0-320,-3 20 257,3-20-385,19-20 192,0 19-255,0 1-226,0 0 161,0-20 1,19 20-130,-19 0-319,22 0-289,-3-20-928,0 19-481,20-19-1826</inkml:trace>
  <inkml:trace contextRef="#ctx0" brushRef="#br2" timeOffset="77049.407">13093 12294 9929,'0'-19'3491,"0"-2"-2530,-20 21 1537,-1 0-1248,2 0 319,-20 21-448,-2-21-224,22 39-256,-22-19 223,2 20-191,20-20 128,19-1-417,-21 1-95,21 0-1,0 0-416,0 20 224,0-21 32,21 1-705,-2-20-672,20 20-32,2-20-705,-3-20-1121,23 20-2338</inkml:trace>
  <inkml:trace contextRef="#ctx0" brushRef="#br2" timeOffset="77388.4264">13271 12254 11338,'0'0'1153,"0"0"64,0 21 897,0-2-416,0 1-513,0 20-96,0-20-704,0 19 223,0-19-320,-19 0-384,19 0 289,0 20-290,0-21 194,-20 1 63,20-20-128,0 0 64,0 0 128,0 0-352,20-20 320,-20 1-352,0-21 192,19 20 0,0-20 192,1 21-64,1-21 65,-2 20-65,1 20-288,-20 0 96,40 0 64,-20 0-289,-1 0-800,1 0-1025,1 0-4356</inkml:trace>
  <inkml:trace contextRef="#ctx0" brushRef="#br2" timeOffset="78000.4614">13649 12394 10313,'0'0'5125,"0"0"-5029,0 0 897,19 0-288,-19 0 384,20 0-417,-1 0-287,22-20-289,-22 20 320,22-20-159,-3 20-321,-18-20-129,1 0 289,-1 20-96,-1-20 64,-19 20 257,0-19-417,0 19 128,-19-21 96,19 21-64,-20 0-96,-1 0 32,1 0-352,1 0 800,-22 21-256,22-2 32,0 1 161,-1 0 63,-1 0 65,2 0-1,-1 0-160,20-1 225,0 1-385,0 0-224,0 0 96,0 0 160,20 0-352,-1-1-96,2 1-577,-1-20-31,-1 0-97,22 20-865,-22-20-1153,20 0-2338</inkml:trace>
  <inkml:trace contextRef="#ctx0" brushRef="#br2" timeOffset="78288.4778">14343 12056 9801,'40'-60'480,"-1"21"1474,-39 18-320,19 21 512,-19 0-225,-19 21-864,0-2-800,-1 21 1056,-1 0-608,-18-1-1,-1 21-63,20-1-353,-19 2 577,18-2-833,2-19 448,19-1-544,-20-19 64,20 0 97,0 20-578,0-20-768,20-1 128,-20-19-801,19 20-1281,2-20-2819</inkml:trace>
  <inkml:trace contextRef="#ctx0" brushRef="#br2" timeOffset="78475.4885">14164 12235 5861,'-40'0'9353,"20"0"-8232,1 0 673,19 0-1282,19 0 161,1 19 352,1-19-737,18 21-352,21-21-961,-21 0-2114</inkml:trace>
  <inkml:trace contextRef="#ctx0" brushRef="#br2" timeOffset="78985.5177">15118 12195 15118,'0'0'416,"0"0"1026,0 40-289,0-21-256,0 21 320,-22 0-705,3 0-95,0-1 319,19 1-608,-20-20 33,20 0-129,-21 0-193,2 19 193,19-19-544,0-20-545,0 20-64,0-20-993,19 0-801,2-20-1857</inkml:trace>
  <inkml:trace contextRef="#ctx0" brushRef="#br2" timeOffset="79261.5335">15414 12135 15150,'20'20'288,"-20"-20"-192,-20 20 961,1 19 192,-20-18 1,18 19-514,-18-21-672,-2 21 545,22-20-65,-20 0-512,18 0 609,21-1-385,-19-19-480,19 20 480,0-20-128,0 0 1,19 20-1,2-20 64,-1 0-512,-1 0 576,0 0-865,3 0 97,-3 0-321,20 20-672,-18-20-706,-2 0-1952</inkml:trace>
  <inkml:trace contextRef="#ctx0" brushRef="#br2" timeOffset="79671.557">15573 12394 13068,'0'0'352,"20"0"385,-20 0 1249,21 0-1089,-2 19 32,1-19-385,20-19-640,-1 19 448,-20-20-288,22 20 161,-2-20-578,-18 0 353,-1 0 0,-20 0 353,19 1-418,-19 19-255,-19-21 320,19 2 224,-20-2-448,-1 21 577,2 0-321,-1 0 64,1 21 0,-3-21 192,-16 40 577,18-21-193,-1 1-351,21 20 480,-19 0 223,19-21-447,0 1-417,0 0-352,0 0 288,19 0 192,-19-20-1056,21 20-225,-1-20-641,18 0-1281,-16 0-3234</inkml:trace>
  <inkml:trace contextRef="#ctx0" brushRef="#br2" timeOffset="79870.5683">16069 12254 13612,'22'0'1025,"-22"0"289,0 21 639,19-2-960,-19 1 449,19-20-834,1 40-480,20-20-128,-20-20-448,19 20-705,-18-20-352,18 0-2147,1 0-4163</inkml:trace>
  <inkml:trace contextRef="#ctx0" brushRef="#br2" timeOffset="80067.5796">16587 12214 14509,'-22'0'2114,"-16"40"-128,-3 0 64,-17 0-192,-2 0 320,19 19-577,2-39-351,-21 40-994,0-21 288,2 21-640,-2 0 128,0-1-480,2-20-577,36-18-961,3-1-833,19-1-1857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56:59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9420 9434 5893,'0'-41'1826,"0"22"128,0 19 192,0-18-160,0-3-353,0 21-127,0 0-129,0 0-384,0 0-609,0 0 417,-19 21-64,19-3-353,0 22-64,0-20-224,0 0-32,0 1 97,0-3-225,0 1-193,0 2-415,0-21-225,0 0-769,0 0-448,0 0-993,0 0-2530</inkml:trace>
  <inkml:trace contextRef="#ctx0" brushRef="#br0" timeOffset="157.009">9519 9335 10762,'0'0'1922,"0"21"1088,0-3-1088,0 1-512,-19 2-257,19-1-545,0 21-288,0-23-255,-20 1-1,20 2-257,0-1-1248,0 1-1442,0-3-6566</inkml:trace>
  <inkml:trace contextRef="#ctx0" brushRef="#br0" timeOffset="598.0342">9738 9652 8263,'0'-19'2018,"0"-2"1345,0 21-1633,0 21 128,0-2-481,0 1-736,0 19 224,0 2-129,0 18-351,-21-19 127,21 20-448,-20-1 32,20-18-64,0-3 128,0-17-320,0-2 32,0-19-641,0 0-288,0 0-288,0-19-1730,20-2-3587</inkml:trace>
  <inkml:trace contextRef="#ctx0" brushRef="#br0" timeOffset="1044.0597">9697 9592 11370,'0'-18'801,"0"-3"1217,0 1 128,20 20-961,20-21-64,-1 21-320,2 0-128,-2 0-65,21 0-95,-20 0-385,-20 21 0,-1-21-64,1 20 32,-20 1 32,0-3 128,-20 2-224,-19 1 129,18-2-226,-18 1 130,-1 1-65,1-21-32,20 18 32,-3 3 64,22-21-193,0 0-127,22 20 224,-3-20 32,0 20-32,22 0 0,-2-1 0,1 21 128,-20 0-128,-1-20 192,-19 20-32,0-1-96,-19-18 641,-1-1-192,-1-2 319,-18 3-351,-1-2-1,1-19-192,-2 0-95,22 0-193,-1 0-97,1 0-575,19-19-834,19-2-95,1 21-1218,-1-18-3171</inkml:trace>
  <inkml:trace contextRef="#ctx0" brushRef="#br0" timeOffset="1354.0774">10174 10011 13100,'-19'-21'608,"19"-18"2115,19 18-1506,0-18-288,3-1 32,-3 19-513,20 2 1,-18 0 95,-1 19-159,18 0-1,-38 19-64,22 0-63,-22 2 31,0 19 32,-22-1 1,3 1 31,0 1-160,-22-21 192,22-2-255,-1-18-1,-21 0-64,22 0-353,0-18-447,19 18-417,0-41-449,0 21-736,19-20-2339</inkml:trace>
  <inkml:trace contextRef="#ctx0" brushRef="#br0" timeOffset="1779.1018">10511 9454 13100,'20'-20'1025,"1"0"1601,-21 40-864,0 0-321,0 1-63,0 16-417,0 25-97,-21-3-415,21 1-65,-20 19-192,1-21 1,0 23-290,19-41 226,-22-1 63,22-39-288,0 21 416,0-21-192,0-21 96,22-18-384,-3 18 32,0-18-64,22-1-96,-22 0 159,20 21-159,-18 19 192,-1 0 0,-1 19 96,-19 0 160,0 2-128,0 19-128,0-1 320,-19 1-256,-1 1 385,-1-21-193,2-2 128,-1 3-96,-20-21 97,20 0-322,1 0-63,0-21-128,-3 3-545,22 18-159,0-41-514,0 21-832,22 1-1281,-3-21-3844</inkml:trace>
  <inkml:trace contextRef="#ctx0" brushRef="#br0" timeOffset="2022.1157">10928 9274 15694,'0'0'1025,"0"0"705,0 21 32,-19-1-225,19 0-672,0 19-224,-20-20-641,20 2 32,0-1 0,0 0-769,0-20-256,20 0-480,-20 0-1122,19-20-3523</inkml:trace>
  <inkml:trace contextRef="#ctx0" brushRef="#br0" timeOffset="2148.1229">11007 9255 9288,'0'0'3908,"0"0"-1794,0 19 320,0 22-1120,-19-21-193,19 19-417,-19-20-512,19 22-192,0 0-1089,0-4-2754</inkml:trace>
  <inkml:trace contextRef="#ctx0" brushRef="#br0" timeOffset="2467.1411">11246 10049 15534,'0'40'1410,"-20"-19"575,20 17 129,-40 3-512,1-22-577,20 22-769,-22-23-384,2 23-673,20-41-1089,-22 21-3459</inkml:trace>
  <inkml:trace contextRef="#ctx0" brushRef="#br0" timeOffset="4595.2628">12418 9772 6566,'20'-20'897,"-20"0"1601,-20 20-320,20-21-256,-21 21-64,2 0-705,-20 0-224,17 0-33,-16 21-95,18-1 128,-20 0-96,20 0 32,1 18-1,-2 3-159,1-21-64,20 19-193,0 1-224,20-20-288,20 1 160,-1-1-96,21-20-416,0 0-833,0 0-577,-2 0-1121,2-20-2914</inkml:trace>
  <inkml:trace contextRef="#ctx0" brushRef="#br0" timeOffset="4941.2826">12755 9871 10025,'-21'0'1858,"21"0"2274,0 0-1730,0 0-897,21 0 353,18 0-609,2 0-96,17 0-256,2 0 0,20 0-192,18 0-129,-18 0-544,-20 0 161,19 0-97,-19-20 96,-21 20-480,21-21-193,-40 21-384,-1-19-480,2 19-160,-42 0-193,21 0-576,-39 0-2114</inkml:trace>
  <inkml:trace contextRef="#ctx0" brushRef="#br0" timeOffset="5353.3062">12893 9711 9577,'0'-18'1409,"21"18"1506,-21 0-481,-21 0-1217,21 0-352,-19 0-513,-1 18 161,1 3-385,-2 19 160,-18-20 64,19-1-127,-1 21 479,2-20-319,19 0 287,0-20-447,0 20 255,19-20 129,2 19-65,18-19-224,2 21 65,-2-21-513,1 0 192,-20 19 32,18-19-256,-16 0-705,-3 0-448,1 0-1378,-1 0-3939</inkml:trace>
  <inkml:trace contextRef="#ctx0" brushRef="#br0" timeOffset="7468.4272">13926 9732 9513,'19'-60'1473,"-19"40"1282,0 20-577,22-19-577,-22 19-320,0 0-480,0 19-32,0 22-65,0-2-223,-22 1-1,3 18 65,0 3-289,-1 18-96,-1-18-128,-18-22 32,20 1 64,19-2 97,-22-38-193,22 21-96,0-21-353,0-21-159,0 21-545,22-18-385,-22-23-1088,0 22-2051</inkml:trace>
  <inkml:trace contextRef="#ctx0" brushRef="#br0" timeOffset="7700.4404">13887 9693 10441,'0'0'1186,"20"-21"992,-20 21 448,38 0-672,-16 0-545,16 0-544,1 0-128,21 0-97,-19 0-63,-2-20-545,1 20 256,-1 0-288,-19 0-160,1 0-32,-2 0-545,-19 0-640,0 20-481,-19-20-2114</inkml:trace>
  <inkml:trace contextRef="#ctx0" brushRef="#br0" timeOffset="7891.4514">13907 9891 12651,'19'20'833,"0"-20"1730,3 0-417,16-20-993,1 20 64,21 0-801,0-20-223,-21 0 63,2 20 0,-2 0-224,1-21-96,-20 21-416,-20 21-321,0-21-833,0 20-864,-20 0-2243</inkml:trace>
  <inkml:trace contextRef="#ctx0" brushRef="#br0" timeOffset="8063.4612">13827 10130 12235,'-19'18'1217,"38"3"1474,0-21-321,1-21-1025,40 21-224,-19-18-832,36 18-193,-17-20-192,0-1 128,0 21-225,-21-19-1216,2 19-769,-2 0-2851</inkml:trace>
  <inkml:trace contextRef="#ctx0" brushRef="#br0" timeOffset="8361.4782">14839 9512 11979,'-20'-19'1505,"1"19"-159,-2 0 1184,-18 19-961,19 2 33,-20 20-321,-18 18-576,17 19 512,-19-17-256,21 38-288,-21-19-257,21 0-256,18-1 32,21-20-736,21-20-866,18-18-1088,2-21-1666</inkml:trace>
  <inkml:trace contextRef="#ctx0" brushRef="#br0" timeOffset="8878.5078">14959 9732 11466,'0'0'193,"0"20"1504,0-20-95,0 40 63,0-2-416,-21 3-544,21-1-256,-20 19-129,20-18-192,-19-3-160,19 2-128,0-19-225,0-21-31,0 0-737,0 0-513,19-21-896,-19 2-929</inkml:trace>
  <inkml:trace contextRef="#ctx0" brushRef="#br0" timeOffset="9141.5229">14998 9711 6758,'40'-59'3043,"-20"59"-961,-1-19 32,0 19-385,22 19-383,-21 1-161,-20 1-256,19 18-97,-19 1-287,0-1 96,0 1-161,-19 0-160,-20-20 97,17-1-129,-16 2 32,-3-21 1,22 0-225,-20 0-256,18-21 63,1 21-511,1-19-97,19 19-480,0-20-673,19 20-1377,-19 0-2658</inkml:trace>
  <inkml:trace contextRef="#ctx0" brushRef="#br0" timeOffset="9419.5388">15296 9693 13324,'0'0'513,"0"18"1985,0 3-512,0-1-737,0 20 64,0-2-672,0 3-1,-19-1-319,19 19-385,-22-18 160,22-3-96,0-17-224,0-21-225,0 19-832,0-19-481,0 0-1217,22-19-2177</inkml:trace>
  <inkml:trace contextRef="#ctx0" brushRef="#br0" timeOffset="9678.5536">15573 9592 14733,'20'0'705,"-40"20"961,1 1 31,-1 18-127,-20 0-289,1 2-448,-2-1-513,2-2 321,-1 3-97,20-1-159,1-21-65,19 2-224,19-2 96,1-19-128,1 0 0,-2 20-64,20-20-160,2 0-513,-22 0-704,20 0-320,2 0-642,-22 0-2401</inkml:trace>
  <inkml:trace contextRef="#ctx0" brushRef="#br0" timeOffset="9842.563">15653 10031 13805,'0'39'1729,"0"-20"225,0 2 64,-20 17-481,1-17-351,-2-1-578,1 20-416,1-40-416,-1 20-256,-20-2-1346,40-18-2754</inkml:trace>
  <inkml:trace contextRef="#ctx0" brushRef="#br0" timeOffset="10320.5903">15932 9711 13901,'0'0'832,"19"21"1731,0-1-833,1 0-225,1 0 96,-1 18-640,18-17-480,3 19 31,-2-1-287,-20 1-290,2 1 1,-1-21-320,-1-2-160,-19 3-225,20-2-352,-20-19-577,0 0-832,0 0-1506</inkml:trace>
  <inkml:trace contextRef="#ctx0" brushRef="#br0" timeOffset="10552.6036">16348 9711 11434,'-21'21'1570,"2"-1"-225,-20 0 1218,-2 19-962,2 21 33,-1-20-385,1 0-416,-21 20-65,21-22-511,18-17-1,-18 19-288,20-20 64,19-20-128,0 0-801,0 0-448,0 0-609,19 0-1730</inkml:trace>
  <inkml:trace contextRef="#ctx0" brushRef="#br0" timeOffset="10799.6177">16546 9493 17008,'79'0'672,"-59"19"65,1 22 1153,-1-2-65,-20 21-223,0-1-449,-20 22-448,-21 18-289,3 0-128,-3-19 65,-19-2-225,21-18-288,-2-1-289,22-38-640,-20 20-1057,18-22-1409</inkml:trace>
  <inkml:trace contextRef="#ctx0" brushRef="#br0" timeOffset="13266.7588">765 11123 9929,'0'-21'673,"0"2"1985,-19 19-320,19 0-800,0 0-609,0 0 160,0 19-513,19 2 129,-19 18-161,0 1-95,0 19-481,20 1 96,-20-1-32,0-19 32,0 0 96,19 0 0,-19-40 193,0 20 447,0-20-95,0-20-449,0 20-384,0-20 160,-19 0 0,19-20-64,0 20-64,0-19-32,-20-21-192,20 20 95,0-19-223,0 19 384,20 1-128,-1-1-97,3 20 97,-3 0 96,0 0 256,22 20-224,-22 20 192,20 0 129,-18 0-161,-1 20-32,-1-1 64,1 1 128,1 0-128,-21-1 129,0 1-193,-21 0 352,21-21-352,-39 21 32,19-19 128,-20-21-512,1 19 0,-2 1-385,3-20-64,-3 0-223,21 0-610,1 0-1185,19 0-2978</inkml:trace>
  <inkml:trace contextRef="#ctx0" brushRef="#br0" timeOffset="13558.7755">1360 10885 13036,'0'-21'512,"0"1"1570,0 20-608,-19 0-417,19 20 288,-41 20-384,22 0-64,0-1 32,-22 41-129,22-20-287,-1-1-193,1 20-256,-3-19-32,22-1-512,0 2-865,0-22-962,22-19-2721</inkml:trace>
  <inkml:trace contextRef="#ctx0" brushRef="#br0" timeOffset="14339.8202">1579 11063 10217,'20'-40'1890,"-1"21"833,-19-2-994,-19 21-576,-1-20-352,1 20-224,-2 20-225,-18-20 160,-21 21 1,21-2-33,-2 1-127,22 0-97,0 0-256,-3-1 32,22 2-96,0-21 192,22 19-224,16 1 96,3 0 128,-2 0-192,2 20 288,17-21-320,-18 1 96,-1 20 288,-39-20-31,21 0 159,-21-1 257,-21 1-257,2-20 0,-1 0-416,-20 0 129,20 0-33,1 0-192,-22 0-161,22 0-223,-1 0-417,20 0-384,-19-20-673,19 20-1121,19 0-2690</inkml:trace>
  <inkml:trace contextRef="#ctx0" brushRef="#br0" timeOffset="14599.8351">1738 11102 12075,'39'-19'1345,"-39"-1"1410,21 20-994,-21 20-383,0-1-417,0 2-353,0-2 33,-21 21-321,21 0-128,-19-1-320,-1 1-32,20-20-416,0 20-321,0-21-288,0 1-769,0 0-801,0-20-1185</inkml:trace>
  <inkml:trace contextRef="#ctx0" brushRef="#br0" timeOffset="14843.849">2015 11023 14317,'0'-19'641,"0"19"896,0 19 193,0 1-257,-19 0-416,0 0-96,-3 20-64,-16-21-160,18 21-225,-1 0-192,2-20-127,-1-1-65,20 1-32,0 0 0,20-20-192,-1 20-64,2-20-609,-1 0-512,18 20-641,-16-20-865,16 0-2914</inkml:trace>
  <inkml:trace contextRef="#ctx0" brushRef="#br0" timeOffset="15051.8609">2234 11400 9064,'0'41'2114,"0"-22"833,0 1-160,-19 0-1090,19 0-704,-21-1-577,1 2-63,-18-2-353,16 1-224,3 0-1122,-20-20-2978</inkml:trace>
  <inkml:trace contextRef="#ctx0" brushRef="#br0" timeOffset="15615.8932">2711 11123 9160,'0'-40'1570,"0"40"1953,-21-20-1217,1 20-672,1 0-513,0 0-256,-3 0-161,-16 20-159,18-1 95,1 2-255,-22 18 287,22-19-479,-1 20 63,20-20-224,0 19-32,20-19 192,-20 0-384,39 0-160,-18 0-321,18-20-320,-1 19-609,3-19-704,-22 0-1954</inkml:trace>
  <inkml:trace contextRef="#ctx0" brushRef="#br0" timeOffset="15903.9097">2849 10825 10954,'21'-20'1569,"-2"40"-1024,1-1 1793,-20 22-160,19-2-448,3 20-193,-22 1-640,0 20-320,0-1-97,0-20 289,-22 21-353,3-41 33,-20 22-129,18-42-128,1 21-288,1-20-288,19-1-994,-19-19-800,-3 21-1890</inkml:trace>
  <inkml:trace contextRef="#ctx0" brushRef="#br0" timeOffset="16819.962">3366 11222 8327,'0'0'2307,"-21"-20"992,21 20-961,0 0-320,0 0-897,0 0-929,21 0 64,-21 0 545,39 0 0,2 0 160,-3 0-385,22 0 129,1 0-193,18 20-383,-21-20-1,2 0 96,0 20 160,-21-20-288,2 0 129,-3 0 31,-18 0-192,1 0 0,-1 0 0,-1 0 192,-19 0-320,0 0 256,0 0 97,0 0 127,0 0 32,0 0-191,0-20-129,0 20-224,-19-20 64,19 0 0,-20 20 160,-1-20-288,21 0 160,-20 20 0,1-19-32,19 19 32,-19-21 128,19 21-256,-20 0 256,20-19-256,0 19 64,0 0-225,0 0 1,20 0 0,-20 0-33,19 0 353,0 19-160,22 2-32,-21-2 128,-1 1 64,0 0 96,3 0-288,-3 20 192,-19-21-32,0 1 96,0-20 0,0 20 161,0-20 95,-19 20 0,-22-20-160,22 20 65,-22-20-161,21 0-192,1 0-129,0 0-319,-1 0-577,20 0-1410,0 20-800,0-20-3107</inkml:trace>
  <inkml:trace contextRef="#ctx0" brushRef="#br0" timeOffset="17464.9989">4556 11102 5861,'0'0'2274,"0"0"161,0-19 191,0 19-1185,0 19-256,21-19 289,-1 21-129,19-2-32,1 21-192,-20 0-192,18-1-32,3 1-288,-2 0-65,2 19 1,-22-18-481,0-2 192,22-19 32,-41 0-416,19-1 128,-19-19-544,20 0-289,-20 0-128,0 0 96,0 0-256,0 0-833,0-19-1217,0-1-2466</inkml:trace>
  <inkml:trace contextRef="#ctx0" brushRef="#br0" timeOffset="17690.0118">4994 11102 12363,'-21'0'1890,"1"21"704,-18-2-576,16 21-416,-16 0-1,-3-1-704,2 1 128,-2 0-576,3-1-65,-1 1-416,-2-19 128,22-2-352,-22 1-609,41 0-929,-19 0-864,19-20-4709</inkml:trace>
  <inkml:trace contextRef="#ctx0" brushRef="#br0" timeOffset="20567.1764">10114 12651 9416,'0'0'801,"0"0"-833,0 0 1409,0 0 225,21 0 256,-1 21-289,-1-2-288,0 1-480,3 20-64,17 0-577,-20 19 32,22-19 129,-22 20-354,0-21 33,3 1 33,-3 0-322,0-21 1,1 1-609,-20 1-576,19-2-1026,-19 1-1761</inkml:trace>
  <inkml:trace contextRef="#ctx0" brushRef="#br0" timeOffset="20831.1915">10610 12691 6117,'0'-19'4741,"-19"19"-4805,-1 0 1761,1 19 33,-2 21 64,-18-1-481,-2 2-512,-17 18-225,17-19-31,-17 19-289,-2 1 64,0-1-256,21-18-64,-1-22-96,20 1-480,1 0-706,19-20-1120,0-20-2434</inkml:trace>
  <inkml:trace contextRef="#ctx0" brushRef="#br0" timeOffset="21048.2039">10829 12751 15919,'0'40'-64,"-19"-40"-193,-1 20 257,20-20-512,-21 19-1282,21-19-4836</inkml:trace>
  <inkml:trace contextRef="#ctx0" brushRef="#br0" timeOffset="21170.2109">10829 12930 7334,'-19'39'3268,"19"-19"-3333,0-20 226,-20 20-257,20-20-3556</inkml:trace>
  <inkml:trace contextRef="#ctx0" brushRef="#br0" timeOffset="21849.2497">11684 12731 11659,'19'-20'160,"-38"20"640,-3 0 770,3 0-193,0-20-64,-1 20-512,-1 20-256,-18 0-161,20 0-160,19-1-224,-21 2 289,21-21-353,21 20 128,-21-1 32,39 21-96,-20-20 96,2 20-32,18-20-32,-20 19 160,-19 1-192,22 0 416,-22-21 33,-22-19 63,22 20-416,-19-20 33,-20 0-65,18 0 128,2 0-545,-20 0-255,18-20-129,21 20-704,-20 0-1602,20-19-3651</inkml:trace>
  <inkml:trace contextRef="#ctx0" brushRef="#br0" timeOffset="22301.2756">11980 12473 15278,'41'-40'64,"-41"40"705,19 0 1185,-19 0-385,0 20-384,-19 0-320,-2 20-385,21-1-127,-20 21-65,1 0-192,-1-1 32,-1 21 32,2-21-352,-1 1 192,20-21 96,-19-19-352,19-20 128,0 20 32,0-40-32,19 20-96,1-20 95,-1-19-287,2 19 160,-1-20 0,19 20 288,-18 0-193,-2 1 65,1 19 192,-1 0 193,2 0-97,-21 19 0,0 1 128,0 20-127,0 0-97,0-20-32,-21 19 128,21-19-384,0 20-129,-19-20-511,19-1-386,0-19-896,0 20-864,0-20-2403</inkml:trace>
  <inkml:trace contextRef="#ctx0" brushRef="#br0" timeOffset="22724.2998">12397 12850 11338,'21'-20'897,"-21"1"1473,0 19-448,-21 19-128,21 1-577,-39 0-64,20 0-384,-3 20 96,3-20-289,0 19-127,-1 1-321,-1-20-224,21 0 96,0-1-64,21-19-289,-1 0-127,-1 0-545,22-19-96,-22-1 192,20 0-256,2-20 192,-22 20 320,0-19 289,3 19 160,-22-20 160,0 20 128,19 0 448,-19 20 449,0-19-128,0 19-161,-19 19 193,19 1 32,-22 0-64,22 20-96,-19-20-321,19 19-320,-19 1-32,19-20-224,0 0-481,0 0-352,0-1-736,19-19-994,0 0-2434</inkml:trace>
  <inkml:trace contextRef="#ctx0" brushRef="#br0" timeOffset="23022.3168">12655 12850 12075,'21'0'384,"-2"20"289,-19 0 1569,0 0-576,0 0-289,0 19-1057,0-19 33,0 0-129,-19 20-256,19-20 128,0-1 192,0-19 193,0 0-481,0 0 128,0-19 160,0-1-160,0 0 64,19 0-160,-19 0 0,20 0 96,-1-19-224,2 19 64,-1 0-160,-1 20-480,-19-20-578,20 20-671,1 0-2372</inkml:trace>
  <inkml:trace contextRef="#ctx0" brushRef="#br0" timeOffset="23402.3385">12914 12989 11979,'0'0'0,"0"20"672,20-20-31,-20-20 64,19 20-417,0 0-256,3 0-64,-3 0 64,20-20-32,2 20 0,-22-19 96,22-1-96,-22 20 96,0-20 128,1 0 161,-20 20 319,0-20 1,0 20 64,0-20-96,-20 20-129,1 0-31,0 0-33,-3 0 97,3 0 31,-20 20 33,18 20 63,2-20-191,-1 19-257,1-19-160,-3 20-64,22-20-160,0 0-320,0-1-417,0 1-384,22-20-1154,-3 21-1985</inkml:trace>
  <inkml:trace contextRef="#ctx0" brushRef="#br0" timeOffset="23856.3645">13370 12910 12780,'0'-20'961,"0"20"928,-20 20-191,20 0 192,-19 0-545,-2-1-448,-18 21-321,39-20-255,-19 20-33,-1-21-352,20 1 128,0 1-128,20-2-64,-20-19-193,19 0-159,0-19 192,1 19-353,20-41 481,-20 22-224,-1-21-33,2 0 33,-1 1-257,-1-21 129,22 0-385,-22 0 192,1-19 385,20 20 192,-20-21 224,-1 41 545,0-1 480,3 0 96,-3 40-256,-19 0-289,0 0-287,-19 20 351,-3 0 65,3 20-32,0 19-161,-1 1 1,-20-1-449,20 20-32,1-19-32,-22 20-64,22-21-352,-22 1-417,22-1-864,-1 1-385,20-20-2306</inkml:trace>
  <inkml:trace contextRef="#ctx0" brushRef="#br0" timeOffset="24543.4038">14463 12751 12812,'19'-20'-64,"-19"20"544,-19 0 577,19 0 577,-41 0-289,22 0-480,-1 20-321,-20-1 193,1 22-449,18-22 0,1 1-191,20 20-194,0-20 129,0-20 65,20 20 63,20 0-192,-1-1-32,-18 1 64,18 0 96,-20 0-32,3 0 0,-22 0 0,0-1 224,0-19-32,-22 20 321,-16-20-385,18 21-32,-20-21 32,1 0-288,-2 0 289,2 0-354,18 0-319,2 0-545,19 0-865,0 0-1601,19-21-4549</inkml:trace>
  <inkml:trace contextRef="#ctx0" brushRef="#br0" timeOffset="24945.4268">14641 12989 14701,'19'0'32,"1"0"865,-1 0 192,2 0-256,-1 0-192,-1 0-321,22 0-224,-22-20-192,20 1 288,2-1-128,-22 20-192,22-20 192,-22 0 64,1 0-32,-20 0-192,0 0 289,0 20-290,-20-19 194,1-1 383,-2 20-384,1 0 288,1 0 129,-1 20-225,-20-20 289,20 19-257,-20 1 225,20 20 127,1-20-480,-22 0 97,41 19 63,-19-19-480,19 0 224,0 0-64,19 0-64,-19 0-384,41-20-353,-22 19-192,1-19-609,20 0-832,-20 20-1570</inkml:trace>
  <inkml:trace contextRef="#ctx0" brushRef="#br0" timeOffset="31431.7978">15375 12830 7302,'0'0'1794,"0"0"-353,0 0-127,0 0-161,0 0-160,0 0-257,0 0-127,0 0 0,0 0-97,0 0-63,0 0-65,0 0 64,0 0-159,0 0 31,0 0-64,0 0 64,0 0-95,0 0-1,0 0-64,0 0 0,-19 0-160,19 0 160,0 0 32,-21 0-63,21 0-1,0 0 128,-20 0-64,1 20-224,19-20 384,-19 0-416,-3 20 225,22-20-1,-19 0 64,0 20 224,19-20-223,-20 20-65,-1 0-96,21 0 96,0-20 0,-19 19-224,19 1 96,0 0 32,0-20 0,0 20 128,0-20-288,0 20 192,0 0 32,19-1-128,-19-19-64,0 20 257,21 1-161,-21-2-161,20-19 194,-1 20-33,-19-20 128,19 0-256,3 0 96,-3 20 128,-19-20-64,19 0-160,1 0 96,1 0 0,-21 19 0,19-19 96,1 0-96,-1-19 96,1 19-96,-20 0 128,21 0-256,-2 0 160,1-20 32,-20 20-32,0 0 0,19 0 0,-19 0 192,0 0-256,0 0 32,0 0-961,0 0-1153,0 0-2114</inkml:trace>
  <inkml:trace contextRef="#ctx0" brushRef="#br0" timeOffset="32177.8405">15732 12850 6053,'0'-20'1890,"0"1"1057,0 19-833,0 0-481,0 0-1120,0 0 288,0 19 31,0 1-191,19 0 0,-19 0-257,0 0-128,0 20-160,0-1 225,0-19-257,0 20-160,0-20 192,0-1-96,0-19 320,0 20-160,0-20 64,0-20-160,0 20-224,0-19 320,0-1-288,0 0 128,0 0 64,22 0 129,-22 0 63,0 1 96,19-1 64,1 0 65,-20 20-321,19-20 128,22 20-160,-22-20-95,0 20 191,3 0-416,16 0 31,-18 0-543,1 0-449,-1 0-673,-20 20-1409,19-20-3620</inkml:trace>
  <inkml:trace contextRef="#ctx0" brushRef="#br0" timeOffset="32616.8656">16168 12989 8968,'0'0'352,"0"0"545,0 0 1473,0 0-1056,21 0-129,-1 0-545,-20-20-223,19 20-1,22-19-128,-22 19-127,1-20-33,-1 20 64,-19-20 32,21 20 64,-21-20 1,0 20 31,0-20 32,0 0-31,-21 20 223,21-20-224,-19 20 65,-1-19-1,20 19-64,-19 0 97,-2 0-193,1 19 96,1 1 257,-1 0-97,-1 0-31,2 20-161,-1-1-96,20-19 64,0 20-320,0-20 161,20 0-33,-1-1-353,22 1-255,-22-20-545,22 0-449,-2 0-159,1 0-1602,-20 0-2499</inkml:trace>
  <inkml:trace contextRef="#ctx0" brushRef="#br0" timeOffset="33114.8941">16724 12473 8584,'22'-20'1025,"-22"0"1761,0 20-448,0 0-896,0 0 31,0 20-704,0 0 544,0 0-352,-22 19-288,22 1-161,-19 20 193,-20-20-353,18 19-64,1 1-191,1-1-33,19 1 160,-19-1-352,19-19 128,0-20-64,0 0-449,19 0 1,0-1-65,1-19-544,21 0 0,-22 0-961,0-19-641,3-1-1601</inkml:trace>
  <inkml:trace contextRef="#ctx0" brushRef="#br0" timeOffset="33373.9089">16546 12731 10217,'-39'0'2242,"39"0"1218,-21-20-866,42 20-928,-21 0-513,20 0-577,18 0 193,3 0-257,-2 0-447,2 0 159,-3 0-352,3 0-801,-2 20-1730,1-20-3843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59:04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12298 8441 6566,'0'-20'1922,"19"0"-385,-19 0 321,0 20-769,0 0-609,0 20 289,0 0 160,0 20-160,0 19 31,-19 20-319,19 1-257,-19 39-160,-1 0 32,-1 0-96,21 0-32,-19-39 64,-1 20-96,1-42 192,19 3-96,-21-40 96,21-3-96,0 1-64,0-19-32,0-19 160,21-20-32,-21-22-64,19 3 0,1-22-96,-20-20-192,19-19-128,-19 20-97,21-20 161,-21 0-32,20 0 223,-1 39 161,-19 1 32,0 19 97,19 20 127,-19 1 96,0 19 129,0 0-33,0 20-128,0 20-96,0 39 353,0 1-64,0 39 63,-19 40-576,0 21 96,19 18-96,-20 1 0,-1-41-96,2 2-192,19-42 256,-20-18 64,20-20-32,0-40 192,-19-20-288,19 0 224,0-20-32,0-20-64,0-39 96,0 0-224,0-19 192,0-23-576,19-17 192,-19-2-161,20 1-31,-1 0-97,2 40 193,-1-1 95,-1 21 225,-19 39 32,19 0 128,-19 21 97,0-1 127,0 20 32,0 39-31,0 1 223,0 40 257,-19 19-449,19 40-352,-19 40 224,-1-1-288,-1-18 96,21 0-160,-19-62 224,19-19-32,0-38-224,-20-3 96,20-38-192,0 0-801,20 0-416,-20-20-1795</inkml:trace>
  <inkml:trace contextRef="#ctx0" brushRef="#br0" timeOffset="1244.0711">15017 8183 5925,'0'-20'1057,"0"20"1538,0 0-193,0 0-288,0 0-1089,-19 0-417,19 20-63,0-1-97,0 2-127,0-2-225,0 1-64,0 0-32,0-20-192,0 20-449,0-1-576,0-19-897,0 0-1089,19 0-449</inkml:trace>
  <inkml:trace contextRef="#ctx0" brushRef="#br0" timeOffset="1382.079">15118 8143 5893,'0'0'2851,"0"20"-321,0-20-896,0 20-449,0-1-448,0 21-385,-22-20-320,22 0-96,0 0-993,22 20-1986</inkml:trace>
  <inkml:trace contextRef="#ctx0" brushRef="#br0" timeOffset="2034.1163">15356 8381 8616,'19'-20'800,"-19"20"738,0 0 544,0 0-609,0 0-320,-19 40-416,19 0 0,-21-1-1,1 1-255,1 20-225,0-1-160,-3 1-128,3-20 160,19 0 225,-19-21-289,19 1 224,0-20 64,0 0-288,0 0 129,0-20-193,0 1-32,19-21 96,0-20-193,3 0 65,-3 1-192,20-21-416,-18 1 191,18 20 417,0-1 32,1 40 32,-20 0 192,-1 1 32,2 19 161,-21 19 223,20 21-31,-20-1-321,0 21 128,0 20 1,-20-21-161,-1 40-160,21-39-224,-19 19 128,19-19 96,-20-40-384,20 20-289,-19-20-192,19-20-256,0 0-640,-21 0-2211,21-20-2882</inkml:trace>
  <inkml:trace contextRef="#ctx0" brushRef="#br0" timeOffset="2180.1247">15335 8660 9577,'0'-21'1857,"-20"21"-543,20 0 1312,0 0-1825,20 0 192,1 0-321,-2 0-511,1 0-65,19 0-64,-18 0-865,18 0-1121,-20 0-2626</inkml:trace>
  <inkml:trace contextRef="#ctx0" brushRef="#br0" timeOffset="2467.1411">15910 8123 14669,'22'-20'32,"-22"20"1089,0 0 193,0 20 287,0 20-800,0-1-192,-22 21-225,3 20 160,0-1-608,-1 0 128,-1 1 1,2-21 95,-1 1-288,20-20 160,-19 0-64,19-1-161,-22-19-255,22-20-897,0 0-1122,0 0-1793</inkml:trace>
  <inkml:trace contextRef="#ctx0" brushRef="#br0" timeOffset="2656.1519">16050 8500 14509,'-39'40'128,"18"0"1666,1-1-609,1 2-192,19-2-480,-19 1-321,19-21-609,19 21-479,-19-40-1186,39 20-2595</inkml:trace>
  <inkml:trace contextRef="#ctx0" brushRef="#br0" timeOffset="2827.1617">16269 8401 15726,'-41'-20'32,"41"0"353,0 20-321,-19 0 0,19 0-416,19 20-2371,-19-20-3971</inkml:trace>
  <inkml:trace contextRef="#ctx0" brushRef="#br0" timeOffset="3126.1788">16486 8461 12011,'-39'0'160,"-2"0"1730,22 0-64,0 19 159,-22 1-287,2 20-737,20 0 32,-2-21-513,1 21-127,20 0-161,0-20-320,0 20 64,41-21-257,-22 2-768,20-21-993,-18 0-1889</inkml:trace>
  <inkml:trace contextRef="#ctx0" brushRef="#br0" timeOffset="3522.2014">16546 8660 15214,'-19'39'737,"19"-39"-577,0 0 256,0 19-320,0-19 513,19 0-481,22 0-160,-22 0-577,20 0 33,2-19-449,-3-1 288,-16 1 417,16-2-193,-18 1 257,1-19 256,-21 19 128,0 0 225,0 0 511,-21 20 129,1-20 96,1 20-160,0 0-160,-3 20 64,-16 0 96,18 20 128,-21-21-481,22 21 33,0 20-97,19-20 1,0 0-481,0-1-128,19-19 32,0 0-161,1 0-575,21 0 31,-3-20-672,-16-20-770,16 0-1312,3 0-2819</inkml:trace>
  <inkml:trace contextRef="#ctx0" brushRef="#br0" timeOffset="4153.2375">17420 8758 16335,'-19'60'1089,"19"-40"-673,-22 0 866,3 20-418,0-1 257,-22-19-992,21 20 31,-18-20-481,16-1-383,3-19-1602,0 0-4709</inkml:trace>
  <inkml:trace contextRef="#ctx0" brushRef="#br0" timeOffset="4922.2815">18333 8599 9737,'0'-19'384,"-20"-1"1506,20 20-64,0 0-257,0 20-544,-21-1-96,21 21-64,-19 0-64,19-1-513,-20 22-96,20-2-64,-19-19-192,19-1 0,-19 1-32,19-40 256,0 0 160,0 0-352,0-20 224,0-19-159,0-1 31,0-20 64,0 1-128,19-1 192,0 0-384,1-19 256,-1 19-128,22 1-32,-22 19 96,22 20 32,-22 1-64,1 19 256,-1 0-192,2 19 224,-21 1-320,20 20 192,-20 0 0,-20-1-32,-1 1 0,2 0 161,-1-21 127,-20 21-256,20-40 96,-19 21-224,18-21 129,21 0-546,-19 0-95,19 0-577,0-21-673,0 21-1441,0 0-2210</inkml:trace>
  <inkml:trace contextRef="#ctx0" brushRef="#br0" timeOffset="5183.2964">18711 8361 11594,'19'0'1602,"-19"0"-769,0 0 768,0 20 257,0 20-449,-19 0-352,-3-1-512,3 21 128,0-1-545,-22 1 128,41 0-416,-19-20 320,-1-1-288,20-19 32,0 0-353,0-20-544,0 0-448,0 0-449,20-20 64,-1 0-1088,2 0-866</inkml:trace>
  <inkml:trace contextRef="#ctx0" brushRef="#br0" timeOffset="5417.3098">18949 8480 10602,'19'-19'2690,"-19"19"-1345,-19 0 65,-2 19-257,1 1 256,-40 0-384,22 20-288,-3-1-129,2-19-127,20 21-161,-3-22 97,22 1-225,0-1-192,22 2 224,-3-21-160,20 19 64,-18 2-64,37-21 32,-17 0-672,-2 0-257,1 0-480,-20 0-385,-1 0-1217,1 0-2754</inkml:trace>
  <inkml:trace contextRef="#ctx0" brushRef="#br0" timeOffset="5820.3329">19246 8242 16047,'0'0'1025,"0"20"-673,-20-20 641,20 20 288,-19 19-128,19-18-512,-22 18-385,3-19-288,19 0 64,0 0 64,-19 0-256,19-20 128,0 0 160,19-20-352,-19 0 192,0 0 0,19-20 128,3 0-320,-22 21 160,19-21-64,-19 20 128,20 1 0,-20 19 96,0 0 288,0 0-384,0 19 384,-20 21-31,20-1 223,-19 1-63,19 0-257,-22-20-192,22 20-64,0-21-192,0 1-609,-19-20-1217,19 0-2882</inkml:trace>
  <inkml:trace contextRef="#ctx0" brushRef="#br0" timeOffset="20437.1689">17083 8163 5733,'0'0'609,"0"-20"127,0 20 33,0 0-32,0 0-33,0 0 65,0 0-32,0 0 63,0 0 1,0 0 96,0 0 0,0 0-160,0 0-1,0 20 385,0-20-32,0 39-320,0-18 96,-22-2-96,22 1-161,0 20-223,0-40-97,0 19-64,0 2-256,0-21 128,-19 19-64,19-19 160,0 0-576,0 0-160,0 0-449,0 0-64,0 0-1057,19-19-1570,-19 19-3779</inkml:trace>
  <inkml:trace contextRef="#ctx0" brushRef="#br0" timeOffset="20832.1915">17220 8163 6950,'0'-20'2338,"22"0"129,-22 20-610,0 0-511,0 0-161,0 0-192,0 20 192,0 0-224,0 0-64,0 20-161,0-21-127,0 1-129,-22 20-159,22-21-129,0 2 0,0-21-192,0 19 32,0-19-512,0 0-834,0 0-896,0 0-2530</inkml:trace>
  <inkml:trace contextRef="#ctx0" brushRef="#br0" timeOffset="25414.4536">12199 11560 7078,'0'-21'961,"0"21"-384,0 21 736,0-2 192,0 1 161,0 39-417,0 1-384,0 20-32,0-1-321,0 20-384,0 1 64,0-1-224,20 1 32,-20-21-160,0-20 32,0-19 32,0 0 64,19-1 32,-19-19 32,0 0 64,0-20-64,21-20 0,-21-19-32,0-21 32,20-19-64,-20-20 64,0-1-96,0 1-64,0-1-32,0 1-288,0 0 448,0 19-97,0 1 129,0 39 0,0 0 193,0 21 287,0 19 97,0 19-161,-20 21 193,20 20-33,0 19-159,-21 20-33,21 20-320,0 21 193,0-21-610,0 0 513,-19-20-384,19-19-256,0-21 256,0 21 64,0-21-193,0 1 353,-20-20-32,20-20 0,0-20 64,0-20 32,0-1-288,20-38 384,-20-20-448,0-40 288,19-40-384,-19 0-289,0 0 1,21 20-65,-21 40 545,0 19 96,0 1 96,20 39 128,-20 20 224,0 1 257,0 19-257,0 39 129,-20 1 191,20 39-95,0 20-193,0 1-320,-21 39 33,21-20 63,0 20-288,0-40-289,0-19 161,-19-21 224,19 21-352,0-21 352,0-19 0,0-1 288,-20-39-288,20-19-64,0-21 224,0 1-96,0-61-224,0-19 96,0-40 128,0-19-448,20 19-417,-20 0-320,0 59 801,0 21 191,19 20 129,-19 38 129,0 21 319,0 21-160,0 18 321,-19 20 96,19 41-193,0 19-160,0 0-63,0 20-193,0-20-160,0-19-257,-20-21 97,20-19-609,0-21-31,0 1-834,0 0-1986</inkml:trace>
  <inkml:trace contextRef="#ctx0" brushRef="#br0" timeOffset="45456.5999">1281 12076 6117,'-19'0'769,"-1"0"2050,-1-20-193,21 20-608,0 0-833,0 0-993,0 0 1,0 0 639,21 0 97,-1 20 128,-1 20-288,0-1-64,22 1-33,-2 19-480,1 1 33,-1-20 95,2 19 0,19 1-31,-21-20 31,1-1-352,-1 1 224,-19-20-128,20 0 128,-20-1-256,-1 2-64,2-21-609,-1 19 65,-20-19-834,0 0-351,0 0-1923</inkml:trace>
  <inkml:trace contextRef="#ctx0" brushRef="#br0" timeOffset="45806.62">1876 12056 9545,'0'0'224,"-19"-20"1249,19 40 577,-20-20-288,1 39 96,-22 1-513,-17 0-160,-2 20-256,0 19-225,-20-19 65,20-1-449,2-19-63,-21 0-129,38-1 96,2 1-352,-1-20-64,40 0-513,-20-1-928,20-19-578,0 0-2177</inkml:trace>
  <inkml:trace contextRef="#ctx0" brushRef="#br0" timeOffset="47227.7012">11862 12969 7142,'-19'-19'1826,"19"19"64,0-20-193,0 20 1,0 0-417,0 0-576,0 0-97,0 0 129,0 20 352,19-20-288,0 39 96,1-19-225,20 20-127,-1-1-33,2 21-191,-2-20 63,21 20-256,-21-21 321,21 0-353,-20-18 224,-1 18-416,-20-19 320,3 0-192,-3-1 32,1 2-64,-1-1-480,-19 1-193,21-21-416,-21 18-224,0-18-353,0 0-736,20 0-3075</inkml:trace>
  <inkml:trace contextRef="#ctx0" brushRef="#br0" timeOffset="47643.725">12498 12950 6342,'0'-20'736,"-22"20"1859,3 0-289,19 0-64,-39 20 0,18-1-512,-37 41-353,17-20-32,-19 20-672,-19-1 64,20 20-161,-1-39-352,0 20 33,21-21-257,-1 0 96,20-18 32,1-1-961,0 1 32,19-21-288,0 0-1281,19 0-1345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4/12/12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 of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.xml"/><Relationship Id="rId3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key exchange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Public-key encryption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0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Merkle</a:t>
            </a:r>
            <a:r>
              <a:rPr lang="en-US" dirty="0"/>
              <a:t> Puzzles are </a:t>
            </a:r>
            <a:r>
              <a:rPr lang="en-US" dirty="0" smtClean="0"/>
              <a:t>Optimal,</a:t>
            </a:r>
            <a:br>
              <a:rPr lang="en-US" dirty="0" smtClean="0"/>
            </a:br>
            <a:r>
              <a:rPr lang="en-US" dirty="0" smtClean="0"/>
              <a:t>B. </a:t>
            </a:r>
            <a:r>
              <a:rPr lang="en-US" dirty="0"/>
              <a:t>Barak,  </a:t>
            </a:r>
            <a:r>
              <a:rPr lang="en-US" dirty="0" smtClean="0"/>
              <a:t>M. </a:t>
            </a:r>
            <a:r>
              <a:rPr lang="en-US" dirty="0" err="1"/>
              <a:t>Mahmoody-</a:t>
            </a:r>
            <a:r>
              <a:rPr lang="en-US" dirty="0" err="1" smtClean="0"/>
              <a:t>Ghidary</a:t>
            </a:r>
            <a:r>
              <a:rPr lang="en-US" dirty="0" smtClean="0"/>
              <a:t>,   Crypto </a:t>
            </a:r>
            <a:r>
              <a:rPr lang="fr-FR" dirty="0" smtClean="0"/>
              <a:t>’</a:t>
            </a:r>
            <a:r>
              <a:rPr lang="en-US" dirty="0" smtClean="0"/>
              <a:t>09</a:t>
            </a:r>
          </a:p>
          <a:p>
            <a:endParaRPr lang="en-US" dirty="0" smtClean="0"/>
          </a:p>
          <a:p>
            <a:r>
              <a:rPr lang="en-US" dirty="0" smtClean="0"/>
              <a:t>On formal models of key exchange  </a:t>
            </a:r>
            <a:r>
              <a:rPr lang="en-US" smtClean="0"/>
              <a:t>(sections 7-9)   </a:t>
            </a:r>
            <a:br>
              <a:rPr lang="en-US" smtClean="0"/>
            </a:br>
            <a:r>
              <a:rPr lang="en-US" smtClean="0"/>
              <a:t>V. </a:t>
            </a:r>
            <a:r>
              <a:rPr lang="en-US" dirty="0" err="1" smtClean="0"/>
              <a:t>Shoup</a:t>
            </a:r>
            <a:r>
              <a:rPr lang="en-US" dirty="0" smtClean="0"/>
              <a:t>,  1999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Establishing a shared secret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200" y="2567285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1000" y="2567285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828800" y="29228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672" y="895350"/>
            <a:ext cx="873192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</a:t>
            </a:r>
            <a:r>
              <a:rPr lang="en-US" sz="2400" dirty="0"/>
              <a:t>:  </a:t>
            </a:r>
            <a:r>
              <a:rPr lang="en-US" sz="2400" dirty="0" smtClean="0"/>
              <a:t>  Alice </a:t>
            </a:r>
            <a:r>
              <a:rPr lang="en-US" sz="2400" dirty="0"/>
              <a:t>and Bob </a:t>
            </a:r>
            <a:r>
              <a:rPr lang="en-US" sz="2400" dirty="0" smtClean="0"/>
              <a:t>want shared secret, </a:t>
            </a:r>
            <a:r>
              <a:rPr lang="en-US" sz="2400" dirty="0"/>
              <a:t>unknown to </a:t>
            </a:r>
            <a:r>
              <a:rPr lang="en-US" sz="2400" dirty="0" smtClean="0"/>
              <a:t>eavesdropper</a:t>
            </a: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 smtClean="0"/>
              <a:t>For now:    security against eavesdropping only   (no tampering)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26434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32022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28800" y="34816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3786485"/>
            <a:ext cx="22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avesdropper ??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4400550"/>
            <a:ext cx="475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This segment:    a different approach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63480" y="3574800"/>
              <a:ext cx="414720" cy="501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9440" y="3561120"/>
                <a:ext cx="439560" cy="5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60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2114550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2114550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D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2762" y="1733550"/>
            <a:ext cx="68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Alice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733550"/>
            <a:ext cx="5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Bob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839880" y="2195280"/>
              <a:ext cx="7368480" cy="2423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720" y="2186640"/>
                <a:ext cx="7392960" cy="244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05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 a public-key encryption system is a triple of </a:t>
            </a:r>
            <a:r>
              <a:rPr lang="en-US" dirty="0" err="1" smtClean="0"/>
              <a:t>algs</a:t>
            </a:r>
            <a:r>
              <a:rPr lang="en-US" dirty="0" smtClean="0"/>
              <a:t>.   (G, E, D)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G():   randomized alg. outputs a key pair    (</a:t>
            </a:r>
            <a:r>
              <a:rPr lang="en-US" dirty="0" err="1" smtClean="0"/>
              <a:t>pk</a:t>
            </a:r>
            <a:r>
              <a:rPr lang="en-US" dirty="0" smtClean="0"/>
              <a:t>,  </a:t>
            </a:r>
            <a:r>
              <a:rPr lang="en-US" dirty="0" err="1" smtClean="0"/>
              <a:t>sk</a:t>
            </a:r>
            <a:r>
              <a:rPr lang="en-US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en-US" dirty="0"/>
              <a:t>E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, m):  randomized alg. that takes  </a:t>
            </a:r>
            <a:r>
              <a:rPr lang="en-US" dirty="0" err="1" smtClean="0"/>
              <a:t>m∈M</a:t>
            </a:r>
            <a:r>
              <a:rPr lang="en-US" dirty="0" smtClean="0"/>
              <a:t> and outputs </a:t>
            </a:r>
            <a:r>
              <a:rPr lang="en-US" dirty="0"/>
              <a:t>c </a:t>
            </a:r>
            <a:r>
              <a:rPr lang="en-US" dirty="0" smtClean="0"/>
              <a:t>∈C</a:t>
            </a:r>
          </a:p>
          <a:p>
            <a:pPr>
              <a:spcBef>
                <a:spcPts val="1800"/>
              </a:spcBef>
            </a:pPr>
            <a:r>
              <a:rPr lang="en-US" dirty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  <a:r>
              <a:rPr lang="en-US" dirty="0"/>
              <a:t>: </a:t>
            </a:r>
            <a:r>
              <a:rPr lang="en-US" dirty="0" smtClean="0"/>
              <a:t>  det.  </a:t>
            </a:r>
            <a:r>
              <a:rPr lang="en-US" dirty="0"/>
              <a:t>alg. that takes  </a:t>
            </a:r>
            <a:r>
              <a:rPr lang="en-US" dirty="0" err="1" smtClean="0"/>
              <a:t>c∈C</a:t>
            </a:r>
            <a:r>
              <a:rPr lang="en-US" dirty="0" smtClean="0"/>
              <a:t> </a:t>
            </a:r>
            <a:r>
              <a:rPr lang="en-US" dirty="0"/>
              <a:t>and outputs </a:t>
            </a:r>
            <a:r>
              <a:rPr lang="en-US" dirty="0" err="1"/>
              <a:t>m</a:t>
            </a:r>
            <a:r>
              <a:rPr lang="en-US" dirty="0" err="1" smtClean="0"/>
              <a:t>∈M</a:t>
            </a:r>
            <a:r>
              <a:rPr lang="en-US" dirty="0" smtClean="0"/>
              <a:t> or ⊥</a:t>
            </a:r>
          </a:p>
          <a:p>
            <a:pPr marL="0" indent="0">
              <a:spcBef>
                <a:spcPts val="4200"/>
              </a:spcBef>
              <a:buNone/>
            </a:pPr>
            <a:r>
              <a:rPr lang="en-US" dirty="0" smtClean="0"/>
              <a:t>Consistency:    ∀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,  </a:t>
            </a:r>
            <a:r>
              <a:rPr lang="en-US" dirty="0" err="1"/>
              <a:t>sk</a:t>
            </a:r>
            <a:r>
              <a:rPr lang="en-US" dirty="0" smtClean="0"/>
              <a:t>) output by G :   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∀</a:t>
            </a:r>
            <a:r>
              <a:rPr lang="en-US" dirty="0" err="1"/>
              <a:t>m</a:t>
            </a:r>
            <a:r>
              <a:rPr lang="en-US" dirty="0" err="1" smtClean="0"/>
              <a:t>∈</a:t>
            </a:r>
            <a:r>
              <a:rPr lang="en-US" dirty="0" err="1"/>
              <a:t>M</a:t>
            </a:r>
            <a:r>
              <a:rPr lang="en-US" dirty="0" smtClean="0"/>
              <a:t>:     D(</a:t>
            </a:r>
            <a:r>
              <a:rPr lang="en-US" dirty="0" err="1" smtClean="0"/>
              <a:t>sk</a:t>
            </a:r>
            <a:r>
              <a:rPr lang="en-US" dirty="0" smtClean="0"/>
              <a:t>,  </a:t>
            </a:r>
            <a:r>
              <a:rPr lang="en-US" dirty="0"/>
              <a:t>E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, m) ) = 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9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895350"/>
            <a:ext cx="8686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For   b=0,1   define experiments EXP(0) and EXP(1) as: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Font typeface="Arial" pitchFamily="34" charset="0"/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5032"/>
              </a:spcBef>
              <a:buNone/>
            </a:pPr>
            <a:r>
              <a:rPr lang="en-US" dirty="0" err="1" smtClean="0"/>
              <a:t>Def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>
                <a:latin typeface="Castellar" pitchFamily="18" charset="0"/>
              </a:rPr>
              <a:t>E </a:t>
            </a:r>
            <a:r>
              <a:rPr lang="en-US" dirty="0" smtClean="0">
                <a:latin typeface="Castellar" pitchFamily="18" charset="0"/>
              </a:rPr>
              <a:t>=</a:t>
            </a:r>
            <a:r>
              <a:rPr lang="en-US" dirty="0" smtClean="0"/>
              <a:t>(G,E,D) </a:t>
            </a:r>
            <a:r>
              <a:rPr lang="en-US" dirty="0"/>
              <a:t>is </a:t>
            </a:r>
            <a:r>
              <a:rPr lang="en-US" dirty="0" smtClean="0"/>
              <a:t>sem. secure (</a:t>
            </a:r>
            <a:r>
              <a:rPr lang="en-US" dirty="0" err="1" smtClean="0"/>
              <a:t>a.k.a</a:t>
            </a:r>
            <a:r>
              <a:rPr lang="en-US" dirty="0" smtClean="0"/>
              <a:t> IND-CPA) if </a:t>
            </a:r>
            <a:r>
              <a:rPr lang="en-US" dirty="0"/>
              <a:t>for all </a:t>
            </a:r>
            <a:r>
              <a:rPr lang="en-US" dirty="0" smtClean="0"/>
              <a:t>efficient  </a:t>
            </a:r>
            <a:r>
              <a:rPr lang="en-US" dirty="0"/>
              <a:t>A: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SS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[A,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]  =  </a:t>
            </a:r>
            <a:r>
              <a:rPr lang="en-US" sz="3600" dirty="0">
                <a:solidFill>
                  <a:schemeClr val="accent2"/>
                </a:solidFill>
              </a:rPr>
              <a:t>|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[EXP(0)=1] – 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[EXP(1)=1] </a:t>
            </a:r>
            <a:r>
              <a:rPr lang="en-US" sz="3600" dirty="0">
                <a:solidFill>
                  <a:schemeClr val="accent2"/>
                </a:solidFill>
              </a:rPr>
              <a:t>|  </a:t>
            </a:r>
            <a:r>
              <a:rPr lang="en-US" dirty="0" smtClean="0"/>
              <a:t>&lt;   negligible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9050" y="1809750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22250" y="2189718"/>
            <a:ext cx="1066800" cy="1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3081" y="1808718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70650" y="1809750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289050" y="2352835"/>
            <a:ext cx="1317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p</a:t>
            </a:r>
            <a:r>
              <a:rPr lang="en-US" dirty="0" err="1" smtClean="0">
                <a:sym typeface="Symbol" pitchFamily="18" charset="2"/>
              </a:rPr>
              <a:t>k,sk</a:t>
            </a:r>
            <a:r>
              <a:rPr lang="en-US" dirty="0" smtClean="0">
                <a:sym typeface="Symbol" pitchFamily="18" charset="2"/>
              </a:rPr>
              <a:t>)G()</a:t>
            </a:r>
            <a:endParaRPr lang="en-US" b="1" dirty="0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2660650" y="2082563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m</a:t>
              </a:r>
              <a:r>
                <a:rPr lang="en-US" sz="2000" baseline="-25000" dirty="0"/>
                <a:t>1  </a:t>
              </a:r>
              <a:r>
                <a:rPr lang="en-US" sz="2000" dirty="0">
                  <a:sym typeface="Symbol" pitchFamily="18" charset="2"/>
                </a:rPr>
                <a:t> M :    |m</a:t>
              </a:r>
              <a:r>
                <a:rPr lang="en-US" sz="2000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|m</a:t>
              </a:r>
              <a:r>
                <a:rPr lang="en-US" sz="2000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2660650" y="2539766"/>
            <a:ext cx="3733800" cy="461963"/>
            <a:chOff x="1776" y="2051"/>
            <a:chExt cx="2352" cy="388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448" y="2051"/>
              <a:ext cx="105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000" dirty="0"/>
                <a:t>E</a:t>
              </a:r>
              <a:r>
                <a:rPr lang="en-US" sz="2000" dirty="0" smtClean="0"/>
                <a:t>(</a:t>
              </a:r>
              <a:r>
                <a:rPr lang="en-US" sz="2000" dirty="0" err="1" smtClean="0"/>
                <a:t>pk</a:t>
              </a:r>
              <a:r>
                <a:rPr lang="en-US" sz="2000" dirty="0"/>
                <a:t>, </a:t>
              </a:r>
              <a:r>
                <a:rPr lang="en-US" sz="2400" b="1" dirty="0" err="1"/>
                <a:t>m</a:t>
              </a:r>
              <a:r>
                <a:rPr lang="en-US" sz="2400" b="1" baseline="-25000" dirty="0" err="1"/>
                <a:t>b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7766050" y="2662241"/>
            <a:ext cx="1377950" cy="461962"/>
            <a:chOff x="4560" y="2726"/>
            <a:chExt cx="868" cy="388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560" y="309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568" y="2726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31850" y="1581150"/>
            <a:ext cx="7315200" cy="177776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29600" y="3181350"/>
            <a:ext cx="7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EXP(b)</a:t>
            </a:r>
            <a:endParaRPr lang="en-US" dirty="0"/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660650" y="1638303"/>
            <a:ext cx="3733800" cy="400051"/>
            <a:chOff x="1776" y="2103"/>
            <a:chExt cx="2352" cy="336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2746" y="2103"/>
              <a:ext cx="27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 smtClean="0"/>
                <a:t>pk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98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shared secret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23950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1123950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57350"/>
            <a:ext cx="1962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pk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r>
              <a:rPr lang="en-US" sz="2400" dirty="0" smtClean="0"/>
              <a:t>) ⟵ G()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6800" y="2190750"/>
            <a:ext cx="6781800" cy="461665"/>
            <a:chOff x="1066800" y="2190750"/>
            <a:chExt cx="6781800" cy="46166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066800" y="2647950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05200" y="2190750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“Alice”,   </a:t>
              </a:r>
              <a:r>
                <a:rPr lang="en-US" sz="2400" dirty="0" err="1" smtClean="0"/>
                <a:t>pk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62800" y="2647950"/>
            <a:ext cx="1806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hoose random </a:t>
            </a:r>
          </a:p>
          <a:p>
            <a:pPr algn="ctr"/>
            <a:r>
              <a:rPr lang="en-US" sz="2000" dirty="0"/>
              <a:t>x</a:t>
            </a:r>
            <a:r>
              <a:rPr lang="en-US" sz="2000" dirty="0" smtClean="0"/>
              <a:t> ∈ {0,1}</a:t>
            </a:r>
            <a:r>
              <a:rPr lang="en-US" sz="2000" baseline="30000" dirty="0" smtClean="0"/>
              <a:t>128</a:t>
            </a:r>
            <a:endParaRPr lang="en-US" sz="2400" baseline="30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66800" y="3790950"/>
            <a:ext cx="678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68560" y="3331800"/>
              <a:ext cx="5795640" cy="1423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3322800"/>
                <a:ext cx="5815080" cy="14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34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Security  </a:t>
            </a:r>
            <a:r>
              <a:rPr lang="en-US" sz="2800" dirty="0" smtClean="0"/>
              <a:t>(eavesdropping)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6868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Adversary sees     </a:t>
            </a:r>
            <a:r>
              <a:rPr lang="en-US" b="1" dirty="0" err="1" smtClean="0">
                <a:solidFill>
                  <a:srgbClr val="FF0000"/>
                </a:solidFill>
              </a:rPr>
              <a:t>pk</a:t>
            </a:r>
            <a:r>
              <a:rPr lang="en-US" b="1" dirty="0" smtClean="0">
                <a:solidFill>
                  <a:srgbClr val="FF0000"/>
                </a:solidFill>
              </a:rPr>
              <a:t>,    E(</a:t>
            </a:r>
            <a:r>
              <a:rPr lang="en-US" b="1" dirty="0" err="1" smtClean="0">
                <a:solidFill>
                  <a:srgbClr val="FF0000"/>
                </a:solidFill>
              </a:rPr>
              <a:t>pk</a:t>
            </a:r>
            <a:r>
              <a:rPr lang="en-US" b="1" dirty="0" smtClean="0">
                <a:solidFill>
                  <a:srgbClr val="FF0000"/>
                </a:solidFill>
              </a:rPr>
              <a:t>, x) </a:t>
            </a:r>
            <a:r>
              <a:rPr lang="en-US" dirty="0" smtClean="0"/>
              <a:t>       and wants    </a:t>
            </a:r>
            <a:r>
              <a:rPr lang="en-US" b="1" dirty="0" smtClean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∈M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Semantic security    ⇒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adversary cannot distinguish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pk</a:t>
            </a:r>
            <a:r>
              <a:rPr lang="en-US" dirty="0" smtClean="0">
                <a:solidFill>
                  <a:srgbClr val="000000"/>
                </a:solidFill>
              </a:rPr>
              <a:t>,  E(</a:t>
            </a:r>
            <a:r>
              <a:rPr lang="en-US" dirty="0" err="1" smtClean="0">
                <a:solidFill>
                  <a:srgbClr val="000000"/>
                </a:solidFill>
              </a:rPr>
              <a:t>pk</a:t>
            </a:r>
            <a:r>
              <a:rPr lang="en-US" dirty="0" smtClean="0">
                <a:solidFill>
                  <a:srgbClr val="000000"/>
                </a:solidFill>
              </a:rPr>
              <a:t>, x),  x </a:t>
            </a:r>
            <a:r>
              <a:rPr lang="en-US" sz="2800" dirty="0" smtClean="0">
                <a:solidFill>
                  <a:srgbClr val="000000"/>
                </a:solidFill>
              </a:rPr>
              <a:t>}</a:t>
            </a:r>
            <a:r>
              <a:rPr lang="en-US" dirty="0" smtClean="0">
                <a:solidFill>
                  <a:srgbClr val="000000"/>
                </a:solidFill>
              </a:rPr>
              <a:t>     from    </a:t>
            </a:r>
            <a:r>
              <a:rPr lang="en-US" sz="2800" dirty="0" smtClean="0">
                <a:solidFill>
                  <a:srgbClr val="000000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pk</a:t>
            </a:r>
            <a:r>
              <a:rPr lang="en-US" dirty="0" smtClean="0">
                <a:solidFill>
                  <a:srgbClr val="000000"/>
                </a:solidFill>
              </a:rPr>
              <a:t>,  E(</a:t>
            </a:r>
            <a:r>
              <a:rPr lang="en-US" dirty="0" err="1" smtClean="0">
                <a:solidFill>
                  <a:srgbClr val="000000"/>
                </a:solidFill>
              </a:rPr>
              <a:t>pk</a:t>
            </a:r>
            <a:r>
              <a:rPr lang="en-US" dirty="0" smtClean="0">
                <a:solidFill>
                  <a:srgbClr val="000000"/>
                </a:solidFill>
              </a:rPr>
              <a:t>, x),  </a:t>
            </a:r>
            <a:r>
              <a:rPr lang="en-US" dirty="0" err="1" smtClean="0">
                <a:solidFill>
                  <a:srgbClr val="000000"/>
                </a:solidFill>
              </a:rPr>
              <a:t>rand</a:t>
            </a:r>
            <a:r>
              <a:rPr lang="en-US" dirty="0" err="1"/>
              <a:t>∈M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}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⇒   can derive session key from  x.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Note:   protocol is vulnerable to man-in-the-middle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1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against man in the middle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04775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As described, the protocol is insecure against </a:t>
            </a:r>
            <a:r>
              <a:rPr lang="en-US" b="1" smtClean="0"/>
              <a:t>active</a:t>
            </a:r>
            <a:r>
              <a:rPr lang="en-US" smtClean="0"/>
              <a:t> attacks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05285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620000" y="1805285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809750"/>
            <a:ext cx="950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MiTM</a:t>
            </a:r>
            <a:endParaRPr lang="en-US" sz="2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266950"/>
            <a:ext cx="1962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pk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r>
              <a:rPr lang="en-US" sz="2400" dirty="0" smtClean="0"/>
              <a:t>) ⟵ G()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2872085"/>
            <a:ext cx="7162800" cy="461665"/>
            <a:chOff x="1066800" y="2190750"/>
            <a:chExt cx="7010400" cy="46166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066800" y="2647950"/>
              <a:ext cx="7010400" cy="44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52600" y="2190750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“Alice”,  </a:t>
              </a:r>
              <a:r>
                <a:rPr lang="en-US" sz="2400" dirty="0" err="1" smtClean="0"/>
                <a:t>pk</a:t>
              </a:r>
              <a:endParaRPr lang="en-US" sz="2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05200" y="2266950"/>
            <a:ext cx="210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pk</a:t>
            </a:r>
            <a:r>
              <a:rPr lang="en-US" sz="2400" dirty="0" smtClean="0"/>
              <a:t>’, </a:t>
            </a:r>
            <a:r>
              <a:rPr lang="en-US" sz="2400" dirty="0" err="1" smtClean="0"/>
              <a:t>sk</a:t>
            </a:r>
            <a:r>
              <a:rPr lang="en-US" sz="2400" dirty="0" smtClean="0"/>
              <a:t>’) ⟵ G()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185396" y="3311664"/>
            <a:ext cx="1806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hoose random </a:t>
            </a:r>
          </a:p>
          <a:p>
            <a:pPr algn="ctr"/>
            <a:r>
              <a:rPr lang="en-US" sz="2000" dirty="0"/>
              <a:t>x</a:t>
            </a:r>
            <a:r>
              <a:rPr lang="en-US" sz="2000" dirty="0" smtClean="0"/>
              <a:t> ∈ {0,1}</a:t>
            </a:r>
            <a:r>
              <a:rPr lang="en-US" sz="2000" baseline="30000" dirty="0" smtClean="0"/>
              <a:t>128</a:t>
            </a:r>
            <a:endParaRPr lang="en-US" sz="2400" baseline="30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914400" y="4019550"/>
            <a:ext cx="7162800" cy="461665"/>
            <a:chOff x="914400" y="4019550"/>
            <a:chExt cx="7162800" cy="461665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914400" y="4476750"/>
              <a:ext cx="7162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10200" y="4019550"/>
              <a:ext cx="2144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“Bob”,  E(</a:t>
              </a:r>
              <a:r>
                <a:rPr lang="en-US" sz="2400" dirty="0" err="1" smtClean="0"/>
                <a:t>pk</a:t>
              </a:r>
              <a:r>
                <a:rPr lang="en-US" sz="2400" dirty="0" smtClean="0"/>
                <a:t>’, x)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5400" y="4019550"/>
              <a:ext cx="2144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“Bob”,  E(</a:t>
              </a:r>
              <a:r>
                <a:rPr lang="en-US" sz="2400" dirty="0" err="1" smtClean="0"/>
                <a:t>pk</a:t>
              </a:r>
              <a:r>
                <a:rPr lang="en-US" sz="2400" dirty="0" smtClean="0"/>
                <a:t>, x)</a:t>
              </a:r>
              <a:endParaRPr lang="en-US" sz="24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5520" y="2917080"/>
              <a:ext cx="6503400" cy="1952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360" y="2907360"/>
                <a:ext cx="6526440" cy="19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866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Public key encryption:  constructions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Constructions generally rely on hard problems from </a:t>
            </a:r>
            <a:br>
              <a:rPr lang="en-US" dirty="0" smtClean="0"/>
            </a:br>
            <a:r>
              <a:rPr lang="en-US" dirty="0" smtClean="0"/>
              <a:t>number theory and algebra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Next module:   </a:t>
            </a:r>
          </a:p>
          <a:p>
            <a:r>
              <a:rPr lang="en-US" dirty="0" smtClean="0"/>
              <a:t>Brief detour to catch up on the relevant background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2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8675</TotalTime>
  <Words>395</Words>
  <Application>Microsoft Macintosh PowerPoint</Application>
  <PresentationFormat>On-screen Show (16:9)</PresentationFormat>
  <Paragraphs>80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1_Lecture</vt:lpstr>
      <vt:lpstr>2_Office Theme</vt:lpstr>
      <vt:lpstr>3_Office Theme</vt:lpstr>
      <vt:lpstr>Public-key encryption</vt:lpstr>
      <vt:lpstr>Establishing a shared secret</vt:lpstr>
      <vt:lpstr>Public key encryption</vt:lpstr>
      <vt:lpstr>Public key encryption</vt:lpstr>
      <vt:lpstr>Semantic Security</vt:lpstr>
      <vt:lpstr>Establishing a shared secret</vt:lpstr>
      <vt:lpstr>Security  (eavesdropping)</vt:lpstr>
      <vt:lpstr>Insecure against man in the middle</vt:lpstr>
      <vt:lpstr>Public key encryption:  constructions</vt:lpstr>
      <vt:lpstr>Further readings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667</cp:revision>
  <cp:lastPrinted>2012-02-04T02:16:27Z</cp:lastPrinted>
  <dcterms:created xsi:type="dcterms:W3CDTF">2010-11-06T18:36:35Z</dcterms:created>
  <dcterms:modified xsi:type="dcterms:W3CDTF">2012-04-12T07:36:23Z</dcterms:modified>
</cp:coreProperties>
</file>