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Lst>
  <p:notesMasterIdLst>
    <p:notesMasterId r:id="rId14"/>
  </p:notesMasterIdLst>
  <p:handoutMasterIdLst>
    <p:handoutMasterId r:id="rId15"/>
  </p:handoutMasterIdLst>
  <p:sldIdLst>
    <p:sldId id="300" r:id="rId4"/>
    <p:sldId id="373" r:id="rId5"/>
    <p:sldId id="375" r:id="rId6"/>
    <p:sldId id="376" r:id="rId7"/>
    <p:sldId id="433" r:id="rId8"/>
    <p:sldId id="380" r:id="rId9"/>
    <p:sldId id="381" r:id="rId10"/>
    <p:sldId id="397" r:id="rId11"/>
    <p:sldId id="398" r:id="rId12"/>
    <p:sldId id="372" r:id="rId13"/>
  </p:sldIdLst>
  <p:sldSz cx="9144000" cy="5143500" type="screen16x9"/>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clrMru>
    <a:srgbClr val="FFFFCC"/>
    <a:srgbClr val="00CC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0"/>
  </p:normalViewPr>
  <p:slideViewPr>
    <p:cSldViewPr>
      <p:cViewPr varScale="1">
        <p:scale>
          <a:sx n="123" d="100"/>
          <a:sy n="123" d="100"/>
        </p:scale>
        <p:origin x="-712" y="-11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tags" Target="tags/tag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CA2F7B-37AB-E64A-BDC2-BD96FF957116}" type="datetimeFigureOut">
              <a:rPr lang="en-US" smtClean="0"/>
              <a:t>4/12/12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A5EBE8-F4B4-1840-AEB3-DB83FC3EE933}" type="slidenum">
              <a:rPr lang="en-US" smtClean="0"/>
              <a:t>‹#›</a:t>
            </a:fld>
            <a:endParaRPr lang="en-US"/>
          </a:p>
        </p:txBody>
      </p:sp>
    </p:spTree>
    <p:extLst>
      <p:ext uri="{BB962C8B-B14F-4D97-AF65-F5344CB8AC3E}">
        <p14:creationId xmlns:p14="http://schemas.microsoft.com/office/powerpoint/2010/main" val="9333657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03:10.086"/>
    </inkml:context>
    <inkml:brush xml:id="br0">
      <inkml:brushProperty name="width" value="0.05292" units="cm"/>
      <inkml:brushProperty name="height" value="0.05292" units="cm"/>
      <inkml:brushProperty name="color" value="#FF0000"/>
    </inkml:brush>
  </inkml:definitions>
  <inkml:trace contextRef="#ctx0" brushRef="#br0">6145 8183 6566,'-19'0'2018,"19"-20"-289,0 20-159,0 0 63,0 0-319,0 0-97,0 0-288,0 0-449,0 0-96,0 0 161,19 0 288,1-20-353,18 20 161,22 0-97,0 0 65,1-20-353,-3 20 128,21 0-319,-19 0 159,20 0-32,-20-20-96,0 20 32,17 0-96,-17 0 0,0 20 0,1-20 32,-23 0-32,22 0 0,-21 0 0,21 0 0,-19 0-32,-22 0 32,1 0-32,-1 0 193,2 0-322,-21 0 129,0 0 97,0 0 31,0 0 128,0 0 32,0 0-320,-21 0 64,21 0 128,-19 0-192,19 20-128,-20-20 320,1 0-288,-22 20 128,22 0-32,-22-1 64,2-19-32,-1 21 128,1-2-256,-21 21 160,0-20-64,21-1 0,-21 2 0,2 18 96,17-19-96,-19 0 32,21 20 32,-21-21-32,21 1-32,-1 0 32,-20 0 32,21 20-96,-2-21 96,2 1-64,-1 0 32,-18 1-32,36-2 0,-16 1-32,-1-1 64,17-19-32,3 21 64,0-21-64,19 0 32,-20 19 32,20-19-32,0 0 96,0 0-256,0 0 224,0 0-160,0 0-160,20 0 256,-20 0 128,19 0-256,-19 0 160,41 0 96,-22 0 128,39-19-32,2 19 1,0 0-1,20 0 128,-1 0-32,20-21-127,0 21 223,2 0-384,-24-19 96,24 19 96,-21 0-256,18 0 64,-38 0 32,20 0-64,-41 0 64,1 0-32,-1 0-64,-19 0 225,-20 0-322,21 0-351,-21 0-289,0 0-288,-21 0-384,21 0-1282,-20-20-4035</inkml:trace>
  <inkml:trace contextRef="#ctx0" brushRef="#br0" timeOffset="1565.0895">7039 8143 6149,'0'0'1922,"0"0"-480,19 0 95,-19 0 97,19 0-33,1 0-96,1 0-319,18 0-97,1 0-128,-1-20-577,2 20 0,-2 0 65,1 0-417,-1 0 352,2-20-352,-2 20 160,-20 0-192,22 0 0,-22 0 96,20 0 65,-18 0-226,-2 0 33,1 0 64,-20 0 33,0 0-33,19 0 192,-19 0-352,0 0 320,0 0-256,0 0 224,0 0-64,0 0 192,0 0-384,-19 0 256,19 0-288,-20 20 192,20-20-96,-19 0 192,-2 20-288,1 0 128,1-20 192,-20 20-384,18-20 256,2 19 129,-20 2-386,18-21 225,1 19-32,-19 1 0,18-20 0,-18 20 193,20-20-193,-22 20-161,22-1 161,-22-19 32,22 21 129,-1-21-161,1 19-32,-22-19-65,22 0 97,0 20-32,-3-20 161,3 20-226,-1 0 65,1-20 64,-2 0-64,1 20 64,1-20-64,0 20 64,-3-20-64,22 0 64,-19 19-32,0-19 129,-1 20-258,20-20 226,-19 0-194,-3 20 97,22-20-32,-19 0 193,0 20-290,-1-20 129,20 0 0,-21 20 129,2-20-258,19 0 129,-20 20 0,1-20 0,19 0 0,-21 19 0,1-19 129,20 0-226,-19 0 97,19 20-32,-20-20 32,20 0 0,-21 20 0,21-20 0,-19 0 129,19 0-226,-20 21 65,20-21 225,0 0-354,0 0 161,-19 0 0,19 0 33,0 0 31,0 0-161,0 0 130,0 0 63,0 0-257,-21 19 161,21-19 0,0 0 161,0 0-322,0 0 161,0 0 0,0 0 32,0 0-64,0 0 32,0 0 0,0 0 129,0 0-258,0 0 33,0 0 64,0 0 0,0 0 192,0 0-352,0 0 352,0 0-224,21 0 160,-2 0 1,-19 0 191,20 0-256,-1-19-64,22 19 96,-22 0 32,22 0 32,-2 0-32,1 0 0,-1-21 161,2 21-322,17 0 162,-17 0 95,-3 0-96,22 0 64,-21 0-96,21 0-160,-19 0 160,17 0 64,2 0 96,-19 0-320,-2 0 288,1 0-320,-1 0 160,-19 0-32,1 0 64,-2 0-64,1 0-160,-20 0-352,0 0-641,0 0-577,0 0-1761</inkml:trace>
  <inkml:trace contextRef="#ctx0" brushRef="#br0" timeOffset="2422.1385">7694 8679 7591,'0'-19'1089,"0"-2"1825,0 21-95,0-20-705,0 20-320,0 20-1186,0-20-383,0 21 319,-22 18-95,3 1 95,19 0-160,-20-1-159,20 1-65,-19 0 128,19-21-384,0 1 192,-21 0-64,21 0 192,0-20-192,0 0 257,0 0-65,0-20-160,0 0-64,0 0-32,0-19 96,0-1-192,0 0-225,21 21 225,-21-21 321,19 19-386,-19 21 97,20-19 96,-20 19 96,19 0-32,3 19 65,-3 2 159,0-2-352,1 2 224,20-2-32,-20 1-64,-1 0 128,2 0-288,-1 0 96,-1 0 192,-19-20-544,20 0-64,-20 0-353,21 0-256,-21 0-256,0 0-449,0-20-1025,0 0-2305</inkml:trace>
  <inkml:trace contextRef="#ctx0" brushRef="#br0" timeOffset="2628.1503">7971 8599 7174,'19'-19'2531,"-19"19"-706,0 0 738,0 19-65,0 1-672,-19 21-545,19-2-288,-20 1 128,1 0-512,-2-1-161,21 1-224,-20 0-128,20-21-96,-19-19 0,19 20-320,0-20-769,0 20-1089,0-20-3107</inkml:trace>
  <inkml:trace contextRef="#ctx0" brushRef="#br0" timeOffset="3133.1792">8527 8401 12203,'0'0'1538,"0"0"1568,19 0-1280,1 0-64,1 0-833,18-20-64,1 20-417,19 0 257,-19 0-481,-1 0-64,2 0-64,-3 0-64,-16 0-160,17 0-384,-20 0-193,-19 0-704,0 0-513,0 20-865,0-20-2530</inkml:trace>
  <inkml:trace contextRef="#ctx0" brushRef="#br0" timeOffset="3327.1903">8606 8480 11562,'-19'0'1954,"19"0"256,0 0 33,19 20-226,1-20-575,20 0-449,-1 0-225,21 0-95,0 0-64,-2 0-609,3 0 160,-21 0 0,18 0-769,-17-20-672,-22 20-1057,1 20-3492</inkml:trace>
  <inkml:trace contextRef="#ctx0" brushRef="#br0" timeOffset="5533.3165">9936 7984 6758,'0'0'2530,"0"0"65,0 0-770,0 0-31,-20 0-705,20 0-448,0 0 63,0 0-223,0 0-1,-19 0-95,19 0-1,0 0-96,0 0-159,-21 0 95,21 0 0,-20 0-64,20 0 128,-19 0-384,19 0 385,-19 0-386,-3 0 194,22 0-33,-19 20 160,19-20-320,-20 0 256,20 20-320,0-20 320,0 20-160,0-20 0,20 19 32,-20 1-32,19 0-96,3 0 64,-3 0 32,0 0 32,-19 0 64,20 20-32,-20-21-192,21 1 192,-21 0-64,0 0 128,-21-20 64,21 19-256,-20 2 128,1-2 96,19-19-160,-19 20-192,19-20 224,0 0-256,0 20-160,-22-20 191,22 20 97,0-20 0,0 20 288,0 0-384,-19-1 192,19 21 96,-20-20 129,1 20-193,19-1 160,-21 2 160,1-22-288,1 20 128,19 1 129,-19 0-193,19-20 64,0 20 32,0-20-192,0 0 160,19-1-288,0 1 128,1 0 0,1-20-192,-2 0-384,20 0-738,-17 0-415,16 0-1474,3-20-3780</inkml:trace>
  <inkml:trace contextRef="#ctx0" brushRef="#br0" timeOffset="5914.3383">10155 8679 11050,'-20'-40'833,"20"20"2210,0 0-833,0-19-737,0 19 1,20-20-482,-1 1-703,0 19 31,22-20 0,-2 20-95,-18 0-129,-1 20 0,-1 0-64,0 0 0,3 20 0,-3 0 256,-19 20-320,0-1 128,-19 1 32,-3 0 161,3-20-225,-20-1 192,18 1-160,-18 0-32,20 1 64,-22-21 0,22 0-352,-1 0-96,20 0-673,-21 0-320,21 0-1154,21 0-1985</inkml:trace>
  <inkml:trace contextRef="#ctx0" brushRef="#br0" timeOffset="6116.3498">10412 8599 5957,'20'20'4260,"-1"0"-1473,-19-20-1,0 21-864,-19-2 64,19 20-801,0-18-416,-20-2-513,20 2-320,0-2 256,-19 1-320,19 0-801,0 0-544,0-20-929,0 0-1506,19 0-3843</inkml:trace>
  <inkml:trace contextRef="#ctx0" brushRef="#br0" timeOffset="6367.3642">10769 8302 13676,'0'0'545,"0"0"800,0 19 1,0-19 223,-19 40-256,19-20-192,0 20-672,-20 0 31,20-1-192,0-19-127,-19 20-97,19-20-160,0 19-705,0-19-769,0-20-1184,0 21-2852</inkml:trace>
  <inkml:trace contextRef="#ctx0" brushRef="#br0" timeOffset="6539.374">10928 8699 13132,'0'40'1057,"-19"-21"1730,-1 2-898,1-2 33,-2 21-929,-18-20-737,19-20-256,-1 20-192,2 0-577,-1-20-1441,20 0-3299</inkml:trace>
  <inkml:trace contextRef="#ctx0" brushRef="#br0" timeOffset="7108.4065">11147 8421 9096,'0'-20'1890,"0"0"1249,19 20-1345,1-20-97,1 20-640,18-19-256,-20 19-257,2 0 129,18 19-192,-19-19-97,-20 20-288,21 0 96,-21 20 128,-21-20-159,21-1-129,-39 21 128,19-20 0,-1 20 192,-18-21-63,20 1-1,19 0 192,-21-20-191,21 21-33,0-21-352,21 0 160,-21 19 0,39-19-128,-20 0-961,22 0-320,-2 0-1122,1 0-2369</inkml:trace>
  <inkml:trace contextRef="#ctx0" brushRef="#br0" timeOffset="7296.4173">11544 8739 10634,'-19'40'1857,"19"-40"1026,-21 19-128,21 1-898,-20 0-95,1 0-1089,-1 0-385,-1 0-224,2-1-32,19-19-256,-20 0-417,20 20-1249,0-20-1120,0 0-3076</inkml:trace>
  <inkml:trace contextRef="#ctx0" brushRef="#br0" timeOffset="7477.4277">11742 8758 15566,'0'0'673,"0"0"1441,0 0-1025,0 0-609,0 0-191,0 0-738,0 0-1152,21 0-2179</inkml:trace>
  <inkml:trace contextRef="#ctx0" brushRef="#br0" timeOffset="7618.4357">11901 8758 12171,'0'0'833,"0"0"1153,0 0-801,0 0-513,0 0-736,19 0-288,2 0-2018,-21 0-3908</inkml:trace>
  <inkml:trace contextRef="#ctx0" brushRef="#br0" timeOffset="7742.4428">12100 8739 13292,'0'19'1153,"0"-19"1153,0 0-1441,0 0-160,0 0-705,0-19-609,20 19-1985,-1 0-4709</inkml:trace>
  <inkml:trace contextRef="#ctx0" brushRef="#br0" timeOffset="7915.4527">12317 8779 14509,'0'0'1346,"0"19"1248,-19-19-736,0 20-161,-1 0-768,-1 0-801,2 0-288,19-20-192,-20 20-993,1-20-2403</inkml:trace>
  <inkml:trace contextRef="#ctx0" brushRef="#br0" timeOffset="8927.5106">12298 8779 7014,'0'0'2242,"0"0"-160,0 0-833,0 0-320,0 19 481,0 1-193,-19-20-256,19 20-96,-20 0-161,20 0 33,-21-20-513,2 20 0,19-20-288,-20 19 96,20-19-352,-19 0-417,19 0-1056,0 0-1827</inkml:trace>
  <inkml:trace contextRef="#ctx0" brushRef="#br0" timeOffset="9575.5477">12734 8500 8488,'21'-20'1281,"-21"1"1826,0 19-385,0 0-800,0 0-288,0 0-1090,0 19-288,-21 1 353,21 20 256,-19-20-257,-20 19-63,18 1-129,1 0-95,1-1 63,19-18-160,-19-2-192,19-19 96,0 0 193,0 0-33,-22 0-32,22 0-480,0-19 288,0-2-224,22-18 128,-22 20-64,19-22 0,0 2-129,1 19 289,1-20-128,-21 20-128,19 20 288,1 0-320,-20 0 352,0 0-128,19 0 321,2 20-354,-21 20 194,20-20 31,-20-1-128,19 21 32,-19-19-96,20-2 0,-20 1-32,21-1-513,-21-19-95,0 0-385,19 21-352,-19-21-289,0-21-672,20 21-1314,-20-19-2722</inkml:trace>
  <inkml:trace contextRef="#ctx0" brushRef="#br0" timeOffset="9807.5609">13033 8321 9577,'19'-19'2370,"-19"19"192,0 0-480,0 19-352,0 2-417,-19 18-384,-1 1-32,1 19-321,-3-19 161,3 20-289,-20-21-191,39 2 31,-21-2-256,2-20-128,19 2 64,0-2-352,0 2-385,0-21-416,0 0-833,0 0-352,0-21-2467</inkml:trace>
  <inkml:trace contextRef="#ctx0" brushRef="#br0" timeOffset="10020.5731">13073 8580 14221,'20'0'480,"-20"0"1987,38 0-706,-16 0-223,16 0-481,3 0-545,-2 0-512,0 0 96,1 0-160,-1 0-352,-18-20-865,18 20-513,-19 0-1729,1 0-2947</inkml:trace>
  <inkml:trace contextRef="#ctx0" brushRef="#br0" timeOffset="10227.585">13707 8401 15919,'0'20'1089,"-19"0"1313,19 0-448,-20 19-225,-21 1-127,22-20-449,19 19-897,-19-19-224,-1 21 160,-1-22-384,21 1-288,-19-1-1026,19 2-608,0-21-1761</inkml:trace>
  <inkml:trace contextRef="#ctx0" brushRef="#br0" timeOffset="11168.6388">13827 8103 7174,'0'0'2435,"0"0"415,0-20-768,0 20 32,19 0-768,-19 0-546,20 0 97,1 0-32,-1 0-32,-1 0-289,22 20-287,-22-20-33,0 20 160,1 0-352,-20 0 288,0 19-288,0-18 161,0 18-1,-20-19 32,1 19-128,19-18 192,-19-2-352,19 1 128,-22 0-64,22 0 161,0 0-322,0 0 129,22-1 64,-3 1-32,0 0 64,1 0-32,-1 0-128,2 19 257,-1 1-322,-20 0 386,19-1-354,-19 1 290,0 0-1,0 0 64,0 0 256,0-20-127,0 19-257,-19-19 96,19 0-96,0 20 160,-20-21-31,-1 1-257,2 0 160,-1 1 32,-18-21 128,16 0-160,3 19-128,-20-19-32,18 0-128,1 0-384,1 0-930,19 0-896,-19 20-2979</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03:36.99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16308 5084 6662,'-20'0'1729,"20"-20"1474,-19 20-640,19 0-833,0 0-449,19 0-416,-19-19-481,20 19 609,-1 0-353,22-21 417,-3 21-640,23 0 320,-21 0-385,-1 0-256,2 21 256,-3-21 289,-18 19-449,1 1-384,-1 0 704,-20-1-319,0 1-129,0 1 256,-20-2-352,-1 21 544,-18-21-800,-21 22 544,21-1-288,-1-21 0,-21 21-448,23-20 800,-22 1-352,40-3-128,1 2 256,-2-20-288,21 21 64,21-21 192,-2 0 192,20 0 481,2 19-705,19-19 512,-21 0-544,21 0 737,-22 0-673,-16 20 288,16-20-448,-18 0 0,1 0 288,-21 0-1152,20 0-97,-1 0-1025,-19 0-737,19 0-3011</inkml:trace>
  <inkml:trace contextRef="#ctx0" brushRef="#br0" timeOffset="437.025">16943 5143 8584,'0'-20'1441,"0"20"1474,0 0-769,0 20-769,20-20 289,-1 21-898,2-21 385,-1 19-160,-1 2-672,0-2 287,3 0-255,-3 2-546,1-1 418,-20-1-353,19 2-737,-19-2-128,0-19-449,0 19-640,0-19-1089,0 0-1537</inkml:trace>
  <inkml:trace contextRef="#ctx0" brushRef="#br0" timeOffset="633.0362">17242 5143 10762,'0'0'1249,"-22"0"1698,-16 21-1378,18-2 33,-20 2-385,1 17-288,-2-17-417,2-1 385,-1-1-929,40 2 96,-20-21 128,20 0-832,0 0-770,20 0-960,-20-21-3652</inkml:trace>
  <inkml:trace contextRef="#ctx0" brushRef="#br0" timeOffset="2036.1164">17420 5045 6694,'19'-21'3747,"-19"21"-1472,0 0-322,0-20-575,0 20-193,20 0-448,-20 20-161,0-20 289,21 40-96,-21-20 63,0 19-191,0 2-321,0-1 161,-21 19 255,21-20-319,0 1 63,-20-21-416,20 22 64,0-20 225,-19-3-257,19 2-352,0 1 480,0-21-801,0 19-95,0-19-545,0 0-33,0 0-223,0 0-737,0 0-1474,19 0-3843</inkml:trace>
  <inkml:trace contextRef="#ctx0" brushRef="#br0" timeOffset="2467.1411">17618 5084 9865,'19'-20'256,"-19"20"2627,21-19-961,-1 19-225,-1 0-159,22 0-577,-22 0-385,20 0 225,2 19 192,-22 1-609,22-20 257,-22 39-449,-19-19 513,0 1-545,0 19 96,0-2-256,-41 3 416,3-1-127,-3-21-97,2 21-128,-1 1 0,1-23-96,-2 2 128,22 1 96,-1-21-160,20 19 193,0-19-514,20 0 481,-1 0 481,2 20-577,18-20 192,2 0-191,17 0-33,-17-20-225,-3 20-415,3 0-33,-2 0-512,2 0-352,-22 0-801,0 0-2403</inkml:trace>
  <inkml:trace contextRef="#ctx0" brushRef="#br0" timeOffset="4810.2751">18333 5242 7270,'0'0'1890,"0"0"-64,0 0-128,0 0-161,0 0 0,0 0-63,0 0-257,0 0-192,19 0 128,-19 0-320,20 0 224,20-19-256,-1 19-385,-18 0 705,18 0-512,-20 0-225,22 0-64,-21 0 225,-1 0-577,2 0 544,-1 0-31,-1 0-385,0 0-96,3 0 96,-22 0 0,19 0 32,-19 0-1409,0-19-481,0 19-31,0 0-1507,0 0-8166</inkml:trace>
  <inkml:trace contextRef="#ctx0" brushRef="#br0" timeOffset="5638.3225">18968 5164 9160,'0'0'2114,"0"0"929,0 0-1025,0-21-320,20 21-898,-20 0 129,19-20-480,1 20 127,1-19 97,-2-1-609,1 20 96,-1-20 0,2 1-64,-1 19 225,-20-21-257,19 1 96,0 1 32,-19-1-512,0 20 352,0-20 0,0 20 256,0 0-833,0 0 1282,0 0-993,0 20 0,0 0 192,0-1 704,-19 22-416,19 18 1,-19-20 415,19 1-608,-20 19 353,-1-18-225,21-1-160,0-2-160,0-17 480,-19 20-704,19-23 127,0 2-511,-20 20-450,20-20-415,-19 1-65,19-21-1985,0 18-1987</inkml:trace>
  <inkml:trace contextRef="#ctx0" brushRef="#br0" timeOffset="5836.3338">18908 5501 10698,'-19'0'2306,"19"0"320,19 0-736,1 0-192,20 0-193,-20 0-768,19 0-577,1 0 160,-1 0-224,2 0-416,-3 0 32,-16 0-769,17 0-1025,-20 0-3780</inkml:trace>
  <inkml:trace contextRef="#ctx0" brushRef="#br0" timeOffset="6221.3558">19503 5164 10441,'0'-21'1954,"0"21"641,0 0-706,0 0-1088,22 21 545,-22-21-514,19 19 385,0 2-832,1-2 480,1 21-353,-2-20-416,20-1 128,-39 2-416,22-2 32,-3 0-641,-19-19-192,19 0-608,-19 0 127,20 0-1248,-20 0-2019</inkml:trace>
  <inkml:trace contextRef="#ctx0" brushRef="#br0" timeOffset="6416.367">19862 5143 11627,'-22'0'1793,"3"21"706,0-21-610,-22 19 97,2 21-705,1-21-224,-3 22-704,2-22 448,18 21-609,-18-40 32,20 19-320,19 2-321,-22-21-640,22 0-1473,0 0-2883</inkml:trace>
  <inkml:trace contextRef="#ctx0" brushRef="#br0" timeOffset="7567.4328">20079 5104 7142,'0'-20'769,"0"0"2658,21 20-1153,-21-19-224,0 19-480,0 0-1058,0 19-31,0 1 223,20 0 65,-20 19 64,-20 1 0,20 19-641,0-18 384,-21 18-95,1-19-289,20 1 192,0-23-384,-19 23 97,19-22-1,-19 1-289,19-20 290,0 21-1058,0-21 160,0 0-961,0 0-384,19 0-1601</inkml:trace>
  <inkml:trace contextRef="#ctx0" brushRef="#br0" timeOffset="8211.4697">20339 5242 6438,'-22'-19'1217,"22"0"1281,0 19 0,0-21-800,-19 21 96,19-19-609,0 19-384,0-21-33,19 1-287,-19 1-193,0 19 129,22-20-610,-3 0 706,20 1-833,1-2 672,-1 1-320,2 1-160,-2 19-32,-20-20 512,2 20-384,-1 0 160,-1 0-448,-19 0 704,19 20-512,-19-20 352,0 19-384,-19 22 640,0-2-736,-22 20 673,2 2-674,-2 18 610,-17-1-225,18-16-96,1 16-192,20-19 160,19-18-224,0 17 384,0-38-449,19 1 353,0-1-352,20-20-128,2 0 31,-22 0-511,0-41 543,3 21 33,-3-19 256,-19 0 96,-19 0 96,-22-2 288,2 1-127,-21 2 127,0-3-64,21 20 481,20-17-320,19 17-770,0 2 97,19-1-32,20-1-1986,2 21-3459</inkml:trace>
  <inkml:trace contextRef="#ctx0" brushRef="#br0" timeOffset="8661.4954">20835 5263 12748,'0'0'1761,"-22"0"1891,22-21-1923,22 21-287,-3 0-610,20 0-95,1 0 256,21 0-609,-23 0-31,22 0-609,-21 0 704,2 0-512,-2 0-705,1 0-352,-20 0 224,-20 0-1185,0 0-768,0 0-2147</inkml:trace>
  <inkml:trace contextRef="#ctx0" brushRef="#br0" timeOffset="8856.5065">20835 5402 11370,'0'21'2851,"0"-21"-1185,19 0 1056,0 0-1088,22 0-417,-2 0-352,21-21-673,0 21-128,-21-20-96,21 20 64,-21 0-1153,1 0-609,-1 0-1889</inkml:trace>
  <inkml:trace contextRef="#ctx0" brushRef="#br0" timeOffset="9634.551">21986 5143 7879,'39'-39'1025,"-20"19"2050,-19 20-321,0 0-992,-19 0-577,-1 0-736,1 0-161,-41 39 417,19-19-129,-17 20 641,-2 19-640,0 1 320,21-1-321,-2-18-255,22-2-65,19 2-416,19-22 160,3 1-128,16 1 320,3-21-288,-2-21-449,21 21 257,-21-39-481,-20 18 481,-19 1 224,0 2 320,-19-23-256,-1 20 192,-19 2-352,18 19 512,2-19-191,-1 19-546,20 0-223,0 0-3460</inkml:trace>
  <inkml:trace contextRef="#ctx0" brushRef="#br1" timeOffset="27536.575">15872 4786 6342,'-20'0'1505,"20"-20"-32,0 20 353,0 0-545,0-20-352,0 20 128,0 0-96,0 0-160,0 0-129,0 0-159,0 0-161,0 0-31,0 0-97,0 0-64,0 0-128,0 0 320,0 20 33,0-20 63,20 20-160,-20-1-31,0 2 127,0 18-384,0-19 224,0 0-32,0 20-64,0-20 513,0 19-737,0-19 160,0 1-384,0 18 416,0-19-32,0 19 352,0 1-480,0-19 224,0 17-192,-20-17 225,20 18-65,0-18-256,0 17 352,0 3-96,0-20-64,0 17-384,0-17 736,-21 18-384,21-18-64,0 18-192,0-19 608,0-1-672,0 20 320,0-19-32,0 1 32,-19-1 288,19-1-352,0 2 64,0-2 0,0-19 160,0 20-224,0-20-256,0 0 480,0 20-384,0-20 577,0 0-674,0 0 674,0 20-674,0-20 642,0 0-610,0 0 482,0 0-161,0 0 128,0 0-352,0 0 352,0 0-576,0 0 768,0 0-800,0 0 832,0 0-768,0 0 352,0 0 352,0 0-736,0 0 384,0 0 224,19 0 0,-19 0-192,0 0-224,21 0 0,-1 0 448,-20 0-480,19 0 480,0 0-256,22 0-192,-22 0 480,1 0-288,1 0-192,-1 0 192,18 0 96,-16 0 256,-3 0-704,0 0 736,1-20-352,-1 20-160,2 0 320,-1 0-480,-1 0 672,1 0-736,1 0 384,-21 0-64,19 0 64,1 0-96,-1 0 96,2 0 353,-1 0-546,-20 0-63,19 0 224,0 0 0,-19 0 0,22 0 32,-3 0 192,1 0-128,-20 0-416,19 0 320,2 0 160,-1 0-160,-1 0 193,-19 0-546,19 0 545,3 0 1,-3 0-578,-19 0 385,19 0 353,1 0-706,-20 0 353,21 0 320,-21 0-608,20 0 288,-20 0 353,19 0-482,-19 20 97,0-20 32,19 0 0,-19 0-192,0 0 384,22 0 1,-22 0-514,0 0 321,0 0 385,0 0-738,0 0 545,0 0-159,0 0-162,0 0 386,0 0-418,0 0 578,0 0-481,0 0-96,19 0 288,-19 0 160,0 0-224,0-20-192,0 20 224,0 0 288,0 0-704,0-20 672,0 20-640,0-20 512,19 20-224,-19-19 32,0-2-32,0 21-224,0-19 256,20 19 32,-20-20 289,0-1-481,0 21 160,0-20 0,0 20 64,0-18-321,0-3 578,0 21-545,0-19 384,21-1-545,-21 20 353,0-21 321,0 3-609,0 18 288,0-21 224,0 21-384,0-20 512,0 20-448,0-19 96,0-2 0,0 21-192,0-20 448,0 2-160,19 18-448,-19-21 576,0 1-416,0 20 192,0-21 160,0 2-96,0 19-256,0-19 192,0 19 320,0-21-448,0 2 192,0 19 32,0-20-160,0-1 64,0 21-32,0-19 64,0 19-64,0-19 160,0-2-480,0 21 672,0-19-448,0-2 288,0 21-544,0-20 416,0 1 352,-19 19-800,19-20 736,0 20-416,0-20 64,0 20 224,0-19-256,0-2-224,0 21 544,0-20-512,0 20 256,0-19 192,0 19-192,0-20 0,0 20 160,0-20-160,0 0-929,0 20 1442,0-20-97,0 0-416,0 20 96,0-20-64,0 20-32,0-19-128,0 19 128,0 0-32,0-20 32,0 20 0,0 0 0,0 0 0,0 0 0,0 0-64,0 0 0,0 0 64,0 0 96,0 0-192,0 0 64,-21 0 0,21 0 32,0-21-64,-20 21 96,1 0-96,0 0 32,19 0 0,-22 0 32,-16-19-32,18 19-32,-1 0 32,1 0 32,1 0-64,0 0 64,-22 0-33,22 0 98,-1 0-130,-1 0 65,2 0 97,-20 0-258,17 0 225,3 0-128,-20 0-32,18 0 64,2 0 128,-1 0-320,-20 0 288,20 0-96,1 0 192,-1 0-352,-1 0 192,2 0 128,-1 0-128,1 0-192,-22 0 160,3 0 0,-3 0 32,2 0 0,-2 0-32,3 0 160,18 0-288,-20 0 160,1 0 0,17 0 0,3 0 160,0 0-224,-1 0 32,-1 0 160,21 0-192,-19 0-256,19 0-737,0 0-1153,0 19-1634</inkml:trace>
  <inkml:trace contextRef="#ctx0" brushRef="#br1" timeOffset="30517.7455">18292 4826 5957,'0'-21'673,"0"21"-129,-19 0 33,19 0 128,0-19 127,0 19-31,0 0-32,-20 0 32,20 0-65,0-20-191,0 20-1,0 0-127,0 0 63,0 0 65,-19 0-33,19 0 1,0 0-1,0 0-96,0 0-31,0 0-33,0 0-128,0 20 1,-19-20 31,19 0-96,0 19-32,0-19 160,0 21 65,0-1-65,0-1 128,0 1-384,-22 0 161,22 0-257,0 0 480,0 0-192,0 0-576,0 19 576,0-18 0,0-2-384,0 1 352,0 0-192,-19-1 0,19 1 96,0 1-32,0 19-192,0-21 449,0 0-385,0 2 192,0 18-385,0-18 482,0-2-418,0 21 258,0-20-33,0 1 32,0 17 160,0-17-96,0-2-448,0 1 704,-20 1-512,20-3 256,0 3-224,0-1 256,0-1-128,0 2-32,0-3-32,0 2-32,0 1-128,0-21 576,0 20-544,0-1 384,0 2-544,0-21 544,0 19-64,-19 1-160,19-20-64,0 20 224,0-20-320,0 20-32,0-20 416,0 0-448,0 0 576,0 21-672,0-21 640,0 0-288,0 0-192,0 0 160,0 0 0,0 0 96,0 0-288,19 0 224,-19 0 224,0 0-159,20 0-65,-20 0-64,19 0-33,3 0-127,-3 0 449,0 0-354,1 0 450,-1 0-33,2 0-512,18 0 544,-19 0-160,20 0-448,-1 0 576,-18 0-448,18 0 513,-20 0-609,3 0 480,17 0-352,-20 0 384,2-21-96,-1 21-480,18 0 384,-16 0 192,-3 0-192,20 0 0,-18 0-384,-1 0 512,18 0-64,-16 0-256,-3 0-96,20 0 577,-18 0-385,-2 0-97,1 0 162,-1 0 31,1 0-160,1 0-129,-2 0 418,1-20-225,-1 20-161,2 0 514,-1 0-449,-1 0 96,-19 0-32,19 0 32,3 0 0,-3 0-193,-19 0 418,20 0-33,-20 0-192,19 0 0,-19 0-160,21 0 320,-1 0-224,-20 0 192,19 0-128,-19 0-32,19 0-96,-19 0-96,0 0 448,0 0-192,0 0-224,0 0 480,0 0-256,0 20 192,0-20-96,0 0-160,0 0 256,0 0-416,0 0 288,0 0 353,0-20-737,22 20 736,-22 0-416,0 0 32,0 0-192,0-20 192,0 20-256,0 0 448,0-20-256,0 20-160,0-19 416,0-2-128,0 21-256,0-19 160,0-1-32,0 20 64,0-21-128,0 1 224,0 2-224,0-3-32,0 21 96,0-19 0,0-1 160,0-1-160,0 21-320,0-18 672,19-3-416,-19 1-192,0 20 480,0-19-448,0-2 448,0 1-224,0 20 0,0-18-224,0-3 256,0 1-32,0-1 320,0 2-640,0 19 512,0-19-160,0-2-224,0 2 448,0-1-160,0-1-288,0 2 224,0 0 96,0-2-160,0 2-288,0-2 320,0 1 224,0 1-96,0-1-256,0 0 96,0 1 192,0 19-480,0-21 320,0 1 352,0 1-736,19 19 384,-19-20 256,0 0-320,0 0-640,0 20 1504,0-20-607,0 0-386,0 0 225,0 20-32,0-19 193,0-1-161,0 20-64,0-21-129,0 21 290,0 0-162,0 0 1,0-19 97,0 19-130,0 0-63,0 0 128,0 0-32,0 0 160,0 0-320,0 0 192,0 0 0,0 0 128,0 0-160,0 0-64,-19 0-96,19 0 224,-19 0 32,-3 0-224,3 0 320,0 0-224,-1 0 64,-20 0-32,20 0 32,1 0-32,-22 0-64,22 0 96,-22 0-32,22 0 64,-20 0-64,-2 0 32,22 0 0,-20 0 0,18 0 32,1 0-32,1 0 128,0 0-128,-3 0-192,3 0 160,0 0-32,-1 0 224,-1 0-352,1 0 320,1 0-224,0 0-32,-22 0 32,22 0 160,-1 0 0,-20 0-192,20 0 64,1 0 256,-22 0-192,22 0 32,-1 0-64,-1 0-96,-18 0 256,20 0-160,-22 0-32,22 0 0,-1-20 64,-20 20 0,20 0-32,1 0 32,0 0 0,-3 0 160,3 0-385,19 0 225,0 0-64,-20 0-384,20 20-417,0-20-640,0 19-769,0-19-2915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04:16.505"/>
    </inkml:context>
    <inkml:brush xml:id="br0">
      <inkml:brushProperty name="width" value="0.05292" units="cm"/>
      <inkml:brushProperty name="height" value="0.05292" units="cm"/>
      <inkml:brushProperty name="color" value="#FF0000"/>
    </inkml:brush>
  </inkml:definitions>
  <inkml:trace contextRef="#ctx0" brushRef="#br0">20654 5164 7463,'0'0'352,"0"0"2082,0 0-416,0 19-224,0-19-321,22 21-63,-3-2-225,20 21-288,-18-1-161,-1-18-480,18 17 225,-16 24-353,16-24-64,-18-17 32,1 18 0,-2-18-288,1 18 416,-1-39-352,-19 20 0,22-1-448,-22-19 31,19 0-736,-19 0-353,0 0-800,19 0-1730</inkml:trace>
  <inkml:trace contextRef="#ctx0" brushRef="#br0" timeOffset="270.0155">21191 5104 11594,'-19'0'97,"-2"0"1504,1 19-128,1 22 1,-20-22-97,-2 40-480,-19 1-513,2-20 449,17 20-416,-19-21-33,2 21-224,17-40 32,3 19-320,16-18 480,-16-1-416,18-1-256,20 2-705,-21-21-544,21 0-1474,21 0-1377</inkml:trace>
  <inkml:trace contextRef="#ctx0" brushRef="#br0" timeOffset="942.0539">21211 5402 9192,'0'0'3267,"0"0"-2530,0-20 1665,0 20-512,19 0-256,-19 0-866,0 0-672,0 0 289,0 0-97,0 0-256,0 20 64,0-20 160,0 0-320,0 0 192,0 0-128,0 0 0,0 0 129,0 0-1,0 0-192,0 0 320,0 0-32,0 0-96,0 0 0,0 0 0,0 0 97,0 21-385,0-3 256,0-18 352,0 0-512,0 20 288,0-20-128,0 0-32,0 0 32,0 0 513,0-20-801,0 20-32,0-18 512,0-3-480,0 21 160,0 0 32,21-20 0,-21 20-128,20 0-97,-20 0 161,19 0-160,0 0 320,-19 0-288,22 0 384,-22 0-192,0 0 32,0 20 0,0-20 96,0 0-32,0 0 129,-22 21-97,22-21 160,-19 0-352,0 0 192,19 0-32,0 0 96,0 0-96,0 0-192,0-21 96,0 21-96,0 0-576,0 0-225,0 0-865,19 0-1441,-19 0-3075</inkml:trace>
  <inkml:trace contextRef="#ctx0" brushRef="#br0" timeOffset="1424.0815">21548 5204 8904,'21'0'929,"-21"0"1377,0 0 32,19 0-736,-19 19 223,20 0-864,-20 2-128,19-1-128,-19-1-1,22 21-607,-3-21 191,0 22-160,1-2-288,1-19-225,-2 20-928,1-20-480,-20 1-2051,19-3-3715</inkml:trace>
  <inkml:trace contextRef="#ctx0" brushRef="#br0" timeOffset="1695.097">22164 5242 14413,'-41'41'-96,"3"-22"1986,-3 21 224,2 20-224,-21-21-289,0 41-768,-18-20 64,18 18-96,-19 2-321,-1 0-256,20-20-96,22-1-96,-22 0-480,40-18-129,-1-1-191,2-20-674,-1-2-640,20-18-1281,0 0-5189</inkml:trace>
  <inkml:trace contextRef="#ctx0" brushRef="#br0" timeOffset="3284.1879">22342 5342 11915,'0'0'512,"0"0"994,0-19 896,20 19-1025,1 0-256,-2-21-96,20 21-448,-18 0-1,18 0-159,-19-19-417,20 19 64,-20 0-32,-1 0-160,0 19-193,3-19-736,-22 0-608,0 0-1282,0 21-1986</inkml:trace>
  <inkml:trace contextRef="#ctx0" brushRef="#br0" timeOffset="3456.1977">22383 5461 10890,'0'0'224,"19"0"2915,1 0-1121,-1 0-929,2 0-320,18 0-481,2-20-256,-2 20 32,-1-18-352,3 18-833,-21 0-1025,20 0-2146</inkml:trace>
  <inkml:trace contextRef="#ctx0" brushRef="#br0" timeOffset="3796.2171">22997 5084 12619,'0'-20'641,"0"20"1921,0 0-864,0 20-801,0 0 320,-19-1-352,0 22 288,19-1 0,-41 19-288,22 1-353,-22 19-255,2-20 127,-2 1-384,22-21 288,0 2-352,-1-1 96,-1-22-224,21-18-384,0 20-546,0-20-383,0 21-865,0-21-2179</inkml:trace>
  <inkml:trace contextRef="#ctx0" brushRef="#br0" timeOffset="4299.2459">23493 5361 10025,'-19'-19'160,"19"19"1986,-19 19 32,-3-19-544,22 21-449,-19-1-641,0 1-191,19-3-225,-20 2-128,20 1-609,0 18-1409,20-39-2850</inkml:trace>
  <inkml:trace contextRef="#ctx0" brushRef="#br0" timeOffset="4443.2541">23592 5302 13548,'-19'-39'-416,"19"18"576,0 21 0,-19-19-384,19 19-2082,0 0-2979</inkml:trace>
  <inkml:trace contextRef="#ctx0" brushRef="#br0" timeOffset="4827.2761">23592 5302 10858,'60'0'833,"-60"21"2594,0-21-1153,-19 19-673,19 0-319,-19 2-450,19-1-383,-22 1-161,22-3-96,-19 2-192,19 20-32,0-40 257,0 20-386,0-20 418,0 0-257,0 0 128,19 0-256,-19-20 128,22 1 96,-3-2-288,20 1 127,-18 2 33,-2-3 97,1 1-322,-1 20 257,-19 0 64,22 0 64,-22 20 33,0 1-33,-22-3 96,22 2-352,-19 1-385,19-2-672,0 1-897,0-20-2178</inkml:trace>
  <inkml:trace contextRef="#ctx0" brushRef="#br0" timeOffset="17462.9988">23970 5164 7302,'0'0'1666,"0"0"32,0 0-417,0 0-128,0 0-128,0 0-224,0 0-97,0 0 1,0 0 0,0 0-33,20 0 1,-1 0-225,2 0 65,-1 0 31,-1 0-351,22 0 287,-3 0-128,23 0-95,-23 0-97,22 0 96,0 0-96,1 0-64,-3 0 32,-18 0 97,-1 0-386,2 0 386,-2 0-354,-18 0 129,-2 0 65,1 0 31,-20 0-64,0 0 0,0 0 32,0 0 128,0 0-256,0 0 96,0 0-32,0 0 0,0 0-64,0 0 64,0 0 96,0 0 0,-20 19 0,20 2-32,-40-2 96,20 0 97,-19 22-289,18-22 96,-18 21 224,20-21-384,-22 22 96,22-2 32,-22-19 0,2 20 0,20 1 224,-22-23-384,22 23 192,-22-22-64,22 20 64,0-19-32,-22 1-32,21-1 0,1-1 0,0 2 128,-3-2-192,22-19 96,-19 20-32,0 0 0,-1-20 0,20 20 32,-21-20 0,21 21 0,0-21-64,0 0 160,0 0-64,0 0-64,0 0-32,0 0-96,0 0 160,0 0-32,0 0 32,0 0 0,0 0-32,0 0 0,0 0 32,0 0 129,0 0-258,0 0 97,0 0 0,0 0 129,0 0-354,0 0 129,21 0 160,-21 0 161,20 0-289,18 0 128,-16 0-32,16 0 224,23-21-160,-23 21-32,3 0 64,19 0-96,-2 0-96,-17 0 96,19 0 0,-21 0-32,-20 0 64,22 0-32,-22 21-32,1-21 160,1 0-512,-21 0-321,0 0-640,0 0-737,19 0-1793</inkml:trace>
  <inkml:trace contextRef="#ctx0" brushRef="#br0" timeOffset="19640.1234">24565 5283 6694,'0'0'961,"0"0"32,-19-20 32,19 20 32,0 0-32,0 0 0,0 0-97,0 0-223,19 0 32,-19 0-161,0 0-127,0 0-129,0 0 97,0 0-129,0 0 64,0 0-32,21 0 1,-1 0-33,-20 0-64,19 0 129,22 0-97,-22 0 64,1 0-64,-1 0 1,22 0 127,-22 0-448,1 0 160,20 0 32,-20 0 64,-1 0-320,0 0 160,3 0 32,-3 0-224,0 0 416,-19 0-224,20 0 32,-20-21-256,21 21 448,-21 0-384,0 0 417,0 0-482,0 0 418,0 0-289,0 0 288,0 0-224,0 0 64,0 0-64,0 0 0,0 0 160,0 0-384,0 0 256,0 0-32,0 0 96,0 0-160,0 21-128,0-21 224,0 0 320,-21 0-480,21 20 224,-20-20-192,1 19-128,19-19 576,-19 21-512,19-21 192,-22 19-64,3-19 96,19 19-64,-19 2 160,-1-21-320,20 20 192,-21-20-32,2 21 0,19-3 0,-20-18 0,1 20 32,-3-20-32,22 21 0,-19-2-32,0-19 64,-1 20-32,20-20 64,-19 21-64,19-3-32,-21-18 0,1 21 64,20-21-32,-19 20 32,19-20-32,-20 19-32,20-19 0,-21 21 96,21-21-96,-19 18 32,-1-18 0,20 20 160,-19-20-160,19 21-128,-21-21 128,21 0 128,0 20-224,0-20 128,-20 19-32,20-19 32,-19 0-64,0 21 32,19-21 192,-22 19-352,22-19 160,-19 20 0,19-20 160,-20 0-320,20 20 160,-19-20 32,19 0 0,0 20-32,0-20 32,-21 0 160,21 0-384,0 21 224,-20-21 96,20 0-256,0 0 288,-19 0-352,19 19 224,0-19 0,0 0 96,0 0-288,0 0 224,0 0-160,0 0 96,0 0 32,0 0-32,0 0 32,0 0 96,0 0-288,0 0 160,0 0-32,0 19 64,0-19-32,-19 0 32,19 0-96,0 0 96,0 0 0,0 0 128,0 0-320,0 0 288,0 0-224,0 0 192,0 0-96,0 0-192,0 0 192,0 0 0,0 0 0,0 0-32,0 0 32,0 0-32,0 0 64,0 0-32,0 0 32,0 0-32,0 0 192,0 0-352,0 0 385,0 0-386,0 0 257,0 0-31,0 0-1,19 0-64,-19 0 64,19 0 128,-19 0-288,20 0 256,1 0-224,-2 0 160,-19 0 0,20 20 0,-1-20-32,-19 0 96,22 0-128,-3 0 0,0 0 0,1 0 0,-20 0-32,21 0 32,-21 0 0,19 0 1,1 0-1,-20 0 64,19 0-64,2 0-64,-1 0 128,-1 0-96,-19 0 0,20 0 0,1 0 32,-2 0 32,1 0-96,-1 0 64,-19 0-32,19 0 128,3 0-160,-3 0 160,-19 0-64,20 0-64,-20 0 224,19 0-128,-19 0-192,21 0 160,-1 0 0,-20 0 0,19 0 1,0 0-33,-19 0 128,22 0-224,-22 0 96,19 0 0,-19 0 64,19 0-96,-19 0 160,0 0-288,0 0-160,0 0-385,0 0-512,0 0-865,0 0-1826</inkml:trace>
  <inkml:trace contextRef="#ctx0" brushRef="#br0" timeOffset="20288.1604">24724 5302 7719,'0'0'2498,"0"0"-320,0 0-320,0-19-481,0 19-160,-19 0-352,19 0-160,0 0-225,-20 0-255,1 0-65,-2-20-32,1 20-384,-19 0-385,18 0-928,2-21-2788</inkml:trace>
  <inkml:trace contextRef="#ctx0" brushRef="#br0" timeOffset="21356.2215">24962 6018 6886,'20'-21'2594,"-20"21"-319,0-18-322,0 18-319,0 0-353,0-20 0,0 20-448,0 0-192,0 0-161,0 0 321,0 20-256,0-2 319,-20-18-351,20 41-1,-19-22-159,0 2 31,-3-1-512,3-2 256,0 3-96,19-1 0,0 0 0,-20 0-32,20-20 0,0 0 0,20 0 64,-20 0 96,0 0-256,0 0 96,0 0-32,0-20 160,0 20-320,19-20 288,-19 0-288,0-1 192,19 3-32,-19-2 192,22-1-352,-3 2 160,-19-1 32,19-19 128,1 19-320,-20-1 192,21 21 0,-21-20-96,19 20 64,-19-20 32,0 20-96,20 0 96,-20 0 32,0 0 32,0 20 64,19-20-96,-19 20 160,0 1-192,22-1 160,-22-2-64,0 3-192,0-1 224,0-1-224,0 2 96,0-21 32,0 20-224,0-20 32,19 0-352,-19 18-97,0-18-224,0 0-224,-19 0-672,19 0-706,0 0-1601</inkml:trace>
  <inkml:trace contextRef="#ctx0" brushRef="#br0" timeOffset="21679.24">25220 5860 6566,'21'-41'1729,"-1"41"1442,-20-20-288,19 20-1057,-19 0-481,0 20-160,0 0-192,-19 1 64,19-2-352,0 0 64,-20 21 95,20-19-351,-21 17-385,21-17 160,-19 18-352,19-18 64,-20-1-64,20-2-384,0-18-673,0 21-289,-19-21-1280,19 0-3812</inkml:trace>
  <inkml:trace contextRef="#ctx0" brushRef="#br0" timeOffset="36190.07">23474 9356 8584,'19'-21'929,"-19"1"-1,0 0 2307,0 20-1185,0-21-480,0 21-321,0 0-224,0 0-320,0 0 127,0 0-287,0 21 0,-19 19 63,0-19-159,-3 16 95,3 4-544,0 0 384,-1-4-352,-1 4-96,21-20 289,-19-3-225,19 2 32,0-20-64,0 0 128,0 0 32,0 0-192,0-20 160,0-19-32,19 19-320,2-20 192,-21 1-33,20-1-63,-1 0 32,0 1 224,3-1-320,-3 0 352,0 20-96,22 1-128,-41-1 128,20 20 128,-1 0 0,-19 0 33,19 20-129,-19-1 96,22 20 32,-22-18-160,0 19 32,19-1-64,-19 1 192,0-20-448,19 21 160,-19-23-416,0 1-97,0-19 64,0 21-287,0-21-193,20 0-96,-20 0-225,0-21-768,21 21-608,-21-19-1891</inkml:trace>
  <inkml:trace contextRef="#ctx0" brushRef="#br0" timeOffset="36423.0833">23831 9175 8359,'21'-59'1154,"-2"40"1664,-19 19 193,0 0-897,0 0-673,0 19-512,0 20-64,-19 2 0,-2-2-160,1 21-257,1-20-128,0-1-31,-22 21-321,21-19 128,1-4-96,19-16-96,-21-1-193,21 1-544,0-21-320,0 0-865,0 0-1345,21 0-3491</inkml:trace>
  <inkml:trace contextRef="#ctx0" brushRef="#br0" timeOffset="36772.1033">23891 9393 7815,'0'0'2947,"0"0"-1282,0 0 1827,19 0-1282,-19-19-833,41 19-352,-22 0-224,20 0-417,2 0 32,-3 0-448,3 0 96,-2 0-64,2 0-224,-3 0-448,-16 0-417,-3 0-673,-19 0-320,0 0-3844</inkml:trace>
  <inkml:trace contextRef="#ctx0" brushRef="#br0" timeOffset="37019.1174">24209 9255 11050,'-20'0'224,"20"0"1794,-21 19 609,21 2-1058,-20-1-384,1 0-224,19 1-384,0-3-257,-19 22-128,19-20-192,0 0-256,0 1-225,0-3-576,0-18-640,0 19-1154,0-19-1985</inkml:trace>
  <inkml:trace contextRef="#ctx0" brushRef="#br0" timeOffset="37297.1333">24486 9216 13292,'0'0'865,"0"0"288,0 19 1409,0 1-832,-20-1-257,20 2-512,-19 19-96,0-1-256,-3 1 31,3 0-672,-1-1 128,1 1-96,-2 1-224,1-23-352,20 2-609,0 1-577,-19-2-1217,19-19-3427</inkml:trace>
  <inkml:trace contextRef="#ctx0" brushRef="#br0" timeOffset="37737.1585">23335 9732 10858,'-20'0'833,"20"0"2209,0 0-447,0 0-897,0 0-289,20 0-32,20 0-576,18 0 384,22 0-192,21 0-32,17 0-321,2 0 129,18-21-128,-18 21-289,-2 0-96,-19 0 65,-20 0-481,1 0 352,-20 0-513,-20 0-255,-1 0-481,-39 0-192,20 0-129,-40 0-447,1 21-449,-1-21-1954</inkml:trace>
  <inkml:trace contextRef="#ctx0" brushRef="#br0" timeOffset="38336.1927">23773 9951 13196,'-41'0'897,"41"-21"2210,-20 21-1025,20 0-609,0-19-448,20 19-192,21 0-160,-3 0 31,3-20-63,17 20-97,-17 20 129,17-20-481,-17 19 0,-3-19-128,-16 21 161,-3-2-257,-19 1 128,0 21-64,-19-23 64,-22 3-449,2 19 225,-1-20 32,-19-2 0,-1 23 256,20-22-288,-18 2 96,17-21 128,2 20 96,18-20-95,21 18 31,0-18 256,21 0-64,18-18-160,40 18 1,-19 0-1,20-20 128,-1 20 417,1 0-577,-22 0 96,2 0-352,-19 20-160,-3-20-641,-18 0-641,1 0-1152,-21 0-1602</inkml:trace>
  <inkml:trace contextRef="#ctx0" brushRef="#br0" timeOffset="40136.2957">5112 11838 11659,'-19'0'288,"19"-21"1313,0 21-63,19-19-449,1-1-32,20 0-256,-1 20-417,2-20 289,-2 20-353,21 0 224,-20 20 65,-1 0-385,-20 19 193,22 1-353,-41 20 160,20-1-64,-20-19-128,-20 0 64,-1 20 0,1-21 128,-18 1-288,-3 0 160,2 0-320,-1-21 320,1 21-224,-21 0 128,21-1 128,-21 1-256,19-20 192,22 20 128,-1-40-288,20 19 577,20-19-33,-1 0 65,41 0-289,0-19 160,0-1-127,20 20 127,-22-20-96,21 20-128,-18-20 65,-23 20-354,3 0-191,-2 0-481,1 0-544,-20 0-609,-1 0-2018</inkml:trace>
  <inkml:trace contextRef="#ctx0" brushRef="#br0" timeOffset="40746.3306">5986 12095 13100,'0'-19'1153,"0"-1"1922,0 0-1185,0 20-321,0-20-544,0 20-512,0 0-321,0 0 0,0 0-128,0 0 32,0 20 64,0-20-256,0 20 128,-19-20-64,19 0 128,0 0-128,0 0 96,-21 0-256,21 0 192,0-20 128,21 20-128,-21 0-192,0 0 224,0 0 32,0 0 32,0 0 0,0 0 161,0 20-321,0-20 96,0 20 32,0-20-32,0 0 32,0 0 0,0 0-64,0 0 32,0 0 96,0 0-352,0-20 352,0 20-160,0 0-128,19-20 128,-19 20 128,0 0 128,0 0-224,0 20 320,0 0-224,0-20 289,0 19-97,0-19-32,0 0-64,0 21-160,-19-21 161,19 0-354,-21-21-351,21 21-897,0 0-1698,0 0-3716</inkml:trace>
  <inkml:trace contextRef="#ctx0" brushRef="#br0" timeOffset="41354.3653">6721 11380 9416,'-41'-19'1602,"22"19"1088,-1 19-960,1 1 128,-2 21-289,1-2-127,-19 41-129,18-1-128,2 20-256,-20 1 128,39-2-352,-21 22-321,21-21 0,0 0-223,21-39-65,-21-20-192,19 0 96,1-1-193,-1 1-575,2 0-450,18-21-415,-19-19-1442,1 0-3363</inkml:trace>
  <inkml:trace contextRef="#ctx0" brushRef="#br0" timeOffset="42093.4076">7137 11400 9128,'-19'-39'1313,"19"19"1858,-21 20-544,21 0-833,0 0-609,0 20-673,-20-1 161,20 21 192,-19 0-289,19 20-191,-19-20-1,19 19-192,0-20-288,0-18 256,0-2-224,0 1 192,0-20-32,-22 0 96,22-20-95,0 1-97,0-2 160,0-18-192,0-1-128,0 0 160,22 1-353,-22 19 289,0-19-160,19 18 224,0 1 0,-19 0-160,20 20 160,-20 0 32,21 20 288,-2 0-256,1 1 192,-1 18-224,-19-19 161,21 19-129,-1-18 192,-1-2-416,1 1 192,1-20-481,-2 20-63,-19-20-609,0 0-288,20 0-545,-20 0-769,0-20-2178</inkml:trace>
  <inkml:trace contextRef="#ctx0" brushRef="#br0" timeOffset="42311.4201">7356 11242 9416,'0'0'1986,"0"0"449,0 19-97,0 1-641,0 20-351,0 0-97,0 19-448,-21-19-193,21 20-287,0-20-193,-19-1-96,19-19 32,0 19-256,0-39-385,0 0-384,0 0-608,19 0-1122,-19-19-1985</inkml:trace>
  <inkml:trace contextRef="#ctx0" brushRef="#br0" timeOffset="42537.433">7494 11441 9288,'0'0'2403,"0"0"-930,21 0 1602,-1 0-1281,-1 0-417,20 0-288,1-21-448,-1 21-385,2 0-288,-2-20 224,1 20-224,-20 0-352,-1 0-289,2 0-929,-21 0-864,0 0-1762</inkml:trace>
  <inkml:trace contextRef="#ctx0" brushRef="#br0" timeOffset="42756.4455">7773 11261 10954,'-21'20'673,"1"20"1697,20-20-224,0 0-320,-19 19-513,19-19-641,0 1-640,0-2 32,0 1 97,0 0-482,0 0-319,0-20-1026,0 0-992,19 0-1987</inkml:trace>
  <inkml:trace contextRef="#ctx0" brushRef="#br0" timeOffset="42984.4586">8070 11222 14413,'0'39'1153,"0"-19"1314,-20 20-578,20 0-479,-19-1-353,-1 2-385,20-2-640,0 1 64,-21 0-96,21-21-192,0 21-769,-19-20-384,19-1-897,0 2-2306</inkml:trace>
  <inkml:trace contextRef="#ctx0" brushRef="#br0" timeOffset="43353.4797">7097 11817 12267,'0'0'1474,"0"-19"-225,21 19 1473,18 0-960,21-20 0,0 20-385,39-20-288,-20 0-96,20 20 128,0-20-320,0 20-65,1 0-415,-20-20-1,-22 20 32,2-19-256,0 19 33,-21 0-65,2 0-449,-22 0-255,0 0-642,-19 0-223,0 0 0,-19 19-641,0 1-1314,-22 0-3811</inkml:trace>
  <inkml:trace contextRef="#ctx0" brushRef="#br0" timeOffset="43831.507">7356 12116 12780,'-21'-21'512,"21"2"2499,21-1-1153,-21 0-417,39 0-544,-19 20-64,1-20-577,18 20 192,-20 0 33,22 0-417,-22 20 224,0 0-224,1 0 32,-20 19-160,0-18 192,0 18-256,-20 1 32,1-21-64,-20 21 192,18-19-32,-18-2 224,20 1-288,-2 0 352,21 0 97,-20-20 31,20 20-320,0-20 417,0 0-161,20 0-32,20 0-191,-1 0-65,2-20 96,17 20-801,2-20-416,-19 20-833,17-20-1217,-18 20-3138</inkml:trace>
  <inkml:trace contextRef="#ctx0" brushRef="#br0" timeOffset="44319.5349">8428 11142 14157,'39'0'737,"1"0"256,-20 20 1281,19 20-577,-18 0 257,18 39-545,-20 0-448,2 41-512,-21-1-65,0 0-160,-21 0 161,2 0 319,-20-20-351,-2-19 63,2-20-320,18-1 160,-18-39-480,20 20-320,-22-20-513,22 0-224,-22-1-705,22-19-1922</inkml:trace>
  <inkml:trace contextRef="#ctx0" brushRef="#br0" timeOffset="44815.5633">9300 11679 7943,'-19'0'5477,"38"0"-3523,2 0 1089,-1 0-1281,19 0-225,1-21-256,-1 21-480,21 0-128,0 0-449,-21 0 64,2 0-384,-3 21 128,3-21-673,-41 0-127,19 19-674,-19-19-1024,-19 20-1666,-2 0-5573</inkml:trace>
  <inkml:trace contextRef="#ctx0" brushRef="#br0" timeOffset="44993.5735">9321 11817 12651,'0'0'2114,"20"0"193,-1 0 31,1 0-961,20 0 65,-1 0-610,21 0-511,-19 0-129,17 0-64,2 0-224,0 0-897,-21 0-1441,2 21-3396</inkml:trace>
  <inkml:trace contextRef="#ctx0" brushRef="#br0" timeOffset="45701.614">10829 11698 10634,'-19'-40'1185,"19"21"1890,0 19-865,-20 0-897,20 19-320,0 2-128,-21 18-257,2 1 1,19 19-33,-20-19-319,1 20 31,-2-1-160,21-19 224,-20 20-288,20-41 33,-19 2-33,19-21 0,0 0 32,0 0 160,0-21-448,0 2 352,0-21-576,0 0 608,0 1-352,19-1-481,1-20 321,1 1-65,-2 19-191,1-20 255,-1 20 257,22 21-32,-22 19 288,1-20-127,1 40 127,-2-1 160,1 21 64,-1 0-255,2 0 63,-21 20 64,20-21 32,-1 1-384,0 0 257,3-1-354,-22-19-319,19 0 192,-19-20-321,19 20-736,-19-40-609,20 20-256,-20-20-1826</inkml:trace>
  <inkml:trace contextRef="#ctx0" brushRef="#br0" timeOffset="45938.6275">11207 11460 11819,'19'0'1889,"-19"20"-383,0 0 960,-19 19-1056,19 21 191,-21-1-352,1 1-288,1 0-448,0 0-353,-1 19 160,20-39-320,-21-1 160,21 1-320,0 0-256,0-40-481,0 19-865,21-19-640,-21-19-2114</inkml:trace>
  <inkml:trace contextRef="#ctx0" brushRef="#br0" timeOffset="46212.6432">11306 11817 12748,'19'0'1889,"1"-19"97,20 19 577,-20 0-1186,20-20 0,19 20-512,-19 0-577,20-20 97,-21 20-65,2 0-416,-2 0 64,1 0-449,-20-20-255,-1 20-289,-19 0-320,0 20-1410,0-20-3107</inkml:trace>
  <inkml:trace contextRef="#ctx0" brushRef="#br0" timeOffset="46437.6561">11604 11619 12940,'0'0'897,"-21"20"1665,21-1-384,0 21-576,-19 0-353,19-20-545,-20 20-479,20 0-97,0-1 0,0-19-512,-19 19-385,19-18-961,0-2-768,19-19-1154</inkml:trace>
  <inkml:trace contextRef="#ctx0" brushRef="#br0" timeOffset="46775.6754">12079 11480 12491,'21'0'2531,"-21"0"-1218,0 0 1057,0 20-352,0 19-256,-21 1-577,21 20 224,-19-1-160,-20 21-224,18-1-608,-18 0-97,19-19-256,-1 0 256,21 0-640,0-21 512,-19-19-544,19 0-737,0-20-801,0 19-480,19-38-1474</inkml:trace>
  <inkml:trace contextRef="#ctx0" brushRef="#br0" timeOffset="47300.7055">12794 11758 7879,'0'0'3780,"0"0"-1827,0-20 1347,0 20-1411,20-20-159,20 20-641,-1 0-192,2 0-225,19-20-63,-2 20 0,2 0-513,0 0 192,-21 0-288,2 0-352,-22 0-193,0 0-320,-19 0-640,0 20-609,-19-20-865,0 20-2658</inkml:trace>
  <inkml:trace contextRef="#ctx0" brushRef="#br0" timeOffset="47508.7174">12893 11838 10634,'0'19'3491,"0"-19"-1569,0 0 736,21 0-896,-21 0-385,20 0-288,18 0-608,-16 0 159,17 0-191,1 0-353,18 0-64,-17 0-160,-2 0-545,2 0-768,-22-19-1026,0 19-3234</inkml:trace>
  <inkml:trace contextRef="#ctx0" brushRef="#br0" timeOffset="48185.7561">13907 11599 11338,'-20'0'1762,"20"0"1441,0-20-1409,0 1-513,20 19-96,-1-21-576,0 2-225,3-1 64,16-20 65,-18 21-417,-1-2 192,22-19-288,-22 21 192,1-1-128,-20-20-64,21 40 32,-21-20-96,0 20 160,0 20-160,-21-20 289,1 40-225,20-1 320,-19 22 160,-1-2-63,-1 1 159,2 19-448,-1-20-96,20 21 97,-19-20-129,19-1-481,0-20-95,0 1-129,0-20-96,0 20-993,-19-20 289,19-20-1794,0 20-2434</inkml:trace>
  <inkml:trace contextRef="#ctx0" brushRef="#br0" timeOffset="48394.768">13748 12095 12075,'19'0'3107,"0"0"-256,22 0-449,-2-19-1537,2 19 576,19 0-672,-2 0 416,2-20-961,-21 20 449,21 0-641,-20 0 96,-1 0-480,-19 0-737,1 0-705,-2 0-2050</inkml:trace>
  <inkml:trace contextRef="#ctx0" brushRef="#br0" timeOffset="48920.7981">15474 11758 11915,'-19'40'1025,"-2"-21"1505,21 21-384,0 0-736,-20-1-353,20 1-673,20-20 0,1 20-512,-2-20-705,1 0-1185,20-20-3843</inkml:trace>
  <inkml:trace contextRef="#ctx0" brushRef="#br0" timeOffset="49097.8082">15593 11639 14093,'-39'-40'352,"39"20"2339,-20 20-1538,20-19-801,0 19-192,0 0-160,20 0-352,-20 19-641,19-19-1057,1 20-2594</inkml:trace>
  <inkml:trace contextRef="#ctx0" brushRef="#br0" timeOffset="49454.8287">15713 11679 7847,'19'0'2370,"-19"0"1474,0 19-961,0 1-1154,0 20-159,0 0-321,0 0-352,0-1-225,0 1-319,-19 0-193,19-21 160,0 1-640,0 0 320,0-20 416,0 0-352,19-20-416,0 0 352,3-20 0,-3 1-128,20 19 128,-18 0 96,-1-20-192,-1 21-32,0-1 96,-19 20 64,22 0 256,-22 20-256,0-1 160,-22 21-32,22 0 193,-19-20-65,19 20-352,0-21 256,0 21-768,0-20-930,0-20-576,19 20-4004</inkml:trace>
  <inkml:trace contextRef="#ctx0" brushRef="#br0" timeOffset="50334.879">16825 11520 9705,'-41'0'1922,"41"0"352,0 0 608,0-20-1312,0 20-257,41 0-64,-2 0-288,21 0 128,19-20-160,1 20-384,19 0 287,-20 0-447,20 0-225,-20 0 160,1 0-224,-20 20 0,-2-20-96,-17 20-96,-2-20 96,-39 19 32,21-19 0,-21 21 193,-21-2-386,1 1 129,-19 0 32,-1 0 129,1-1-258,-21 21 97,0 0 161,-20 0-290,22-20 161,-21 39 64,19-19-96,-20-1 64,1-18-160,-1 18 385,20 1-450,21-20-31,-1 19 512,20-18-288,20-21 97,20 19-65,20-19-32,19 0 160,20 0 256,0 0-608,1 0 256,-20-19 448,19 19-351,1-21-65,-20 21-64,-21 0 128,21-19-96,-21 19-32,-18 0-320,-2 0-97,1 0-672,-20 0-544,19-20 384,-19 20-897,0 0-1666</inkml:trace>
  <inkml:trace contextRef="#ctx0" brushRef="#br0" timeOffset="51139.925">17459 11539 8488,'0'-19'1569,"0"19"1858,0-20-1409,21 20-320,-2 0-289,20-20-352,2 20-64,-2 0-128,1 0-160,19 0-449,-19 0-32,-1 0 64,2 20-192,-22-20-64,0 20 0,3-20-96,-22 0 257,0 19-290,0 2 322,-22-2-161,3 1 0,0 0 0,-22 0-96,22 20 160,-41-1-32,21 1 64,-21 19-320,21-19 160,-21 20 0,0-20 128,21-21-64,-2 21 0,22-20-128,-20 0-224,-2 19 288,22-18 288,-22-2-576,22 1 608,-20-20-736,18 20 768,21-20-320,-19 0-32,19 0 0,19 0-96,2-20 416,18 0-320,21 20 321,-21-19 159,21-2 321,0 21-289,0 0 65,-21 0-193,0 0 97,1 0-449,-20 0 448,20 0-448,-20 0-128,-20 0-288,19 0-257,-19 0-800,20 0-353,1 21-1345,-21-21-2850</inkml:trace>
  <inkml:trace contextRef="#ctx0" brushRef="#br0" timeOffset="51789.9622">17955 12076 9641,'0'-40'2754,"0"40"-640,0 0 769,0 0-1666,-20 20 96,20 0-224,-19 20-544,0-21 512,-3 21-577,3 20 513,0-20-897,-22-1 545,41 1-481,-19-20-160,19 0 288,-20-20-544,20 0 609,0 0-193,20 0 32,-20-20-288,19 0 96,2-20 160,-1 1-192,-1-1-224,0 0-1,3-20 129,-3 41-160,20-21 64,-18 20 96,-1 0-257,-1 20 738,0 0-289,3 20-289,-3 0 770,-19-1-481,19 21-32,1 0 417,-20-20-257,21 20-481,-21-21 674,0 21-449,19-20-160,-19-20-641,20 0 576,-20 0-896,19 0-480,3-20-802,-22 1-287,19-2-2051</inkml:trace>
  <inkml:trace contextRef="#ctx0" brushRef="#br0" timeOffset="51981.9732">18333 11936 10217,'0'-19'3299,"0"-1"-96,0 40-896,0-1-258,0 2-447,-20 18-609,20 1-352,-21 0 319,2 0-31,-1-1-704,20 1-290,-19 0 130,19-21-930,-19 2-352,19-21-1250,0 19-1761</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6:05:24.70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00FF"/>
    </inkml:brush>
  </inkml:definitions>
  <inkml:trace contextRef="#ctx0" brushRef="#br0">15792 8421 6758,'0'0'2755,"0"0"-738,0 0 97,0 0-640,20 0-129,-1-20 128,41 20-287,0-20-129,0 20 0,20-20-353,-3 1-31,3 19-257,-1 0-31,22-21-1,-22 21-128,1 0-32,-22-19-127,2 19-1,0 0-32,0 0 32,-21 0-32,0 0-160,-18 0-353,-2 0-127,1 0-481,-20 0-96,0 19 64,-20-19-385,1 0-672,-22 21-929,22-21-1185</inkml:trace>
  <inkml:trace contextRef="#ctx0" brushRef="#br0" timeOffset="304.0174">16069 8520 10313,'-58'20'769,"58"-20"256,0 0 576,20 0-383,-1 0 896,22-20-641,17 20-576,21 0-32,1-20-161,-1 20-95,20 0-65,-20 0 65,22 0-385,-21-20 0,-1 20 65,-1 0-353,-18 0 128,0 0 160,-22 0-352,3 0-257,-2 0-319,-18 0-481,-21 0-481,0 0-480,0 0-1185,0 0-4484</inkml:trace>
  <inkml:trace contextRef="#ctx0" brushRef="#br0" timeOffset="692.0396">16784 8103 11562,'-38'0'673,"38"0"1729,0 0-1697,0 0 32,19 0 800,20 20-576,1-20-192,19 20-65,1 0-127,19 0-129,-19-1-159,0 2-97,-2-2-32,-17 21-64,-2-20 0,-18 20 0,-1-21 0,-1 21 1,-19-20 255,-19 20-256,-1-21 352,-21 1-384,3 0 65,-22 20-33,0-20 0,-1-1 0,3 1 96,-2 0-224,20 1 0,1-2-96,19-19-353,20 0-672,0 0-929,0 0-1665,20 0-5926</inkml:trace>
  <inkml:trace contextRef="#ctx0" brushRef="#br0" timeOffset="2370.1356">18651 8242 9545,'0'-40'64,"0"21"1793,0 19 257,0-20-768,-20 20-33,-1-20-576,2 20-289,-1 20 129,1 0-193,-22-1 32,2 21 193,-1 0 64,1-1-129,18 1-31,-18 0-97,19 0-128,-1-1-160,21-19-64,0 0-64,0 0 32,21 0-32,-1-20 64,19 20-64,1-20-96,-1-20-64,2 0-384,-3 0 63,3 0-127,-2-19 95,2-1-95,-22 0 223,0 1 353,3-1-160,-3 0 96,0-20 64,-19 41 64,20-21-32,-20 20 224,0 20 449,0 0-193,0 0 1,-20 0-289,20 20 160,-19 20 65,0 0-1,-22 19-224,22 1 289,-1-21-193,-1 21-192,2-1 0,-1-19-32,20 0-32,0-21-32,0 21-576,20-40-353,-20 21-641,19-21-1024,22 0-3652</inkml:trace>
  <inkml:trace contextRef="#ctx0" brushRef="#br0" timeOffset="2899.1658">18968 8342 12171,'0'-21'448,"20"21"1955,-20-19-193,0 19-961,0 0-416,0 0-449,0 19-192,0-19 129,19 21-161,-19-21-96,0 19 32,-19-19 64,19 0-32,0 0 32,-20 0-224,20 0 128,-19 0-64,19 0 0,0-19 0,0-2-96,19 21 96,-19-19 0,20 19 0,-20-20 64,0 20 193,19 0-193,-19 20 64,0-20 128,0 19-128,0 2 32,-19-21 32,19 19-95,0-19-1,-20 20 64,20-20 0,0 0 0,0 0-64,0-20 0,0 20-64,0 0-32,0-19 32,0 19-96,0 0 96,0 0-64,0 0 0,0 0-96,0 19-865,0-19-961,20 20-1985</inkml:trace>
  <inkml:trace contextRef="#ctx0" brushRef="#br0" timeOffset="3252.186">19265 8163 12011,'0'0'1089,"0"0"1345,0 20-512,21-1-64,-1 2-385,-1 18-384,0 20-320,3-19-64,-3 20-353,0-1-256,22 1 0,-21-1-128,-1 2-288,22-22 32,-22-20-97,0 2-320,1-21-384,1 0-288,-2 0-577,-19-21-672,20 2-2307</inkml:trace>
  <inkml:trace contextRef="#ctx0" brushRef="#br0" timeOffset="3487.1995">19761 8163 12267,'-19'0'1025,"-1"0"833,1 20 544,-22 20-1057,2-1 193,-1 20-321,1 1-448,-21 0-1,0-21-447,21 21-33,-2-20-128,3-1-160,18-19-32,-1-20-608,21 21-353,-19-21-1089,19 0-1538,0-21-6213</inkml:trace>
  <inkml:trace contextRef="#ctx0" brushRef="#br0" timeOffset="4350.2488">19821 8401 9705,'19'0'1793,"-19"-20"1571,22 20-354,17 0-1440,-20-20-129,22 20-448,-3 0-256,3 0-161,-2 0-191,2 0-161,-3-19-128,3 19 0,-22 0-256,1 19-352,1-19-385,-2 0-481,-19 0-1056,0 0-1538</inkml:trace>
  <inkml:trace contextRef="#ctx0" brushRef="#br0" timeOffset="4542.2598">19961 8480 13901,'0'20'736,"0"-20"2531,19 0-1345,22 0-769,-22 0-352,20 0-513,-18-20-159,18 20-97,2 0-32,-3 0-481,3 0-1441,-22 0-2722</inkml:trace>
  <inkml:trace contextRef="#ctx0" brushRef="#br0" timeOffset="5460.3123">20654 8262 6213,'-19'0'2114,"19"0"1410,0 0-1346,0 0-320,19-20-513,-19 20-288,22-19-224,-3-2-289,20 2-95,-18-1 63,18 0-192,2 0-127,-3 0-97,-18-20 128,20 21-320,-20-1 192,-1-20-128,-19 20 256,0 20-352,0-20 192,0 20 0,0 0-64,-19 0 160,-1 20-192,1 20 256,-2 0-31,1-1 127,1 21 160,0 20-448,-3-1 64,3-20-32,0 21-416,19-21-385,-20-19-63,20 0-385,0-1-577,0-19-480,-21 1-2883</inkml:trace>
  <inkml:trace contextRef="#ctx0" brushRef="#br0" timeOffset="5652.3233">20575 8679 8423,'0'-19'2915,"21"19"-448,-21 0 1056,39-21-1537,-20 21-545,22 0-640,19 0-128,-21 0-289,21-20-384,19 20 64,-40 0 0,21 0-865,0 0-640,-21 0-1986</inkml:trace>
  <inkml:trace contextRef="#ctx0" brushRef="#br0" timeOffset="6222.3559">21885 8321 12748,'0'-19'864,"0"19"2564,0 19-1955,-19 2 0,-1-2-287,1 21-226,-1 0-479,-1-1-33,21 1-320,0 0-160,0-20-320,21-1-417,-1 1-992,19-40-1474,1 20-3812</inkml:trace>
  <inkml:trace contextRef="#ctx0" brushRef="#br0" timeOffset="6364.364">22025 8223 12075,'-20'-40'801,"1"40"1249,19-20-353,0 20-1184,0 0-385,0 0-352,0 0-1154,19 20-2017</inkml:trace>
  <inkml:trace contextRef="#ctx0" brushRef="#br0" timeOffset="6677.3819">22104 8302 11434,'-19'40'2082,"19"-21"1185,0 1-1153,-20 20-448,20-20-577,-21 0-705,21 19-288,-19-19-31,19 0-65,0 0-129,0-20 161,19 0-320,2-20-32,18 0 128,-20 0 160,3 0 0,16 1 96,-18-21-64,1 20 64,-1 0 384,-20 20-160,0 0 225,0 0 31,0 20-191,0 0-65,-20 0-32,-1 19-256,21-19 128,-20 0-896,20 0-449,20 0-1634,1-20-3619</inkml:trace>
  <inkml:trace contextRef="#ctx0" brushRef="#br0" timeOffset="7429.4249">22800 8103 8904,'-41'0'1666,"22"-20"1024,-1 20 321,20 0-1410,0 0-576,39 0-96,-20 0-32,41 0-160,1 0 64,18 0-449,-19 0 128,20 0 1,-22 20-289,2-20-32,-22 20 32,3-20-64,-21 20-63,-1 0 63,2-20-160,-21 20 32,0-1 32,0 2-128,-40 18 31,1-19 1,-21 19 0,-20-18-32,-19 18 224,39 1-160,0-20-128,2 0 224,37 19 160,-18-39-63,39 20-97,19 0 256,1-20 192,21 20-159,19-20-161,-22 0 64,22 0-256,1 0 32,-3 0 32,-18 0 161,-1 0-354,2 0 129,-22 0-224,1 0-352,-20 0-65,19-20-672,-19 20-129,21 0-543,-21 0-1122,0 0-3043</inkml:trace>
  <inkml:trace contextRef="#ctx0" brushRef="#br0" timeOffset="8039.4598">23176 8223 9993,'-20'-21'897,"20"21"2306,20 0-1121,1-19-417,-2 19-191,20 0-513,-20 0-353,22 0-63,-21 0-1,20 0-127,-1 0-129,2 0-128,-22 19-64,20 2-32,-39-21 128,21 19-63,-42 21-65,1-20 96,1-1-192,-22 21 224,3-20-320,-3 20 160,-17 0 96,-2-1-160,-20-19 128,42 0 96,-3 0-32,2 0 289,39-1-257,-21-19-64,21 0 32,21 0 32,-2 0 193,1 0-1,40 0-64,-21 0-223,21-19 95,-22 19-128,3 0-128,-2 0 128,-18 0-32,37 0 0,-17 0-256,-2 19-577,-18-19-416,-1 0-545,-1 20-832,-19-20-1923</inkml:trace>
  <inkml:trace contextRef="#ctx0" brushRef="#br0" timeOffset="8486.4854">23672 8619 13708,'21'0'801,"-21"-20"1473,0 20 161,0 0-738,-21 20-672,1 0-64,1 1-288,0-2-33,-22 1-127,22-1-161,-1 2-448,-21-2 192,41 2-96,-19-21 256,19 0-352,0 0 96,0 0-64,0-21 160,19 2-224,1-2-160,1 2 128,-1-1 0,18-20 0,3 20 160,-22 0-193,1 1 193,20 19 64,-40-20-96,20 20 193,-20 20 159,19-1-320,-19 1 128,0 0 128,0 1-384,0-2 160,0 1-224,0-1-417,22 2-384,-22-2-576,19-19-833,-19 0-1762,19 0-5381</inkml:trace>
  <inkml:trace contextRef="#ctx0" brushRef="#br0" timeOffset="8673.4961">23951 8560 10730,'19'-20'3203,"1"20"-192,-20-20-641,-20 40-641,20-20-447,-19 20-225,-1 0-96,-1-1-225,2 21-415,-1-19-193,1 18-192,-2-20-673,21 2-769,-20-2-1632,20 2-3685</inkml:trace>
  <inkml:trace contextRef="#ctx0" brushRef="#br0" timeOffset="10322.5904">7515 9792 13196,'0'0'288,"0"0"129,20 0 1376,-1 0-255,41 0 31,-2-20-223,22 20-674,-1 0-127,1 0-97,20 0 33,-20 0-353,19 0 64,-20 0-64,1 0-64,-22 0 128,2 0-224,-20 0 64,-1 0-160,-19 0-641,1 20-159,-21-20-258,0 0-127,-21 0-1441,-18 0-2531</inkml:trace>
  <inkml:trace contextRef="#ctx0" brushRef="#br0" timeOffset="10578.6051">7672 9911 13516,'-39'19'513,"39"-19"352,20-19 576,21 19 353,-3 0-385,22 0-416,20 0-256,-1-20-129,1 20 1,-1 0-289,20 0-128,-19 20-192,-20-20 128,19 0-64,-21 0 33,-17 19-386,19-19-159,-21 0-641,1 0-481,-20-19-800,-1 19-2338</inkml:trace>
  <inkml:trace contextRef="#ctx0" brushRef="#br0" timeOffset="10894.6231">8566 9475 12075,'0'0'160,"0"0"224,0 0 705,21 0-32,18 18 385,-20 1-449,22 2-128,-2 20-481,1-3-160,-1 2 32,-18 1-63,-1-2 159,-1 1-128,-19-1-96,-19 1 289,-1 0 127,-1-1-256,-18-18 193,-21 18-193,0-18-160,2-1 97,17-2-290,-19 3 226,21-2-386,20-19-159,-2 0-513,21 0-1954,0 21-3683</inkml:trace>
  <inkml:trace contextRef="#ctx0" brushRef="#br0" timeOffset="11416.653">9897 9772 13548,'0'0'257,"0"20"1056,19-20 609,1 19-481,-1 21 161,22-20-610,-2 20-351,1 0 0,-1 20-481,2-1 0,-3-19-32,3 19 96,-2-20-192,-18-18-128,-1-1-64,-20-2-320,19 3-385,-19-21-384,0 0-289,0 0-608,0 0-1185,0-21-4324</inkml:trace>
  <inkml:trace contextRef="#ctx0" brushRef="#br0" timeOffset="11642.6659">10352 9772 12331,'-38'20'769,"18"-1"1409,-20 21-705,1 0 1,-2 20-193,-19 0-352,21-22-449,-21 23-63,21-23-225,-1-17 32,20 18-224,1-39-32,-2 21-128,21-21-449,0 0-640,0 0-1121,0-21-2210</inkml:trace>
  <inkml:trace contextRef="#ctx0" brushRef="#br0" timeOffset="12037.6885">10393 9454 12684,'0'0'736,"0"0"1634,19 0-672,1 0-385,-1 0 65,3 0-546,-3 0-575,20 21-33,1-21-96,-20 0-96,20 0 0,-20 0-256,-1 0-1057,1 0-801,1 0-1538,-2 0-4612</inkml:trace>
  <inkml:trace contextRef="#ctx0" brushRef="#br0" timeOffset="12216.6988">10829 9335 10698,'-19'0'1377,"19"21"545,0-21 384,-20 37-480,-1-16-225,21 19-640,-19-19-609,-1 16-95,20-16-321,-19 20-193,-2-23-800,21 23-1729,-20-22-2884</inkml:trace>
  <inkml:trace contextRef="#ctx0" brushRef="#br0" timeOffset="12714.7272">10988 9830 13420,'19'0'481,"3"0"1569,-3-19-161,20 19-575,2 0-65,-3 0-352,3 0-417,17 0-224,-17 0-95,-2-19-129,1 19 96,-1 0-449,-18 0-383,-21 19-545,20-19-737,-20 19-1346,-20-19-3810</inkml:trace>
  <inkml:trace contextRef="#ctx0" brushRef="#br0" timeOffset="12915.7387">11128 9951 12780,'19'0'1921,"0"0"1090,1 0-1217,20 0-481,20 0-160,-21 0-512,2-21-65,17 21-351,-17 0-257,-2 0 128,1 0 0,-20 0-769,-1 0-896,-19 0-1506,21 0-2787</inkml:trace>
  <inkml:trace contextRef="#ctx0" brushRef="#br0" timeOffset="14077.8052">12536 9830 11114,'0'-38'288,"0"18"705,0 0 833,-19 0-737,0 20 480,-22-21-736,22 42-384,-22-1 63,2 0 161,-2 0-129,22 18 97,-20 3 64,18 18-289,-18-19 161,20-20-385,19 21 0,-21-23-160,21 3 32,21-2 0,-2-19-32,1 0-32,20-19 96,-1-2-384,2 3 96,17-23-32,-17 21-289,-3-20 161,-16 1 192,16-1-161,-18 0-31,-1 1 96,3 19 160,-22 0 96,0-1 32,0 21 256,-22 0-64,22 21 192,-19-1 1,-1 20-1,1-2 33,0 23-33,-3-22-32,3 21 129,19-19-385,0-2-224,0 1 128,0-2-352,19-17-769,3-1-929,-3-20-3844</inkml:trace>
  <inkml:trace contextRef="#ctx0" brushRef="#br0" timeOffset="14564.8331">13707 9752 9224,'-19'59'96,"-1"1"1442,20-20 544,-19 19-865,19-18-192,0 18-801,19-19-256,1-20-609,20-2-1376,-1-18-1603</inkml:trace>
  <inkml:trace contextRef="#ctx0" brushRef="#br0" timeOffset="14709.8414">13808 9633 10602,'-60'-59'384,"40"59"1089,20-21-448,-21 21-993,21 0-256,0 0-2370</inkml:trace>
  <inkml:trace contextRef="#ctx0" brushRef="#br0" timeOffset="15064.8617">13945 9693 12427,'0'39'769,"-19"-19"961,19 0 1152,0 0-1536,0-1-65,0 21-512,0-20-769,-19 20 96,19-21 0,19 2-128,-19-2-96,0-19-1,19 0 194,-19-19-194,22-2-63,-3 2 96,0-1 32,1-20-64,-1 19 128,22 2 64,-41 0-192,19 19 288,1 0 64,-20 19 129,0 0-289,0 2 288,0 19-384,0-1 256,0-18-288,0 18 160,21-18-800,-21-1-866,19-2-1601</inkml:trace>
  <inkml:trace contextRef="#ctx0" brushRef="#br0" timeOffset="15813.9045">15157 9633 10057,'-20'-21'897,"1"21"1313,19 0 416,0-20-1697,19 20 673,20 0-449,2-18 0,-3 18-224,42-21-353,-20 21 129,19 0-545,1 0 64,-20 0 129,-2 21-417,-17-21 128,-3 18 160,3 2-352,-41 1 256,20-2 96,-20 1-192,-20 1 160,-21-3-63,22 3 127,-41-1-256,21 0 96,-21 19-128,-19-20 32,19 22 0,1-1 0,-1-21 192,22 21-384,16-20 192,3 1 96,19-1 0,19-20 288,3 18-287,16-18 383,3 0-448,17-18 96,22 18-64,-20-20 128,19 20-128,-19-21 0,-2 21-416,-17 0-160,-21 0-289,-1 0-160,2 0-480,-21 0-834,0 0-928,0 0-2210</inkml:trace>
  <inkml:trace contextRef="#ctx0" brushRef="#br0" timeOffset="16160.9244">15672 9612 10153,'0'-20'3363,"21"2"-2562,-1-3 1858,-1 21-1346,22 0 0,-22 0-352,1 0-288,-1 21 63,2-3-191,-1 23-321,-20-2 289,0 0-385,0 2 288,-20-1-224,-20-2-160,20 3 192,-21-1 33,3-21-289,-3 21 256,2-20-416,-1 1-97,20-1-415,-19-20-513,18 18-993,21-18-2531</inkml:trace>
  <inkml:trace contextRef="#ctx0" brushRef="#br0" timeOffset="16357.9356">15494 10031 13420,'19'0'449,"2"0"2914,18 0-1409,2 0-513,-2 0-128,1-20-768,18 20-481,-17 0 192,19 0-256,-21 0-192,2 0-417,-3 0-704,-18 0-1121,1 0-3043</inkml:trace>
  <inkml:trace contextRef="#ctx0" brushRef="#br0" timeOffset="16777.9597">16149 9990 13196,'-20'21'1025,"1"-1"1633,0 19-1024,-3-20 160,-16 22-481,18-2-384,-21-19-545,22 20-31,0-20-161,19-2 32,-22-18-96,22 0-96,0 0 64,22-18-64,-3-2 96,0-20-224,1 20 96,21-19-224,-22-2 128,22 1-32,-22 22 320,20-23-256,-20 41-128,-19-20 160,21 40 288,-21-20-256,0 21 288,20 17-192,-20-17 321,0 19-257,0-2-128,0-17 64,0-1-96,19-1-128,-19-19-481,0 0-576,20 0-352,1 0-737,-2 0-2595</inkml:trace>
  <inkml:trace contextRef="#ctx0" brushRef="#br0" timeOffset="16963.9703">16428 9891 14669,'0'0'1474,"0"20"736,-22-1-480,3 21-353,0-20-224,-1 21-384,-1-2-449,21 1-128,-19-20-256,-1 19-448,20-19-866,-19 20-1440,19-40-2499</inkml:trace>
  <inkml:trace contextRef="#ctx0" brushRef="#br1" timeOffset="74522.2624">4238 13566 6374,'-19'0'1985,"19"0"1379,-20-21-1282,20 21-193,-19-20-607,19 20-386,0-18-255,0-3-353,0 1 1,0-1-129,0-18 0,19 19-32,1 1 64,-1-1-160,3-1-96,-3 2 128,20 19 64,-18 19-32,-21 2 1,19-1 95,-19 19-224,0-19 192,0 20 0,-19 1-32,-2-23-128,1 2 192,1-20-288,-22 21 96,22-21 224,-20 0-160,18 0-256,1 0 256,20-21-128,0 1-416,0 20-449,0-18-1313,0 18-2082</inkml:trace>
  <inkml:trace contextRef="#ctx0" brushRef="#br1" timeOffset="74961.2875">4378 13367 7206,'0'0'737,"0"0"1409,0 0 224,0 0-672,0 19-321,0 1-256,0 19-192,19-18-288,-19 38-225,0-18-256,0 19-64,21-22-128,-21 23 193,0-2-290,-21-20-31,21 1 545,-19-19-289,19-2 0,-20 1-288,1-20 544,-2-20-416,1 1 576,1 19-127,19-21-33,-19-19-64,19 21 1,0-1-321,19-1-97,-19-17 161,19 17 289,1 21-289,1-19-256,18-2-33,-20 21-1024,2-20-224,18 20-1698,-19 0-2242</inkml:trace>
  <inkml:trace contextRef="#ctx0" brushRef="#br1" timeOffset="75306.3073">4855 13466 7943,'19'-40'929,"-19"20"1858,0 0 287,0 1-1184,0 19-352,-19-20-641,-1 20-65,-1 0-31,1 0-128,1 20-161,0-20 97,-3 19-289,3 21 64,19 0-63,-19-20 159,-1 19-544,20 2 96,0-22-64,0 1-96,0 1-609,20-3-192,-1 2-1024,0-20-546,3 21-2530</inkml:trace>
  <inkml:trace contextRef="#ctx0" brushRef="#br1" timeOffset="75746.3324">5153 13426 5733,'19'-20'7047,"-19"20"-5990,-19 0 928,19 20-351,-21-1-64,-18 2-417,19 20-257,-20 18-287,20-20 64,1 0-417,-2 2-320,1-1 224,20-21-160,0 0-64,0-19 160,20 0-288,1-19-321,-2 0 481,20-2-416,-18-19 32,18 2-33,2-3-95,-2-19 63,1 1 1,-1-1 287,-19-20-159,20 21 224,-20-1 128,-1 21 192,2 19 225,-21 1 383,0 19-511,0 0 127,-21 19 225,2 21-289,-1 0 96,1 19 1,-22 1-65,22 19-384,-1-19 96,-1-1-576,21-19 192,-19 1-1186,19-3-480,19-17-2017</inkml:trace>
  <inkml:trace contextRef="#ctx0" brushRef="#br1" timeOffset="75993.3466">5729 12910 10025,'0'-20'5669,"-22"40"-5412,3 0 1632,-1 0 65,1 39-480,-22 1-353,22 0-128,-22 18-225,22 22 1,-20-1-513,-2 2-63,22-3-482,0-18-896,19-2-769,0-18-2082</inkml:trace>
  <inkml:trace contextRef="#ctx0" brushRef="#br1" timeOffset="76538.3778">5808 13326 8776,'0'0'1185,"0"0"1505,0 0-351,0 0-353,0 0-481,0 21-480,19-1 0,1-1-352,-20 21-225,19 0-96,2-20-224,18 19-128,-19 2-448,1-2 320,-2-18-513,-19-3-768,20 2 64,-1-20-1314,2 0-1985</inkml:trace>
  <inkml:trace contextRef="#ctx0" brushRef="#br1" timeOffset="76735.389">6104 13287 10730,'0'-20'1761,"-19"20"898,0 20-801,-1 0-257,-1-1-256,2 22-384,-1 18-320,-20-19-65,20 1-447,1-3-226,-1 2 162,20-20-354,0 1-415,-21-21-674,21 0-864,21 0-1601</inkml:trace>
  <inkml:trace contextRef="#ctx0" brushRef="#br1" timeOffset="76941.4008">6165 13626 10794,'19'38'1153,"-19"-17"801,0-2 672,-19 2-832,-1-2-673,1 0-416,-3 2-481,3-1 192,0-1-544,-1-19-416,-1 21-1314,21-21-929,0 0-3074</inkml:trace>
  <inkml:trace contextRef="#ctx0" brushRef="#br1" timeOffset="77338.4235">6403 13386 14413,'19'20'705,"-19"-20"-225,0 20 1602,-19 20-320,19-20-321,-19 1-832,-3 17-321,22-17-352,-19-2 352,19 1-256,0 1 64,0-3-224,0-18-160,0 0 448,0-18-352,0 18 0,19-21-96,-19-18 63,22 18 1,-3-17-96,-19 17 192,19 1 96,1-1-32,-20 2 288,21 19-192,-2 0 288,-19 19 161,0-19-161,20 21-160,-20-1 0,0 1-128,19-3 0,-19 2-128,0 1-224,21-21-1057,-21 19-65,20-19-1697,-20 0-2338</inkml:trace>
  <inkml:trace contextRef="#ctx0" brushRef="#br1" timeOffset="77539.435">6661 13287 9609,'0'-20'3075,"0"20"-1730,0 0 1089,0 20-672,-20 19-97,20 2-544,-19-2-608,-2 0-257,1 2-160,20-2-96,-19-19-128,19 1-448,0-2-706,0 1-1120,0-20-1506</inkml:trace>
  <inkml:trace contextRef="#ctx0" brushRef="#br1" timeOffset="77777.4486">6759 12930 14541,'61'0'192,"-61"0"1506,19 20 576,0 19 64,-19 1-1088,0 19-129,0 1-513,0 20 33,-19 18-1,-20-18-415,20 21-257,-22-23 96,2-19 160,18 1-1025,-18-20-384,20-21-929,19 2-2242</inkml:trace>
  <inkml:trace contextRef="#ctx0" brushRef="#br1" timeOffset="78213.4736">7157 13406 12555,'0'0'1602,"-20"20"1088,20-20-736,20 0-192,-1 0-673,2 0-352,18 0-321,2-20-96,-2 0-191,21 20-65,0-19-128,-21 19-385,-20-20-736,22 20-641,-22 0-1569,-19 20-3812</inkml:trace>
  <inkml:trace contextRef="#ctx0" brushRef="#br1" timeOffset="78364.4822">7316 13466 9513,'-39'41'2242,"18"-41"1281,21 0-1473,0 0-481,0 0-383,21 0-866,-2 0-32,1 0 0,20 0-256,-1-21-256,2 21-1249,-22 0-2435</inkml:trace>
  <inkml:trace contextRef="#ctx0" brushRef="#br1" timeOffset="78710.502">7653 13148 5733,'19'0'7047,"3"-19"-5606,-3 19 769,0 0-512,1 0-33,1 19-768,-2-19-320,1 40-289,-20-21 64,0 22-63,0-22 31,0 21-352,0 0 256,-20-20-320,-20 19 256,20-19-224,1 20 96,-22-20 128,22 1-192,-1-3 256,20-18 65,-19 20-321,19-20 224,19 0-32,1 0-96,-1 0-32,3 0 160,16 0-608,3 0-641,-22-20-1281,20 20-3524</inkml:trace>
  <inkml:trace contextRef="#ctx0" brushRef="#br1" timeOffset="79174.5285">8349 13287 11018,'0'20'2210,"-22"-20"-96,22 0 609,22 19-705,-3-19-609,20 0-256,1 0-416,-1 0-65,21 0-351,0 0-161,20 0 0,-20 0-224,-2 21-96,-17-21-353,-3 20-576,3-20-160,-21 0-673,-20 0-512,0 0-1890</inkml:trace>
  <inkml:trace contextRef="#ctx0" brushRef="#br1" timeOffset="79410.542">8447 13367 13452,'-60'19'1089,"60"1"609,0 0 576,0-20-608,20 0-129,1 19-768,18-19-225,21 0 97,-21 0-289,40 0-384,-19 0 256,0 0-192,0 0-384,-2 0-160,-17 0-257,-2 0-1089,2-19-768,-22 19-2595</inkml:trace>
  <inkml:trace contextRef="#ctx0" brushRef="#br1" timeOffset="79721.5598">8984 13088 12716,'-21'0'1569,"2"0"865,19 0-1217,0 0 65,0 0-161,19 20-288,2-20-65,18 21-319,-20 18-33,22-19-192,-2 20-64,-20-20 97,3 19-97,-3 0 288,-19 2-256,0-2 353,-19 0-161,-3-18-159,-17 20-1,-1-23-256,1 2-96,0 1 448,18-21-929,-18 19-288,20-19-544,-3 0-1153,22 0-3876</inkml:trace>
  <inkml:trace contextRef="#ctx0" brushRef="#br1" timeOffset="81315.651">9678 13207 14701,'39'-39'-32,"-39"19"161,0 20 1824,21 0-415,-21 0-1,19 20-352,-19 0-416,20 40-32,-20-1-545,19 20 192,-19 1-352,0-21 193,22 21 159,-22-41-160,19 2-64,-19-22-192,19 2 192,-19-21-160,20 0 449,-20-21-513,21 2 128,-2-22-64,1 2 0,-1-21 192,2 1-256,18-1 96,-19 1-192,20-1 160,-1 1-32,2 18 160,-22 2-480,0 19-97,3 1-159,-3 19-353,-19 0-545,0 19-1248,0 1-2147</inkml:trace>
  <inkml:trace contextRef="#ctx0" brushRef="#br1" timeOffset="81512.6623">9856 13466 15406,'-19'20'-32,"19"-20"1313,0 0 161,0-20-642,39 20-191,-18-21-609,18 21 128,1 0-544,-1 0-641,21 0-1185,-21 0-3300</inkml:trace>
  <inkml:trace contextRef="#ctx0" brushRef="#br1" timeOffset="81943.6869">10511 13307 13933,'20'-20'608,"-20"0"673,-20 20 641,1 20-288,0 0 63,-3 20-319,-17-1-738,1 1 129,16 20 32,-16-1-673,18-19-288,-1-20 512,21 19-800,0-19 512,21-20-417,18 0-896,-20-20 160,22-19 321,-2 19-610,2-20 994,-3 2-129,-18-3 161,20 20 224,-20-18 128,-20 0 96,19 19 449,-19-1 63,0 21 129,0 0 128,-19 21-353,19-1 321,-20 19-128,1 0-609,19 2 576,-21-2-608,21 2-416,-20-2 384,20-18-641,0-3-672,20 2-352,-20-20-1891</inkml:trace>
  <inkml:trace contextRef="#ctx0" brushRef="#br1" timeOffset="82114.6967">10790 13367 16687,'0'19'289,"-21"-19"63,21 20 481,-19-20-609,19 0-320,0 20-1346,0-20-4003</inkml:trace>
  <inkml:trace contextRef="#ctx0" brushRef="#br1" timeOffset="82235.7036">10829 13466 14413,'-19'41'352,"-1"-23"-191,20 2 735,-21-20-799,21 0-578,0 21-4259</inkml:trace>
  <inkml:trace contextRef="#ctx0" brushRef="#br1" timeOffset="83001.7474">11445 13445 9961,'20'-59'705,"-1"40"1921,-19-1-576,-19 20-384,19-21-545,-20 42-449,-1-21 225,2 39 96,-1-19-224,1 19 288,-22 23-417,22-24-319,-1 22 127,-1-21-416,21-19-192,0 20 512,0-40-672,21 21 672,-1-21-832,-1-21-1,22 2 1,-2-2 288,1-17-385,-20-3 545,19 1-352,-18 2-321,-2-3 417,1 1 480,-20 0-256,19 21-64,-19-1 416,0-1 129,0 21-193,0 0 224,-19 21 33,19 18 31,-20-19 129,1 19-321,19 23 64,-21-24-319,21 2-418,0 1 257,-20-3-961,20-17-673,20 19-512,-20-40-3139</inkml:trace>
  <inkml:trace contextRef="#ctx0" brushRef="#br1" timeOffset="83442.7727">11821 13525 13869,'0'0'608,"0"20"1442,0-20 352,0 0-928,0 0-770,0 0-255,0 0 31,0 0-544,0 0 481,0 0-385,0 0-32,0 0 64,0 0 64,0 0-224,0 0 256,0 0-64,0-20-384,0 20 544,0 0-128,0 0 32,0 0 32,0 0-127,0 0 127,0 0 192,0 20-512,0-20 512,0 21-640,0-21 480,0 0-96,0 0 161,0 0-481,0 0 672,-19 0-352,19 0 32,0 0-320,-19-21 288,19 21-96,0 0-64,0 0-320,0 0-577,0 0-961,0 0-1185,0-20-2466</inkml:trace>
  <inkml:trace contextRef="#ctx0" brushRef="#br1" timeOffset="83757.7907">12040 13326 12491,'0'0'1153,"20"0"-160,-20 0 1442,0 0-481,19 21-513,2-1 0,-1-1-576,-1 21-577,1-21 129,20 22 191,-20-2-512,-1 2-32,2-2-320,-1-18-513,-1 17 161,0-17-417,-19-2-833,22 2 64,-22-21-992,0 0-1346</inkml:trace>
  <inkml:trace contextRef="#ctx0" brushRef="#br1" timeOffset="83954.8019">12438 13307 11915,'0'-40'3011,"0"40"-417,-20 0-608,-1 40-224,2-21-417,-20 41-384,-2-20 160,2 0-352,-1 19-577,1-18-256,-2-2 64,2-18-224,-1-3-321,20 2-864,1 1-1154,-2-2-1697</inkml:trace>
  <inkml:trace contextRef="#ctx0" brushRef="#br1" timeOffset="85341.8813">13093 13507 13805,'0'38'352,"-20"-38"1185,20 21 834,-21-2-1154,21 22-128,-19-23-1057,19 2-224,0-20-1,0 21-255,19-21-1794,2 0-3267</inkml:trace>
  <inkml:trace contextRef="#ctx0" brushRef="#br1" timeOffset="85478.8891">13211 13367 12555,'-20'-20'225,"1"-1"287,0 21 193,19 0-705,0 0-160,0 0-1410,0 0-2274</inkml:trace>
  <inkml:trace contextRef="#ctx0" brushRef="#br1" timeOffset="85782.9065">13430 13367 6149,'19'19'2883,"-19"-19"-1634,0 0 1890,-19 0-1153,-1 20-160,-1-20-353,2 20-640,-1-1 448,1 2-736,19 20-545,-21-23 320,21 2-96,21 1-544,-2 18 576,1-18-192,-1-3-128,2-18-128,-1 20-96,-1 1 640,-19-21-352,0 19-256,0 2 640,-19-21-96,-1 19 1,-1-19-33,2 19-224,-20-19-224,18 0-32,1 0-673,20-19-1185,0 19-3235</inkml:trace>
  <inkml:trace contextRef="#ctx0" brushRef="#br1" timeOffset="86428.9435">13967 13525 9769,'0'20'1153,"-22"-20"1121,22 0 352,0 0-1024,0 0-641,0 0-353,22 0-351,-3 0 31,0 0-224,1 0 0,-1 0 128,22 0-512,-22-20 416,1 20-192,1-18 160,-2-3-128,-19 21-160,0-20 224,0-1-192,-19 21 544,-2-19-320,21 19-32,-20-20 0,1 20 192,-1 0 321,-1 20-161,2-20 0,-1 19 1,1 2 351,19 20-191,-19-23-225,19 23 321,-22-22-705,22 1 480,0 1-352,22-3 128,-3 2-576,0 1 384,20-21-801,-18 19 96,-1-19-1345,19 0-384,-18 0-2787</inkml:trace>
  <inkml:trace contextRef="#ctx0" brushRef="#br1" timeOffset="86725.9604">14323 13406 13100,'20'-20'1409,"-20"20"641,19 20 288,-19 0-896,0-1-97,0 22-640,-19-20-609,19 17 512,0-17-800,0 18 609,19-39-257,-19 21-320,0-21 736,21 0-448,-21 0-128,20-21-64,-1-18 481,0 18-353,3-17-128,-3 17 160,0-20-321,1 2-95,1 19-417,-1 1-512,-1-1-608,0-1-770,3 21-1921</inkml:trace>
  <inkml:trace contextRef="#ctx0" brushRef="#br1" timeOffset="87121.9831">14600 13525 11723,'0'20'704,"0"-20"674,0 0 255,22 0-672,-3 0-384,-19 0-449,39 0-64,-20-20 0,2 20 0,-1-18-96,19 18 64,-18-21 0,-2 1 64,-19 20-64,20-21 32,-20 21-64,0-19 64,-20-1-64,20 20 160,-19 0 321,19 0 95,-21 0-63,1 0 480,1 20-225,-1-1 289,20 2-640,-21-1 416,2 19-641,19-19-32,0 20-96,0-20-64,0 1-96,0-21-545,19 18-800,2-18-225,-1 0-864,-1 0-1186,1 0-3522</inkml:trace>
  <inkml:trace contextRef="#ctx0" brushRef="#br1" timeOffset="87445.0016">14938 13406 10730,'40'-39'3171,"-20"19"-801,-20 20 64,0 20-832,-20-1-289,20 1-608,-19 0 448,-2 20-737,1 1-64,20-23-384,-19 23 193,19-22-322,-20 1 33,20 1-256,20-21 160,-20 0-129,19 0 417,1-21-384,20 1 288,-20-20 384,20 20-736,-20-19 576,-1 19-160,0-1 96,3 2-192,-22-1 160,0 20 417,0 20-225,0-1-544,-22 22 608,3-20-512,19 17-384,-19-17-449,19 18-2178,0-18-3139</inkml:trace>
  <inkml:trace contextRef="#ctx0" brushRef="#br1" timeOffset="87895.0273">15513 13507 11402,'-19'0'1826,"19"0"704,0-21 161,19 21-1250,2 0-544,-1 0 64,19-20-96,1 20-257,20 0-127,-2 0-385,22 0-96,-20 0-224,0 0 448,0 0-544,-21-21-833,2 21 288,-22 0-512,-19 0-673,0 0-1474,0 0-2017</inkml:trace>
  <inkml:trace contextRef="#ctx0" brushRef="#br1" timeOffset="88107.0394">15653 13545 13132,'-80'40'1505,"61"-40"225,-1 20 704,20 1-544,0-21-641,20 0-480,19 0-417,1 0-352,20 0 32,20-21 193,-22 21-386,21-20 1,1 20 352,-20-19-768,0 19-673,-2-21-609,-37 21-1633,-1-20-3300</inkml:trace>
  <inkml:trace contextRef="#ctx0" brushRef="#br1" timeOffset="88409.0567">16168 13248 9160,'-19'-20'4965,"-1"20"-3716,20 0 897,0 0-737,0 0 129,0 0-321,20 20-320,20-1-545,-1 1 161,2 0-97,-2-1-96,1 22-320,-20-22 449,-1 21-481,0-21 224,-19 22-96,0-2-320,-19-19 352,0 1 192,-22 18 65,2-18-321,-21-3-192,21-18 352,-1 20-128,1 1-256,-2-21-961,22 19-161,0-19-1184,19 21-3492</inkml:trace>
  <inkml:trace contextRef="#ctx0" brushRef="#br1" timeOffset="90269.1631">17379 13486 6886,'22'-20'737,"-22"20"352,19-21 1409,-19 2-768,-19 19-353,19-20-192,-22 20-256,3 0 96,0 0 96,-1 20-192,-1-1 192,-18 2-128,20 20-384,-22-3-1,22 2-352,-1-20 225,20 1-705,0-3 544,0 2-608,0-20 640,20 0-704,-1 0 63,0 0 161,22-20-640,-22 2 671,22 18-351,-21-21 160,18-18-353,-16 18 321,-3 1 576,-19 2-736,19-23 512,-19 20 448,20 21-512,-20 0 448,-20 0 353,20 0-352,-19 21 127,19-1-256,-19 19 225,19 2-545,-22-22 576,3 22-512,19-23-192,0 2-160,0 1-737,19-21-513,-19 0-928,22 0-3780</inkml:trace>
  <inkml:trace contextRef="#ctx0" brushRef="#br1" timeOffset="90542.1787">17618 13525 13260,'0'0'929,"0"0"384,0 0 1378,0 20-1186,0-20-672,0 21-128,0-21-33,0 0-448,0 0 577,0 19-641,0-19 129,0-19 319,0 19-416,0 0-256,0 0 224,-20-21-352,20 21-192,0-20-705,0 20-993,0-18-1313,0 18-2627</inkml:trace>
  <inkml:trace contextRef="#ctx0" brushRef="#br1" timeOffset="90812.1942">17837 13386 12395,'19'0'1025,"0"0"385,-19 0 1056,0 0-448,22 20-673,-3 0-544,0-1-32,1 2-225,21 20-768,-22-23 544,22 2-736,-22 20-193,0-20-448,1 1 64,-20-3-1185,21 2-929,-21-20-2082</inkml:trace>
  <inkml:trace contextRef="#ctx0" brushRef="#br1" timeOffset="91018.206">18273 13367 12587,'0'-20'2082,"0"40"-160,-20-20 320,1 39-256,-22-19-576,2 20-674,-1 1 193,-18-3-577,-2 2 257,-1-20-993,23 19 320,-3-19-353,2 1-896,39-21-1153,-21 0-3236</inkml:trace>
  <inkml:trace contextRef="#ctx0" brushRef="#br1" timeOffset="91507.2339">18492 13507 11691,'0'0'1377,"0"0"2018,0 0-1217,19 0-833,0-21 353,22 21-929,-2 0-97,21 0-415,19 0 351,1 0-672,-1 0 96,1 0 64,-20-20-768,-2 20-161,-17 0-641,-22 0-159,0 0-1666,-19 0-2403</inkml:trace>
  <inkml:trace contextRef="#ctx0" brushRef="#br1" timeOffset="91705.2452">18790 13566 6470,'-79'19'5253,"38"-19"-3556,41 20 1506,0-20-929,0 0-1024,19 0-225,3 0-545,36 0-576,-17 0 288,19-20-192,-2 20 32,2 0-160,0-19-384,-21 19-898,-20 0-95,2 0-1890,-1 0-2563</inkml:trace>
  <inkml:trace contextRef="#ctx0" brushRef="#br1" timeOffset="91954.2595">19207 13207 15022,'-22'0'833,"3"41"1409,0-22 64,-1 21-384,-20 20-545,20-21-416,-40 21-481,21-1 289,-1-18-1025,-18-2 352,17 0 96,22 2-801,-1-41-351,-1 19-386,21-19-768,0 0-897,21 0-3427</inkml:trace>
  <inkml:trace contextRef="#ctx0" brushRef="#br1" timeOffset="93560.3514">19662 13267 7078,'22'-39'993,"-22"-1"1794,19 20 160,-19 20-1090,0-20-672,19 20-192,-19 20-96,0 0 192,0-1-416,0 22-97,0 18 193,0-19-384,-19 19-321,0-20-193,19 23 514,-22-24-673,3 2 544,-1 1-224,20-23 0,0 2 192,-19-20-608,19 0 608,19 0-448,-19-20 544,20 2-480,-20-3-321,19 1 417,22 1-224,-22-2 224,1 1-160,-1 20 128,2 0 96,-1 0 192,-20 20-160,19 1-288,-19-2 672,-19 1-480,19 1 320,-20-3 321,-1 2-417,2-20-256,-1 21 416,1-21-128,0 0-288,-3 0 224,3 0-224,-1-21-256,1 21-225,19 0-960,0-20-1090,19 20-1857</inkml:trace>
  <inkml:trace contextRef="#ctx0" brushRef="#br1" timeOffset="93925.3722">20040 13566 13068,'19'0'737,"-19"0"480,0 0 1505,0 0-992,0 0-1025,0 19 288,-19-19-737,19 20 384,0-20-608,0 0 481,0 21-705,0-21 384,0 0 352,0 0-512,0 0-32,0-21 705,0 21-385,0-20-159,0 20 191,0 0 96,-19 0-352,19-19-160,0 19 128,0 0 129,0 0-482,0 0-95,0 0-1218,0 0-127,0 0-2115</inkml:trace>
  <inkml:trace contextRef="#ctx0" brushRef="#br1" timeOffset="94397.3992">20278 13406 15054,'0'20'64,"0"-1"1697,0 2 289,-19-1-96,19 19-865,-21-19-608,21 20 63,-20-20-704,20 19 577,-19-19-353,19 1-321,0-21 546,-19 19-385,19-19 320,0 0-96,0-19-416,19-2 544,-19 1-320,19 2 256,-19-23-608,20 22 704,1-22-480,-2 2-33,1-2 418,-1 2-193,3 19 128,-3 20-160,-19-19 192,19 19 128,-19 19-32,20 1-63,-20 0-193,19 20 96,-19-20 352,21 19-416,-21 2-448,20-22 320,-20 22-321,0-23-672,0 2-192,19-20-353,-19 21-416,0-21-1088,19 0-322,-19-21-1280</inkml:trace>
  <inkml:trace contextRef="#ctx0" brushRef="#br1" timeOffset="94594.4105">20616 13347 10185,'38'-60'3427,"-38"60"-416,0-20-608,0 20-738,0 20-320,0 0-480,-19 20-192,19-1 352,-39 1-513,18 20-159,2-21-65,-20 2-64,-2 19-448,22-42-577,-1 23-352,-1-22-1441,21 2-2307</inkml:trace>
  <inkml:trace contextRef="#ctx0" brushRef="#br1" timeOffset="95098.4393">20794 13585 9384,'0'0'1762,"-19"0"1761,19 0-1216,19 0-386,-19 0-928,41 0 0,-22 0-576,20 0 512,21 0-801,-19 0 288,-3 0-320,22 0-32,-21 0-288,2 0-160,-22-19-225,1 19-896,-20 0-193,0 0-1153,0 0-2209</inkml:trace>
  <inkml:trace contextRef="#ctx0" brushRef="#br1" timeOffset="95298.4508">21073 13507 10473,'-21'-21'1698,"21"21"1537,0 21-961,-20-21-864,20 18 31,0 2-352,-19 1-416,0-2-353,19 1-320,-22 1 128,22-3-576,-19 2-1,19 1-416,-20-2-1505,20-19-1826</inkml:trace>
  <inkml:trace contextRef="#ctx0" brushRef="#br1" timeOffset="95922.4865">21410 13445 9929,'0'0'1313,"0"0"929,0 0 96,20-19-1024,-20 19-481,19-20-449,-19 0-128,19 1 0,22 19 65,-22-20 95,1-1-416,1 2 96,-2-1-32,1 20 96,-1-20-32,-19 20-63,0-19 255,0 19 32,0 0 97,0 19 223,0 1-223,-19 19 223,19 2-31,-20-2-225,1 0-95,-2 2-257,1 18-224,1-19 224,0 1-225,19-3-447,-22-17-193,22-2-768,-19 2-674,19-2-383,0 0-2851</inkml:trace>
  <inkml:trace contextRef="#ctx0" brushRef="#br1" timeOffset="96145.4992">21309 13744 6982,'0'19'5509,"-19"-19"-3779,19 0 1697,19 0-1185,3 0-736,-3 0-481,1-19-481,20 19-159,-1 0 383,2 0-351,17-19-449,-18 19-128,-1 0 512,2 0-1313,-22 0 320,1 0-1280,1 0-1635,-2 0-2786</inkml:trace>
  <inkml:trace contextRef="#ctx0" brushRef="#br1" timeOffset="97117.5548">17083 13406 6053,'0'0'897,"-22"-20"160,22 20 160,0 0-224,0 0-160,0 0-32,0-19 32,0 19-161,22 0-31,-22 0-1,19 0 65,1-20-96,-1 20 63,2-21 1,18 2 0,2 19-33,17-20 33,2 0-193,0 1 257,19 19-257,1-20 65,-1 20-321,20 0 321,0 0-577,0 0 224,-20 20-128,22-20-64,-43 19 192,22 1-256,-40-20-769,-1 20-1217,2-20-1633</inkml:trace>
  <inkml:trace contextRef="#ctx0" brushRef="#br1" timeOffset="97980.6042">17220 12989 5765,'0'0'1121,"0"0"1506,0 0-770,0 0-479,0 0-321,22 0-417,-3-20-63,-19 20-1,19-19-255,1 19-97,1-20-192,-1 20 32,-20-20 32,19 20-64,-19-20 0,0 20 0,0 0-64,0-20 0,0 20 32,-19-20 32,19 20-64,-20 0 96,-1 0-32,1 0 224,20 20 225,-19-20 352,0 20-353,-3 0 513,22 20-320,-19-21-65,19 1-288,0 20-127,0-20-257,19 0 96,-19-1 0,22-19-64,-3 20-481,0-20-864,1 0-385,1 0-1056,-21 0-2051</inkml:trace>
  <inkml:trace contextRef="#ctx0" brushRef="#br1" timeOffset="98270.6208">17480 12890 11274,'19'0'769,"-19"0"1793,0 20-736,0 0-321,0 0-415,0-1-706,0 21-192,0-20 96,20 0-288,-20 0 225,0-1-161,19-19-64,-19 0 192,20 0-96,-20-19-256,21-1 224,-21 0 96,19 0-160,1-20-64,-20 21-192,19-1-161,-19 0-191,21 20-1026,-1-20-1024,-1 20-1602</inkml:trace>
  <inkml:trace contextRef="#ctx0" brushRef="#br1" timeOffset="98673.6438">17777 12969 6982,'19'-19'1217,"2"19"-32,-1 0-352,-20-20-160,19 20-193,0 0-95,-19 0-97,22-20 64,-22 20 161,0-20 63,0 20 65,0-20-33,-22 20 97,22 0-32,-19-20-129,0 20 33,19 0 95,-20 0-95,20 20 128,-21-20-161,21 20 1,-19 0 63,19 0-63,0 19-65,-20-19-416,20 0 0,0 0-160,20 0-192,-20 0-224,19-20-417,-19 19-224,21-19-1186,-1 0-1216,-1 0-1986</inkml:trace>
  <inkml:trace contextRef="#ctx0" brushRef="#br1" timeOffset="99025.664">18034 12910 8680,'22'-40'2306,"-22"40"-480,0 0 992,0 0-832,0 20-416,0 0-738,-22 0 65,22 0-480,-19 19-65,19-19-192,-19 0-64,19 0-32,0 0-256,0-20 64,0 0-96,19 0-64,-19-20 191,41 20-223,-22-20 64,0 0 32,1-20-33,1 21 129,-2-1 128,1 0 0,-1 20 289,3 0 63,-22 0 160,0 20-95,0-20-1,0 20-416,0-1 96,0 21-64,0-40-192,0 20-1121,0 0-1474,0-20-1441</inkml:trace>
  <inkml:trace contextRef="#ctx0" brushRef="#br1" timeOffset="99925.7154">19544 13129 7174,'-19'0'2082,"19"0"-480,0 0-545,0-21-32,0 21-32,19 0-32,0 0-129,1-20-127,1 20 0,18-19 31,21 19-191,19-20 160,20 20 95,0 0 1,21-20-224,18 20-97,21-20 97,-20 20-321,39 0 96,-19 0 65,0 0-385,-19 0 256,-3 20-96,-16-20-160,-3 20 192,-17-20-128,-22 20 97,0-1-321,-20-19 288,-19 20-224,-1-20 192,-20 0-352,-19 0-385,0 21-448,0-21-416,0 0-1058,-19 0-3010</inkml:trace>
  <inkml:trace contextRef="#ctx0" brushRef="#br1" timeOffset="100714.7606">20358 12811 7943,'0'-20'2498,"0"20"-352,0 0-320,0-21-352,0 21-417,0-19-161,19-1-127,1 0 32,-1 0-128,2 20-1,-1-19-416,-1 19-224,0-21 193,3 21-289,-22 0 320,19 21-192,-19-2-128,0 1 96,0-20 32,-19 20 32,-3 0-64,22-1 160,-38-19-288,18 21 64,-1-21 0,2 0-256,-1 0-65,20 0-639,-19-21-418,19 21-864,19 0-2242</inkml:trace>
  <inkml:trace contextRef="#ctx0" brushRef="#br1" timeOffset="101208.7888">20953 12651 9705,'0'0'512,"-20"0"129,1 0 2242,-22 0-802,22 21-383,-22-2-513,22 1-192,-20 0-256,18 19-609,1-18-32,20-1 32,0-20-224,0 19 160,0-19 64,20 0-384,1-19 128,18 19-481,-20-20 129,22-20 96,-2 20-33,-18 0 225,18-19-192,-20-1-161,3 20 65,-3-20-65,-19 0 289,19 21 96,1-21 192,-20 20 192,0 0 417,0 20 63,0 0 65,0 0 0,0 20-257,-20 0 289,1 20-225,0-21 193,-3 21-449,3 0 33,-20-1-449,18 21 192,1-20-384,1-21-321,19 22-864,-19-22-641,19 1-2307</inkml:trace>
  <inkml:trace contextRef="#ctx0" brushRef="#br1" timeOffset="101687.8162">21271 12691 6950,'0'-19'3523,"-20"19"-3138,-1 0 2337,2 19-223,-1-19-545,1 20-321,-22 0-736,2 19-160,20-18-289,-2-1-288,1-1-128,1 1 32,19 0-32,0-20 161,19 0-450,1 0 129,20-20-448,-20 0 159,19 1 129,1-1-96,-20-20-97,20 0 65,-1 20 160,2-20-353,-22 1 128,20-1 193,-18-19 160,-1 39 128,-1-20 192,-19 20 545,0 20 64,0 0-65,0 0 161,-19 20-128,-1 0-96,-1 20-129,2-1-159,-1 1-257,1 0-128,-3 19-96,3-19-1250,0-1-1568,-1 2-2660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4/12/12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last module we saw</a:t>
            </a:r>
            <a:r>
              <a:rPr lang="en-US" baseline="0" dirty="0" smtClean="0"/>
              <a:t> that number theory can be useful for key exchange.   In this module we will review some basic facts from number theory that will help us build many public key systems next week.     As we go through the material it might help to pause the video from time to time to make sure all the examples are clear.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ZN =</a:t>
            </a:r>
            <a:r>
              <a:rPr lang="en-US" baseline="0" dirty="0" smtClean="0"/>
              <a:t> {0,1,…,n-1}</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272564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2*12</a:t>
            </a:r>
            <a:r>
              <a:rPr lang="en-US" baseline="0" dirty="0" smtClean="0"/>
              <a:t> – 18 = 6</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1871292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a:t>
            </a:r>
            <a:r>
              <a:rPr lang="en-US" baseline="0" dirty="0" smtClean="0"/>
              <a:t> . y = 1 in Zn</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63961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29543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81071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81071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theme" Target="../theme/theme3.xml"/><Relationship Id="rId14" Type="http://schemas.openxmlformats.org/officeDocument/2006/relationships/image" Target="../media/image1.jpeg"/><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47750"/>
            <a:ext cx="8229600" cy="40957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699230" cy="230832"/>
          </a:xfrm>
          <a:prstGeom prst="rect">
            <a:avLst/>
          </a:prstGeom>
          <a:noFill/>
        </p:spPr>
        <p:txBody>
          <a:bodyPr wrap="none" rtlCol="0">
            <a:spAutoFit/>
          </a:bodyPr>
          <a:lstStyle/>
          <a:p>
            <a:r>
              <a:rPr lang="en-US" sz="900" dirty="0" smtClean="0"/>
              <a:t>Dan Boneh</a:t>
            </a:r>
            <a:endParaRPr lang="en-US" sz="900" dirty="0"/>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 id="2147483736" r:id="rId13"/>
    <p:sldLayoutId id="2147483739" r:id="rId14"/>
    <p:sldLayoutId id="2147483740" r:id="rId15"/>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4/12/12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5" Type="http://schemas.openxmlformats.org/officeDocument/2006/relationships/image" Target="../media/image3.emf"/><Relationship Id="rId6"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customXml" Target="../ink/ink4.xml"/><Relationship Id="rId5"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97863" y="9715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chemeClr val="tx1">
                    <a:lumMod val="75000"/>
                    <a:lumOff val="25000"/>
                  </a:schemeClr>
                </a:solidFill>
              </a:rPr>
              <a:t>Intro. Number </a:t>
            </a:r>
            <a:r>
              <a:rPr lang="en-US" sz="3600" dirty="0">
                <a:solidFill>
                  <a:schemeClr val="tx1">
                    <a:lumMod val="75000"/>
                    <a:lumOff val="25000"/>
                  </a:schemeClr>
                </a:solidFill>
              </a:rPr>
              <a:t>T</a:t>
            </a:r>
            <a:r>
              <a:rPr lang="en-US" sz="3600" dirty="0" smtClean="0">
                <a:solidFill>
                  <a:schemeClr val="tx1">
                    <a:lumMod val="75000"/>
                    <a:lumOff val="25000"/>
                  </a:schemeClr>
                </a:solidFill>
              </a:rPr>
              <a:t>heory</a:t>
            </a:r>
            <a:endParaRPr lang="en-US" sz="3600" dirty="0">
              <a:solidFill>
                <a:schemeClr val="tx1">
                  <a:lumMod val="75000"/>
                  <a:lumOff val="25000"/>
                </a:schemeClr>
              </a:solidFill>
            </a:endParaRPr>
          </a:p>
        </p:txBody>
      </p:sp>
      <p:cxnSp>
        <p:nvCxnSpPr>
          <p:cNvPr id="6" name="Straight Connector 5"/>
          <p:cNvCxnSpPr/>
          <p:nvPr/>
        </p:nvCxnSpPr>
        <p:spPr>
          <a:xfrm>
            <a:off x="4224865" y="21907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3886200" y="2535772"/>
            <a:ext cx="5029200" cy="1905000"/>
          </a:xfrm>
        </p:spPr>
        <p:txBody>
          <a:bodyPr anchor="t">
            <a:noAutofit/>
          </a:bodyPr>
          <a:lstStyle/>
          <a:p>
            <a:pPr algn="l"/>
            <a:r>
              <a:rPr lang="en-US" sz="4000" dirty="0" smtClean="0">
                <a:solidFill>
                  <a:schemeClr val="tx1">
                    <a:lumMod val="75000"/>
                    <a:lumOff val="25000"/>
                  </a:schemeClr>
                </a:solidFill>
              </a:rPr>
              <a:t>Notation</a:t>
            </a:r>
            <a:endParaRPr lang="en-US" sz="4000" dirty="0">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543240"/>
              <a:ext cx="360" cy="360"/>
            </p14:xfrm>
          </p:contentPart>
        </mc:Choice>
        <mc:Fallback xmlns="">
          <p:pic>
            <p:nvPicPr>
              <p:cNvPr id="2" name="Ink 1"/>
              <p:cNvPicPr/>
              <p:nvPr/>
            </p:nvPicPr>
            <p:blipFill>
              <a:blip r:embed="rId5" cstate="print"/>
              <a:stretch>
                <a:fillRect/>
              </a:stretch>
            </p:blipFill>
            <p:spPr>
              <a:xfrm>
                <a:off x="1690920" y="533880"/>
                <a:ext cx="19080" cy="19080"/>
              </a:xfrm>
              <a:prstGeom prst="rect">
                <a:avLst/>
              </a:prstGeom>
            </p:spPr>
          </p:pic>
        </mc:Fallback>
      </mc:AlternateContent>
      <p:sp>
        <p:nvSpPr>
          <p:cNvPr id="9" name="Rectangle 8"/>
          <p:cNvSpPr/>
          <p:nvPr/>
        </p:nvSpPr>
        <p:spPr>
          <a:xfrm>
            <a:off x="0" y="0"/>
            <a:ext cx="9144000" cy="66675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000" dirty="0" smtClean="0"/>
              <a:t>Online Cryptography Course                                      Dan Boneh</a:t>
            </a:r>
            <a:endParaRPr lang="en-US" sz="2000" dirty="0"/>
          </a:p>
        </p:txBody>
      </p:sp>
      <p:pic>
        <p:nvPicPr>
          <p:cNvPr id="3" name="Picture 2" descr="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95350"/>
            <a:ext cx="3153410" cy="3638550"/>
          </a:xfrm>
          <a:prstGeom prst="rect">
            <a:avLst/>
          </a:prstGeom>
        </p:spPr>
      </p:pic>
    </p:spTree>
    <p:extLst>
      <p:ext uri="{BB962C8B-B14F-4D97-AF65-F5344CB8AC3E}">
        <p14:creationId xmlns:p14="http://schemas.microsoft.com/office/powerpoint/2010/main" val="33881746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Segment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41562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0" indent="0">
              <a:buNone/>
            </a:pPr>
            <a:r>
              <a:rPr lang="en-US" dirty="0" smtClean="0"/>
              <a:t>We will use a bit of number theory to construct:</a:t>
            </a:r>
          </a:p>
          <a:p>
            <a:r>
              <a:rPr lang="en-US" dirty="0" smtClean="0"/>
              <a:t>Key exchange protocols</a:t>
            </a:r>
          </a:p>
          <a:p>
            <a:r>
              <a:rPr lang="en-US" dirty="0" smtClean="0"/>
              <a:t>Digital signatures</a:t>
            </a:r>
          </a:p>
          <a:p>
            <a:r>
              <a:rPr lang="en-US" dirty="0" smtClean="0"/>
              <a:t>Public-key encryption</a:t>
            </a:r>
          </a:p>
          <a:p>
            <a:endParaRPr lang="en-US" dirty="0"/>
          </a:p>
          <a:p>
            <a:pPr marL="0" indent="0">
              <a:buNone/>
            </a:pPr>
            <a:r>
              <a:rPr lang="en-US" dirty="0" smtClean="0"/>
              <a:t>This module:   crash course on relevant concepts</a:t>
            </a:r>
          </a:p>
          <a:p>
            <a:pPr marL="0" indent="0">
              <a:buNone/>
            </a:pPr>
            <a:endParaRPr lang="en-US" dirty="0"/>
          </a:p>
          <a:p>
            <a:pPr marL="0" indent="0">
              <a:buNone/>
              <a:tabLst>
                <a:tab pos="1543050" algn="l"/>
              </a:tabLst>
            </a:pPr>
            <a:r>
              <a:rPr lang="en-US" dirty="0"/>
              <a:t>M</a:t>
            </a:r>
            <a:r>
              <a:rPr lang="en-US" dirty="0" smtClean="0"/>
              <a:t>ore info:	read parts of </a:t>
            </a:r>
            <a:r>
              <a:rPr lang="en-US" dirty="0" err="1" smtClean="0"/>
              <a:t>Shoup’s</a:t>
            </a:r>
            <a:r>
              <a:rPr lang="en-US" dirty="0" smtClean="0"/>
              <a:t> book referenced </a:t>
            </a:r>
            <a:br>
              <a:rPr lang="en-US" dirty="0" smtClean="0"/>
            </a:br>
            <a:r>
              <a:rPr lang="en-US" dirty="0" smtClean="0"/>
              <a:t>	at end of module</a:t>
            </a:r>
          </a:p>
        </p:txBody>
      </p:sp>
    </p:spTree>
    <p:extLst>
      <p:ext uri="{BB962C8B-B14F-4D97-AF65-F5344CB8AC3E}">
        <p14:creationId xmlns:p14="http://schemas.microsoft.com/office/powerpoint/2010/main" val="3700372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sp>
        <p:nvSpPr>
          <p:cNvPr id="3" name="Content Placeholder 2"/>
          <p:cNvSpPr>
            <a:spLocks noGrp="1"/>
          </p:cNvSpPr>
          <p:nvPr>
            <p:ph idx="1"/>
          </p:nvPr>
        </p:nvSpPr>
        <p:spPr/>
        <p:txBody>
          <a:bodyPr/>
          <a:lstStyle/>
          <a:p>
            <a:pPr marL="0" indent="0">
              <a:buNone/>
            </a:pPr>
            <a:r>
              <a:rPr lang="en-US" dirty="0" smtClean="0"/>
              <a:t>From here on:   </a:t>
            </a:r>
          </a:p>
          <a:p>
            <a:r>
              <a:rPr lang="en-US" dirty="0" smtClean="0"/>
              <a:t>N denotes a positive integer. </a:t>
            </a:r>
          </a:p>
          <a:p>
            <a:r>
              <a:rPr lang="en-US" dirty="0"/>
              <a:t>p</a:t>
            </a:r>
            <a:r>
              <a:rPr lang="en-US" dirty="0" smtClean="0"/>
              <a:t> denote a prime.</a:t>
            </a:r>
          </a:p>
          <a:p>
            <a:endParaRPr lang="en-US" dirty="0"/>
          </a:p>
          <a:p>
            <a:pPr marL="0" indent="0">
              <a:buNone/>
            </a:pPr>
            <a:r>
              <a:rPr lang="en-US" dirty="0" smtClean="0"/>
              <a:t>Notation: </a:t>
            </a:r>
          </a:p>
          <a:p>
            <a:pPr marL="0" indent="0">
              <a:buNone/>
            </a:pPr>
            <a:endParaRPr lang="en-US" dirty="0"/>
          </a:p>
          <a:p>
            <a:pPr marL="0" indent="0">
              <a:buNone/>
            </a:pPr>
            <a:r>
              <a:rPr lang="en-US" dirty="0" smtClean="0"/>
              <a:t>Can do addition and multiplication modulo N   </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176560" y="2874240"/>
              <a:ext cx="2901240" cy="415080"/>
            </p14:xfrm>
          </p:contentPart>
        </mc:Choice>
        <mc:Fallback xmlns="">
          <p:pic>
            <p:nvPicPr>
              <p:cNvPr id="4" name="Ink 3"/>
              <p:cNvPicPr/>
              <p:nvPr/>
            </p:nvPicPr>
            <p:blipFill>
              <a:blip r:embed="rId4"/>
              <a:stretch>
                <a:fillRect/>
              </a:stretch>
            </p:blipFill>
            <p:spPr>
              <a:xfrm>
                <a:off x="2163600" y="2862720"/>
                <a:ext cx="2927880" cy="436680"/>
              </a:xfrm>
              <a:prstGeom prst="rect">
                <a:avLst/>
              </a:prstGeom>
            </p:spPr>
          </p:pic>
        </mc:Fallback>
      </mc:AlternateContent>
    </p:spTree>
    <p:extLst>
      <p:ext uri="{BB962C8B-B14F-4D97-AF65-F5344CB8AC3E}">
        <p14:creationId xmlns:p14="http://schemas.microsoft.com/office/powerpoint/2010/main" val="156529513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arithmetic</a:t>
            </a:r>
            <a:endParaRPr lang="en-US" dirty="0"/>
          </a:p>
        </p:txBody>
      </p:sp>
      <p:sp>
        <p:nvSpPr>
          <p:cNvPr id="3" name="Content Placeholder 2"/>
          <p:cNvSpPr>
            <a:spLocks noGrp="1"/>
          </p:cNvSpPr>
          <p:nvPr>
            <p:ph idx="1"/>
          </p:nvPr>
        </p:nvSpPr>
        <p:spPr/>
        <p:txBody>
          <a:bodyPr/>
          <a:lstStyle/>
          <a:p>
            <a:pPr marL="0" indent="0">
              <a:buNone/>
            </a:pPr>
            <a:r>
              <a:rPr lang="en-US" dirty="0" smtClean="0"/>
              <a:t>Examples:      let    N = 12</a:t>
            </a:r>
          </a:p>
          <a:p>
            <a:pPr marL="0" indent="0">
              <a:buNone/>
            </a:pPr>
            <a:endParaRPr lang="en-US" dirty="0"/>
          </a:p>
          <a:p>
            <a:pPr marL="0" indent="0">
              <a:buNone/>
            </a:pPr>
            <a:r>
              <a:rPr lang="en-US" dirty="0" smtClean="0"/>
              <a:t>	</a:t>
            </a:r>
            <a:endParaRPr lang="en-US" baseline="-25000" dirty="0"/>
          </a:p>
          <a:p>
            <a:pPr marL="0" indent="0">
              <a:buNone/>
            </a:pPr>
            <a:endParaRPr lang="en-US" dirty="0" smtClean="0"/>
          </a:p>
          <a:p>
            <a:pPr marL="0" indent="0">
              <a:buNone/>
            </a:pPr>
            <a:endParaRPr lang="en-US" dirty="0"/>
          </a:p>
        </p:txBody>
      </p:sp>
      <p:sp>
        <p:nvSpPr>
          <p:cNvPr id="4" name="TextBox 3"/>
          <p:cNvSpPr txBox="1"/>
          <p:nvPr/>
        </p:nvSpPr>
        <p:spPr>
          <a:xfrm>
            <a:off x="3206861" y="1885950"/>
            <a:ext cx="2182509" cy="2062103"/>
          </a:xfrm>
          <a:prstGeom prst="rect">
            <a:avLst/>
          </a:prstGeom>
          <a:noFill/>
        </p:spPr>
        <p:txBody>
          <a:bodyPr wrap="none" rtlCol="0">
            <a:spAutoFit/>
          </a:bodyPr>
          <a:lstStyle/>
          <a:p>
            <a:r>
              <a:rPr lang="en-US" sz="2400" dirty="0"/>
              <a:t>9 + 8  =   5       in    </a:t>
            </a:r>
          </a:p>
          <a:p>
            <a:endParaRPr lang="en-US" sz="2400" baseline="-25000" dirty="0"/>
          </a:p>
          <a:p>
            <a:r>
              <a:rPr lang="en-US" sz="2400" dirty="0" smtClean="0"/>
              <a:t>5 </a:t>
            </a:r>
            <a:r>
              <a:rPr lang="en-US" sz="2400" dirty="0"/>
              <a:t>× 7  =  11      in    </a:t>
            </a:r>
            <a:endParaRPr lang="en-US" sz="2400" baseline="-25000" dirty="0"/>
          </a:p>
          <a:p>
            <a:endParaRPr lang="en-US" sz="2400" baseline="-25000" dirty="0"/>
          </a:p>
          <a:p>
            <a:r>
              <a:rPr lang="en-US" sz="2400" dirty="0" smtClean="0"/>
              <a:t>5 </a:t>
            </a:r>
            <a:r>
              <a:rPr lang="en-US" sz="2400" dirty="0"/>
              <a:t>− 7  =   10     in    </a:t>
            </a:r>
            <a:endParaRPr lang="en-US" sz="2400" baseline="-25000" dirty="0"/>
          </a:p>
          <a:p>
            <a:endParaRPr lang="en-US" sz="2400" dirty="0"/>
          </a:p>
        </p:txBody>
      </p:sp>
      <p:sp>
        <p:nvSpPr>
          <p:cNvPr id="7" name="TextBox 6"/>
          <p:cNvSpPr txBox="1"/>
          <p:nvPr/>
        </p:nvSpPr>
        <p:spPr>
          <a:xfrm>
            <a:off x="152400" y="4171950"/>
            <a:ext cx="8304377" cy="461665"/>
          </a:xfrm>
          <a:prstGeom prst="rect">
            <a:avLst/>
          </a:prstGeom>
          <a:noFill/>
        </p:spPr>
        <p:txBody>
          <a:bodyPr wrap="none" rtlCol="0">
            <a:spAutoFit/>
          </a:bodyPr>
          <a:lstStyle/>
          <a:p>
            <a:r>
              <a:rPr lang="en-US" sz="2400" dirty="0"/>
              <a:t>A</a:t>
            </a:r>
            <a:r>
              <a:rPr lang="en-US" sz="2400" dirty="0" smtClean="0"/>
              <a:t>rithmetic in       works as you expect, </a:t>
            </a:r>
            <a:r>
              <a:rPr lang="en-US" sz="2400" dirty="0" err="1" smtClean="0"/>
              <a:t>e.g</a:t>
            </a:r>
            <a:r>
              <a:rPr lang="en-US" sz="2400" dirty="0" smtClean="0"/>
              <a:t>    x⋅(</a:t>
            </a:r>
            <a:r>
              <a:rPr lang="en-US" sz="2400" dirty="0" err="1" smtClean="0"/>
              <a:t>y+z</a:t>
            </a:r>
            <a:r>
              <a:rPr lang="en-US" sz="2400" dirty="0" smtClean="0"/>
              <a:t>) = </a:t>
            </a:r>
            <a:r>
              <a:rPr lang="en-US" sz="2400" dirty="0" err="1" smtClean="0"/>
              <a:t>x</a:t>
            </a:r>
            <a:r>
              <a:rPr lang="en-US" sz="2400" dirty="0" err="1"/>
              <a:t>⋅</a:t>
            </a:r>
            <a:r>
              <a:rPr lang="en-US" sz="2400" dirty="0" err="1" smtClean="0"/>
              <a:t>y</a:t>
            </a:r>
            <a:r>
              <a:rPr lang="en-US" sz="2400" dirty="0" smtClean="0"/>
              <a:t> + </a:t>
            </a:r>
            <a:r>
              <a:rPr lang="en-US" sz="2400" dirty="0" err="1" smtClean="0"/>
              <a:t>x</a:t>
            </a:r>
            <a:r>
              <a:rPr lang="en-US" sz="2400" dirty="0" err="1"/>
              <a:t>⋅</a:t>
            </a:r>
            <a:r>
              <a:rPr lang="en-US" sz="2400" dirty="0" err="1" smtClean="0"/>
              <a:t>z</a:t>
            </a:r>
            <a:r>
              <a:rPr lang="en-US" sz="2400" dirty="0" smtClean="0"/>
              <a:t>   in  </a:t>
            </a:r>
            <a:endParaRPr lang="en-US" sz="2400" baseline="-25000" dirty="0"/>
          </a:p>
        </p:txBody>
      </p:sp>
      <p:pic>
        <p:nvPicPr>
          <p:cNvPr id="8" name="Picture 7"/>
          <p:cNvPicPr>
            <a:picLocks noChangeAspect="1"/>
          </p:cNvPicPr>
          <p:nvPr/>
        </p:nvPicPr>
        <p:blipFill>
          <a:blip r:embed="rId2"/>
          <a:stretch>
            <a:fillRect/>
          </a:stretch>
        </p:blipFill>
        <p:spPr>
          <a:xfrm>
            <a:off x="5410200" y="2031739"/>
            <a:ext cx="413004" cy="261395"/>
          </a:xfrm>
          <a:prstGeom prst="rect">
            <a:avLst/>
          </a:prstGeom>
        </p:spPr>
      </p:pic>
      <p:pic>
        <p:nvPicPr>
          <p:cNvPr id="9" name="Picture 8"/>
          <p:cNvPicPr>
            <a:picLocks noChangeAspect="1"/>
          </p:cNvPicPr>
          <p:nvPr/>
        </p:nvPicPr>
        <p:blipFill>
          <a:blip r:embed="rId2"/>
          <a:stretch>
            <a:fillRect/>
          </a:stretch>
        </p:blipFill>
        <p:spPr>
          <a:xfrm>
            <a:off x="5410200" y="2634858"/>
            <a:ext cx="413004" cy="261395"/>
          </a:xfrm>
          <a:prstGeom prst="rect">
            <a:avLst/>
          </a:prstGeom>
        </p:spPr>
      </p:pic>
      <p:pic>
        <p:nvPicPr>
          <p:cNvPr id="10" name="Picture 9"/>
          <p:cNvPicPr>
            <a:picLocks noChangeAspect="1"/>
          </p:cNvPicPr>
          <p:nvPr/>
        </p:nvPicPr>
        <p:blipFill>
          <a:blip r:embed="rId2"/>
          <a:stretch>
            <a:fillRect/>
          </a:stretch>
        </p:blipFill>
        <p:spPr>
          <a:xfrm>
            <a:off x="5410200" y="3244458"/>
            <a:ext cx="413004" cy="261395"/>
          </a:xfrm>
          <a:prstGeom prst="rect">
            <a:avLst/>
          </a:prstGeom>
        </p:spPr>
      </p:pic>
      <p:pic>
        <p:nvPicPr>
          <p:cNvPr id="11" name="Picture 10"/>
          <p:cNvPicPr>
            <a:picLocks noChangeAspect="1"/>
          </p:cNvPicPr>
          <p:nvPr/>
        </p:nvPicPr>
        <p:blipFill>
          <a:blip r:embed="rId3"/>
          <a:stretch>
            <a:fillRect/>
          </a:stretch>
        </p:blipFill>
        <p:spPr>
          <a:xfrm>
            <a:off x="1905000" y="4337443"/>
            <a:ext cx="347473" cy="228600"/>
          </a:xfrm>
          <a:prstGeom prst="rect">
            <a:avLst/>
          </a:prstGeom>
        </p:spPr>
      </p:pic>
      <p:pic>
        <p:nvPicPr>
          <p:cNvPr id="12" name="Picture 11"/>
          <p:cNvPicPr>
            <a:picLocks noChangeAspect="1"/>
          </p:cNvPicPr>
          <p:nvPr/>
        </p:nvPicPr>
        <p:blipFill>
          <a:blip r:embed="rId3"/>
          <a:stretch>
            <a:fillRect/>
          </a:stretch>
        </p:blipFill>
        <p:spPr>
          <a:xfrm>
            <a:off x="8229600" y="4324350"/>
            <a:ext cx="347473" cy="228600"/>
          </a:xfrm>
          <a:prstGeom prst="rect">
            <a:avLst/>
          </a:prstGeom>
        </p:spPr>
      </p:pic>
    </p:spTree>
    <p:extLst>
      <p:ext uri="{BB962C8B-B14F-4D97-AF65-F5344CB8AC3E}">
        <p14:creationId xmlns:p14="http://schemas.microsoft.com/office/powerpoint/2010/main" val="29096161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a:xfrm>
            <a:off x="304800" y="1047750"/>
            <a:ext cx="8763000" cy="4095750"/>
          </a:xfrm>
        </p:spPr>
        <p:txBody>
          <a:bodyPr/>
          <a:lstStyle/>
          <a:p>
            <a:pPr marL="0" indent="0">
              <a:buNone/>
            </a:pPr>
            <a:r>
              <a:rPr lang="en-US" b="1" u="sng" dirty="0" err="1" smtClean="0"/>
              <a:t>Def</a:t>
            </a:r>
            <a:r>
              <a:rPr lang="en-US" dirty="0" smtClean="0"/>
              <a:t>:   For </a:t>
            </a:r>
            <a:r>
              <a:rPr lang="en-US" dirty="0" err="1" smtClean="0"/>
              <a:t>ints</a:t>
            </a:r>
            <a:r>
              <a:rPr lang="en-US" dirty="0" smtClean="0"/>
              <a:t>.  </a:t>
            </a:r>
            <a:r>
              <a:rPr lang="en-US" dirty="0" err="1" smtClean="0"/>
              <a:t>x,</a:t>
            </a:r>
            <a:r>
              <a:rPr lang="en-US" dirty="0" err="1"/>
              <a:t>y</a:t>
            </a:r>
            <a:r>
              <a:rPr lang="en-US" dirty="0"/>
              <a:t>:   </a:t>
            </a:r>
            <a:r>
              <a:rPr lang="en-US" dirty="0" smtClean="0"/>
              <a:t>  </a:t>
            </a:r>
            <a:r>
              <a:rPr lang="en-US" b="1" dirty="0" err="1"/>
              <a:t>gcd</a:t>
            </a:r>
            <a:r>
              <a:rPr lang="en-US" b="1" dirty="0"/>
              <a:t>(x, y) </a:t>
            </a:r>
            <a:r>
              <a:rPr lang="en-US" b="1" dirty="0" smtClean="0"/>
              <a:t>  </a:t>
            </a:r>
            <a:r>
              <a:rPr lang="en-US" dirty="0"/>
              <a:t>is </a:t>
            </a:r>
            <a:r>
              <a:rPr lang="en-US" dirty="0" smtClean="0"/>
              <a:t>the </a:t>
            </a:r>
            <a:r>
              <a:rPr lang="en-US" u="sng" dirty="0"/>
              <a:t>greatest common divisor </a:t>
            </a:r>
            <a:r>
              <a:rPr lang="en-US" dirty="0"/>
              <a:t>of  </a:t>
            </a:r>
            <a:r>
              <a:rPr lang="en-US" dirty="0" err="1"/>
              <a:t>x,y</a:t>
            </a:r>
            <a:endParaRPr lang="en-US" dirty="0"/>
          </a:p>
          <a:p>
            <a:pPr marL="0" indent="0">
              <a:spcBef>
                <a:spcPts val="2376"/>
              </a:spcBef>
              <a:buNone/>
            </a:pPr>
            <a:r>
              <a:rPr lang="en-US" dirty="0" smtClean="0"/>
              <a:t>Example:</a:t>
            </a:r>
            <a:r>
              <a:rPr lang="en-US" dirty="0"/>
              <a:t>	</a:t>
            </a:r>
            <a:r>
              <a:rPr lang="en-US" dirty="0" err="1" smtClean="0"/>
              <a:t>gcd</a:t>
            </a:r>
            <a:r>
              <a:rPr lang="en-US" dirty="0"/>
              <a:t>( 12, 18 )  =   </a:t>
            </a:r>
            <a:r>
              <a:rPr lang="en-US" dirty="0" smtClean="0"/>
              <a:t>6</a:t>
            </a:r>
          </a:p>
          <a:p>
            <a:pPr marL="0" indent="0">
              <a:spcBef>
                <a:spcPts val="3576"/>
              </a:spcBef>
              <a:buNone/>
            </a:pPr>
            <a:r>
              <a:rPr lang="en-US" b="1" u="sng" dirty="0" smtClean="0"/>
              <a:t>Fact</a:t>
            </a:r>
            <a:r>
              <a:rPr lang="en-US" dirty="0" smtClean="0"/>
              <a:t>:   for all </a:t>
            </a:r>
            <a:r>
              <a:rPr lang="en-US" dirty="0" err="1" smtClean="0"/>
              <a:t>ints</a:t>
            </a:r>
            <a:r>
              <a:rPr lang="en-US" dirty="0" smtClean="0"/>
              <a:t>.   </a:t>
            </a:r>
            <a:r>
              <a:rPr lang="en-US" dirty="0" err="1" smtClean="0"/>
              <a:t>x,y</a:t>
            </a:r>
            <a:r>
              <a:rPr lang="en-US" dirty="0" smtClean="0"/>
              <a:t>   there exist </a:t>
            </a:r>
            <a:r>
              <a:rPr lang="en-US" dirty="0" err="1" smtClean="0"/>
              <a:t>ints</a:t>
            </a:r>
            <a:r>
              <a:rPr lang="en-US" dirty="0" smtClean="0"/>
              <a:t>.   </a:t>
            </a:r>
            <a:r>
              <a:rPr lang="en-US" dirty="0" err="1" smtClean="0"/>
              <a:t>a,b</a:t>
            </a:r>
            <a:r>
              <a:rPr lang="en-US" dirty="0" smtClean="0"/>
              <a:t>   such that</a:t>
            </a:r>
          </a:p>
          <a:p>
            <a:pPr marL="0" indent="0">
              <a:buNone/>
            </a:pPr>
            <a:r>
              <a:rPr lang="en-US" dirty="0"/>
              <a:t>	</a:t>
            </a:r>
            <a:r>
              <a:rPr lang="en-US" dirty="0" smtClean="0"/>
              <a:t>		</a:t>
            </a:r>
            <a:r>
              <a:rPr lang="en-US" b="1" dirty="0" err="1" smtClean="0">
                <a:solidFill>
                  <a:srgbClr val="FF0000"/>
                </a:solidFill>
              </a:rPr>
              <a:t>a⋅x</a:t>
            </a:r>
            <a:r>
              <a:rPr lang="en-US" b="1" dirty="0" smtClean="0">
                <a:solidFill>
                  <a:srgbClr val="FF0000"/>
                </a:solidFill>
              </a:rPr>
              <a:t> + </a:t>
            </a:r>
            <a:r>
              <a:rPr lang="en-US" b="1" dirty="0" err="1" smtClean="0">
                <a:solidFill>
                  <a:srgbClr val="FF0000"/>
                </a:solidFill>
              </a:rPr>
              <a:t>b⋅y</a:t>
            </a:r>
            <a:r>
              <a:rPr lang="en-US" b="1" dirty="0" smtClean="0">
                <a:solidFill>
                  <a:srgbClr val="FF0000"/>
                </a:solidFill>
              </a:rPr>
              <a:t> = </a:t>
            </a:r>
            <a:r>
              <a:rPr lang="en-US" b="1" dirty="0" err="1" smtClean="0">
                <a:solidFill>
                  <a:srgbClr val="FF0000"/>
                </a:solidFill>
              </a:rPr>
              <a:t>gcd</a:t>
            </a:r>
            <a:r>
              <a:rPr lang="en-US" b="1" dirty="0" smtClean="0">
                <a:solidFill>
                  <a:srgbClr val="FF0000"/>
                </a:solidFill>
              </a:rPr>
              <a:t>(</a:t>
            </a:r>
            <a:r>
              <a:rPr lang="en-US" b="1" dirty="0" err="1" smtClean="0">
                <a:solidFill>
                  <a:srgbClr val="FF0000"/>
                </a:solidFill>
              </a:rPr>
              <a:t>x,y</a:t>
            </a:r>
            <a:r>
              <a:rPr lang="en-US" b="1" dirty="0" smtClean="0">
                <a:solidFill>
                  <a:srgbClr val="FF0000"/>
                </a:solidFill>
              </a:rPr>
              <a:t>)</a:t>
            </a:r>
            <a:endParaRPr lang="en-US" b="1" dirty="0">
              <a:solidFill>
                <a:srgbClr val="FF0000"/>
              </a:solidFill>
            </a:endParaRPr>
          </a:p>
          <a:p>
            <a:pPr marL="0" indent="0">
              <a:buNone/>
            </a:pPr>
            <a:r>
              <a:rPr lang="en-US" dirty="0" smtClean="0"/>
              <a:t>	</a:t>
            </a:r>
            <a:r>
              <a:rPr lang="en-US" dirty="0" err="1" smtClean="0"/>
              <a:t>a,b</a:t>
            </a:r>
            <a:r>
              <a:rPr lang="en-US" dirty="0" smtClean="0"/>
              <a:t> can be found efficiently using the extended Euclid alg. </a:t>
            </a:r>
          </a:p>
          <a:p>
            <a:pPr marL="0" indent="0">
              <a:spcBef>
                <a:spcPts val="3576"/>
              </a:spcBef>
              <a:buNone/>
            </a:pPr>
            <a:r>
              <a:rPr lang="en-US" dirty="0" smtClean="0"/>
              <a:t>If  </a:t>
            </a:r>
            <a:r>
              <a:rPr lang="en-US" dirty="0" err="1" smtClean="0"/>
              <a:t>gcd</a:t>
            </a:r>
            <a:r>
              <a:rPr lang="en-US" dirty="0" smtClean="0"/>
              <a:t>(</a:t>
            </a:r>
            <a:r>
              <a:rPr lang="en-US" dirty="0" err="1" smtClean="0"/>
              <a:t>x,y</a:t>
            </a:r>
            <a:r>
              <a:rPr lang="en-US" dirty="0" smtClean="0"/>
              <a:t>)=1 we say that x and y are </a:t>
            </a:r>
            <a:r>
              <a:rPr lang="en-US" b="1" u="sng" dirty="0" smtClean="0"/>
              <a:t>relatively prime</a:t>
            </a:r>
            <a:endParaRPr lang="en-US" b="1" u="sng"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635080" y="1708560"/>
              <a:ext cx="2301120" cy="401400"/>
            </p14:xfrm>
          </p:contentPart>
        </mc:Choice>
        <mc:Fallback xmlns="">
          <p:pic>
            <p:nvPicPr>
              <p:cNvPr id="5" name="Ink 4"/>
              <p:cNvPicPr/>
              <p:nvPr/>
            </p:nvPicPr>
            <p:blipFill>
              <a:blip r:embed="rId4"/>
              <a:stretch>
                <a:fillRect/>
              </a:stretch>
            </p:blipFill>
            <p:spPr>
              <a:xfrm>
                <a:off x="5622120" y="1698120"/>
                <a:ext cx="2323800" cy="424440"/>
              </a:xfrm>
              <a:prstGeom prst="rect">
                <a:avLst/>
              </a:prstGeom>
            </p:spPr>
          </p:pic>
        </mc:Fallback>
      </mc:AlternateContent>
    </p:spTree>
    <p:extLst>
      <p:ext uri="{BB962C8B-B14F-4D97-AF65-F5344CB8AC3E}">
        <p14:creationId xmlns:p14="http://schemas.microsoft.com/office/powerpoint/2010/main" val="41118118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Modular inversion</a:t>
            </a:r>
            <a:endParaRPr lang="en-US" dirty="0"/>
          </a:p>
        </p:txBody>
      </p:sp>
      <p:sp>
        <p:nvSpPr>
          <p:cNvPr id="3" name="Content Placeholder 2"/>
          <p:cNvSpPr>
            <a:spLocks noGrp="1"/>
          </p:cNvSpPr>
          <p:nvPr>
            <p:ph idx="1"/>
          </p:nvPr>
        </p:nvSpPr>
        <p:spPr>
          <a:xfrm>
            <a:off x="457200" y="819150"/>
            <a:ext cx="8382000" cy="3124200"/>
          </a:xfrm>
        </p:spPr>
        <p:txBody>
          <a:bodyPr>
            <a:normAutofit/>
          </a:bodyPr>
          <a:lstStyle/>
          <a:p>
            <a:pPr marL="0" indent="0">
              <a:buNone/>
            </a:pPr>
            <a:r>
              <a:rPr lang="en-US" dirty="0" smtClean="0"/>
              <a:t>Over the </a:t>
            </a:r>
            <a:r>
              <a:rPr lang="en-US" dirty="0" err="1" smtClean="0"/>
              <a:t>rationals</a:t>
            </a:r>
            <a:r>
              <a:rPr lang="en-US" dirty="0" smtClean="0"/>
              <a:t>, inverse of 2 is  ½ .      What about   </a:t>
            </a:r>
            <a:r>
              <a:rPr lang="en-US" dirty="0"/>
              <a:t> </a:t>
            </a:r>
            <a:r>
              <a:rPr lang="en-US" dirty="0" smtClean="0"/>
              <a:t>   ?</a:t>
            </a:r>
          </a:p>
          <a:p>
            <a:pPr marL="0" indent="0">
              <a:buNone/>
            </a:pPr>
            <a:endParaRPr lang="en-US" dirty="0"/>
          </a:p>
          <a:p>
            <a:pPr marL="0" indent="0">
              <a:buNone/>
            </a:pPr>
            <a:r>
              <a:rPr lang="en-US" b="1" u="sng" dirty="0" err="1" smtClean="0"/>
              <a:t>Def</a:t>
            </a:r>
            <a:r>
              <a:rPr lang="en-US" dirty="0" smtClean="0"/>
              <a:t>:    The </a:t>
            </a:r>
            <a:r>
              <a:rPr lang="en-US" b="1" dirty="0" smtClean="0"/>
              <a:t>inverse</a:t>
            </a:r>
            <a:r>
              <a:rPr lang="en-US" dirty="0" smtClean="0"/>
              <a:t>  of x in </a:t>
            </a:r>
            <a:r>
              <a:rPr lang="en-US" dirty="0"/>
              <a:t> </a:t>
            </a:r>
            <a:r>
              <a:rPr lang="en-US" dirty="0" smtClean="0"/>
              <a:t>     is an element y in </a:t>
            </a:r>
            <a:r>
              <a:rPr lang="en-US" dirty="0"/>
              <a:t> </a:t>
            </a:r>
            <a:r>
              <a:rPr lang="en-US" dirty="0" smtClean="0"/>
              <a:t>     </a:t>
            </a:r>
            <a:r>
              <a:rPr lang="en-US" dirty="0" err="1" smtClean="0"/>
              <a:t>s.t.</a:t>
            </a:r>
            <a:endParaRPr lang="en-US" dirty="0" smtClean="0"/>
          </a:p>
          <a:p>
            <a:pPr marL="0" indent="0">
              <a:buNone/>
            </a:pPr>
            <a:endParaRPr lang="en-US" dirty="0"/>
          </a:p>
          <a:p>
            <a:pPr marL="0" indent="0">
              <a:buNone/>
            </a:pPr>
            <a:r>
              <a:rPr lang="en-US" dirty="0" smtClean="0"/>
              <a:t>	y is denoted    x</a:t>
            </a:r>
            <a:r>
              <a:rPr lang="en-US" baseline="30000" dirty="0" smtClean="0"/>
              <a:t>-1  </a:t>
            </a:r>
            <a:r>
              <a:rPr lang="en-US" dirty="0" smtClean="0"/>
              <a:t>.</a:t>
            </a:r>
            <a:endParaRPr lang="en-US" baseline="30000" dirty="0" smtClean="0"/>
          </a:p>
          <a:p>
            <a:pPr marL="0" indent="0">
              <a:buNone/>
            </a:pPr>
            <a:endParaRPr lang="en-US" baseline="30000" dirty="0"/>
          </a:p>
          <a:p>
            <a:pPr marL="0" indent="0">
              <a:buNone/>
            </a:pPr>
            <a:r>
              <a:rPr lang="en-US" dirty="0" smtClean="0"/>
              <a:t>Example:    let N be an odd integer.     The inverse of 2 in </a:t>
            </a:r>
            <a:r>
              <a:rPr lang="en-US" dirty="0"/>
              <a:t> </a:t>
            </a:r>
            <a:r>
              <a:rPr lang="en-US" dirty="0" smtClean="0"/>
              <a:t>      is</a:t>
            </a:r>
            <a:endParaRPr lang="en-US" dirty="0"/>
          </a:p>
        </p:txBody>
      </p:sp>
      <p:pic>
        <p:nvPicPr>
          <p:cNvPr id="4" name="Picture 3"/>
          <p:cNvPicPr>
            <a:picLocks noChangeAspect="1"/>
          </p:cNvPicPr>
          <p:nvPr/>
        </p:nvPicPr>
        <p:blipFill>
          <a:blip r:embed="rId3"/>
          <a:stretch>
            <a:fillRect/>
          </a:stretch>
        </p:blipFill>
        <p:spPr>
          <a:xfrm>
            <a:off x="7086600" y="971550"/>
            <a:ext cx="347473" cy="228600"/>
          </a:xfrm>
          <a:prstGeom prst="rect">
            <a:avLst/>
          </a:prstGeom>
        </p:spPr>
      </p:pic>
      <p:pic>
        <p:nvPicPr>
          <p:cNvPr id="5" name="Picture 4"/>
          <p:cNvPicPr>
            <a:picLocks noChangeAspect="1"/>
          </p:cNvPicPr>
          <p:nvPr/>
        </p:nvPicPr>
        <p:blipFill>
          <a:blip r:embed="rId3"/>
          <a:stretch>
            <a:fillRect/>
          </a:stretch>
        </p:blipFill>
        <p:spPr>
          <a:xfrm>
            <a:off x="3748741" y="1856068"/>
            <a:ext cx="347473" cy="228600"/>
          </a:xfrm>
          <a:prstGeom prst="rect">
            <a:avLst/>
          </a:prstGeom>
        </p:spPr>
      </p:pic>
      <p:pic>
        <p:nvPicPr>
          <p:cNvPr id="6" name="Picture 5"/>
          <p:cNvPicPr>
            <a:picLocks noChangeAspect="1"/>
          </p:cNvPicPr>
          <p:nvPr/>
        </p:nvPicPr>
        <p:blipFill>
          <a:blip r:embed="rId3"/>
          <a:stretch>
            <a:fillRect/>
          </a:stretch>
        </p:blipFill>
        <p:spPr>
          <a:xfrm>
            <a:off x="6400800" y="1856068"/>
            <a:ext cx="347473" cy="228600"/>
          </a:xfrm>
          <a:prstGeom prst="rect">
            <a:avLst/>
          </a:prstGeom>
        </p:spPr>
      </p:pic>
      <p:pic>
        <p:nvPicPr>
          <p:cNvPr id="7" name="Picture 6"/>
          <p:cNvPicPr>
            <a:picLocks noChangeAspect="1"/>
          </p:cNvPicPr>
          <p:nvPr/>
        </p:nvPicPr>
        <p:blipFill>
          <a:blip r:embed="rId3"/>
          <a:stretch>
            <a:fillRect/>
          </a:stretch>
        </p:blipFill>
        <p:spPr>
          <a:xfrm>
            <a:off x="7529047" y="3451830"/>
            <a:ext cx="347473" cy="22860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1804680" y="1823040"/>
              <a:ext cx="7296480" cy="2688840"/>
            </p14:xfrm>
          </p:contentPart>
        </mc:Choice>
        <mc:Fallback xmlns="">
          <p:pic>
            <p:nvPicPr>
              <p:cNvPr id="8" name="Ink 7"/>
              <p:cNvPicPr/>
              <p:nvPr/>
            </p:nvPicPr>
            <p:blipFill>
              <a:blip r:embed="rId5"/>
              <a:stretch>
                <a:fillRect/>
              </a:stretch>
            </p:blipFill>
            <p:spPr>
              <a:xfrm>
                <a:off x="1792440" y="1812960"/>
                <a:ext cx="7319880" cy="2711880"/>
              </a:xfrm>
              <a:prstGeom prst="rect">
                <a:avLst/>
              </a:prstGeom>
            </p:spPr>
          </p:pic>
        </mc:Fallback>
      </mc:AlternateContent>
    </p:spTree>
    <p:extLst>
      <p:ext uri="{BB962C8B-B14F-4D97-AF65-F5344CB8AC3E}">
        <p14:creationId xmlns:p14="http://schemas.microsoft.com/office/powerpoint/2010/main" val="30070998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inversion</a:t>
            </a:r>
            <a:endParaRPr lang="en-US" dirty="0"/>
          </a:p>
        </p:txBody>
      </p:sp>
      <p:sp>
        <p:nvSpPr>
          <p:cNvPr id="3" name="Content Placeholder 2"/>
          <p:cNvSpPr>
            <a:spLocks noGrp="1"/>
          </p:cNvSpPr>
          <p:nvPr>
            <p:ph idx="1"/>
          </p:nvPr>
        </p:nvSpPr>
        <p:spPr/>
        <p:txBody>
          <a:bodyPr/>
          <a:lstStyle/>
          <a:p>
            <a:pPr marL="0" indent="0">
              <a:buNone/>
            </a:pPr>
            <a:r>
              <a:rPr lang="en-US" dirty="0" smtClean="0"/>
              <a:t>Which elements have an inverse in       ?</a:t>
            </a:r>
          </a:p>
          <a:p>
            <a:pPr marL="0" indent="0">
              <a:buNone/>
            </a:pPr>
            <a:endParaRPr lang="en-US" dirty="0"/>
          </a:p>
          <a:p>
            <a:pPr marL="0" indent="0">
              <a:buNone/>
            </a:pPr>
            <a:r>
              <a:rPr lang="en-US" b="1" u="sng" dirty="0" smtClean="0"/>
              <a:t>Lemma</a:t>
            </a:r>
            <a:r>
              <a:rPr lang="en-US" dirty="0"/>
              <a:t>:     x </a:t>
            </a:r>
            <a:r>
              <a:rPr lang="en-US" dirty="0" smtClean="0"/>
              <a:t>in        has an inverse     if and only if     </a:t>
            </a:r>
            <a:r>
              <a:rPr lang="en-US" dirty="0" err="1" smtClean="0"/>
              <a:t>gcd</a:t>
            </a:r>
            <a:r>
              <a:rPr lang="en-US" dirty="0" smtClean="0"/>
              <a:t>(</a:t>
            </a:r>
            <a:r>
              <a:rPr lang="en-US" dirty="0" err="1" smtClean="0"/>
              <a:t>x,N</a:t>
            </a:r>
            <a:r>
              <a:rPr lang="en-US" dirty="0" smtClean="0"/>
              <a:t>) = 1 </a:t>
            </a:r>
          </a:p>
          <a:p>
            <a:pPr marL="0" indent="0">
              <a:buNone/>
            </a:pPr>
            <a:r>
              <a:rPr lang="en-US" dirty="0" smtClean="0"/>
              <a:t>Proof:</a:t>
            </a:r>
          </a:p>
          <a:p>
            <a:pPr marL="0" indent="0">
              <a:buNone/>
            </a:pPr>
            <a:r>
              <a:rPr lang="en-US" dirty="0"/>
              <a:t> </a:t>
            </a:r>
            <a:r>
              <a:rPr lang="en-US" dirty="0" smtClean="0"/>
              <a:t>    </a:t>
            </a:r>
            <a:r>
              <a:rPr lang="en-US" dirty="0" err="1" smtClean="0"/>
              <a:t>gcd</a:t>
            </a:r>
            <a:r>
              <a:rPr lang="en-US" dirty="0" smtClean="0"/>
              <a:t>(</a:t>
            </a:r>
            <a:r>
              <a:rPr lang="en-US" dirty="0" err="1" smtClean="0"/>
              <a:t>x,N</a:t>
            </a:r>
            <a:r>
              <a:rPr lang="en-US" dirty="0" smtClean="0"/>
              <a:t>)=1    ⇒    ∃ </a:t>
            </a:r>
            <a:r>
              <a:rPr lang="en-US" dirty="0" err="1" smtClean="0"/>
              <a:t>a,b</a:t>
            </a:r>
            <a:r>
              <a:rPr lang="en-US" dirty="0" smtClean="0"/>
              <a:t>:   </a:t>
            </a:r>
            <a:r>
              <a:rPr lang="en-US" dirty="0" err="1" smtClean="0"/>
              <a:t>a⋅</a:t>
            </a:r>
            <a:r>
              <a:rPr lang="en-US" dirty="0" err="1"/>
              <a:t>x</a:t>
            </a:r>
            <a:r>
              <a:rPr lang="en-US" dirty="0"/>
              <a:t> + </a:t>
            </a:r>
            <a:r>
              <a:rPr lang="en-US" dirty="0" err="1"/>
              <a:t>b</a:t>
            </a:r>
            <a:r>
              <a:rPr lang="en-US" dirty="0" err="1" smtClean="0"/>
              <a:t>⋅N</a:t>
            </a:r>
            <a:r>
              <a:rPr lang="en-US" dirty="0" smtClean="0"/>
              <a:t> = 1</a:t>
            </a:r>
          </a:p>
          <a:p>
            <a:pPr marL="0" indent="0">
              <a:buNone/>
            </a:pPr>
            <a:endParaRPr lang="en-US" dirty="0"/>
          </a:p>
          <a:p>
            <a:pPr marL="0" indent="0">
              <a:buNone/>
            </a:pPr>
            <a:endParaRPr lang="en-US" dirty="0" smtClean="0"/>
          </a:p>
          <a:p>
            <a:pPr marL="0" indent="0">
              <a:buNone/>
            </a:pPr>
            <a:r>
              <a:rPr lang="en-US" dirty="0" smtClean="0"/>
              <a:t>    </a:t>
            </a:r>
            <a:r>
              <a:rPr lang="en-US" dirty="0" err="1" smtClean="0"/>
              <a:t>gcd</a:t>
            </a:r>
            <a:r>
              <a:rPr lang="en-US" dirty="0" smtClean="0"/>
              <a:t>(</a:t>
            </a:r>
            <a:r>
              <a:rPr lang="en-US" dirty="0" err="1" smtClean="0"/>
              <a:t>x,N</a:t>
            </a:r>
            <a:r>
              <a:rPr lang="en-US" dirty="0" smtClean="0"/>
              <a:t>) &gt; 1     ⇒    ∀a:  </a:t>
            </a:r>
            <a:r>
              <a:rPr lang="en-US" dirty="0" err="1" smtClean="0"/>
              <a:t>gcd</a:t>
            </a:r>
            <a:r>
              <a:rPr lang="en-US" dirty="0" smtClean="0"/>
              <a:t>( </a:t>
            </a:r>
            <a:r>
              <a:rPr lang="en-US" dirty="0" err="1" smtClean="0"/>
              <a:t>a⋅x</a:t>
            </a:r>
            <a:r>
              <a:rPr lang="en-US" dirty="0" smtClean="0"/>
              <a:t>, N ) &gt; 1    </a:t>
            </a:r>
            <a:r>
              <a:rPr lang="en-US" dirty="0"/>
              <a:t>⇒ </a:t>
            </a:r>
            <a:r>
              <a:rPr lang="en-US" dirty="0" smtClean="0"/>
              <a:t>   </a:t>
            </a:r>
            <a:r>
              <a:rPr lang="en-US" dirty="0" err="1" smtClean="0"/>
              <a:t>a⋅x</a:t>
            </a:r>
            <a:r>
              <a:rPr lang="en-US" dirty="0" smtClean="0"/>
              <a:t> ≠ 1  in </a:t>
            </a:r>
            <a:endParaRPr lang="en-US" baseline="-25000" dirty="0"/>
          </a:p>
        </p:txBody>
      </p:sp>
      <p:pic>
        <p:nvPicPr>
          <p:cNvPr id="4" name="Picture 3"/>
          <p:cNvPicPr>
            <a:picLocks noChangeAspect="1"/>
          </p:cNvPicPr>
          <p:nvPr/>
        </p:nvPicPr>
        <p:blipFill>
          <a:blip r:embed="rId2"/>
          <a:stretch>
            <a:fillRect/>
          </a:stretch>
        </p:blipFill>
        <p:spPr>
          <a:xfrm>
            <a:off x="4953000" y="1200150"/>
            <a:ext cx="347473" cy="228600"/>
          </a:xfrm>
          <a:prstGeom prst="rect">
            <a:avLst/>
          </a:prstGeom>
        </p:spPr>
      </p:pic>
      <p:pic>
        <p:nvPicPr>
          <p:cNvPr id="5" name="Picture 4"/>
          <p:cNvPicPr>
            <a:picLocks noChangeAspect="1"/>
          </p:cNvPicPr>
          <p:nvPr/>
        </p:nvPicPr>
        <p:blipFill>
          <a:blip r:embed="rId2"/>
          <a:stretch>
            <a:fillRect/>
          </a:stretch>
        </p:blipFill>
        <p:spPr>
          <a:xfrm>
            <a:off x="2431420" y="2086630"/>
            <a:ext cx="347473" cy="228600"/>
          </a:xfrm>
          <a:prstGeom prst="rect">
            <a:avLst/>
          </a:prstGeom>
        </p:spPr>
      </p:pic>
      <p:pic>
        <p:nvPicPr>
          <p:cNvPr id="6" name="Picture 5"/>
          <p:cNvPicPr>
            <a:picLocks noChangeAspect="1"/>
          </p:cNvPicPr>
          <p:nvPr/>
        </p:nvPicPr>
        <p:blipFill>
          <a:blip r:embed="rId2"/>
          <a:stretch>
            <a:fillRect/>
          </a:stretch>
        </p:blipFill>
        <p:spPr>
          <a:xfrm>
            <a:off x="8077200" y="4278032"/>
            <a:ext cx="347473" cy="22860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1490040" y="2859840"/>
              <a:ext cx="7146720" cy="2152800"/>
            </p14:xfrm>
          </p:contentPart>
        </mc:Choice>
        <mc:Fallback xmlns="">
          <p:pic>
            <p:nvPicPr>
              <p:cNvPr id="7" name="Ink 6"/>
              <p:cNvPicPr/>
              <p:nvPr/>
            </p:nvPicPr>
            <p:blipFill>
              <a:blip r:embed="rId4"/>
              <a:stretch>
                <a:fillRect/>
              </a:stretch>
            </p:blipFill>
            <p:spPr>
              <a:xfrm>
                <a:off x="1478520" y="2847960"/>
                <a:ext cx="7169040" cy="2175480"/>
              </a:xfrm>
              <a:prstGeom prst="rect">
                <a:avLst/>
              </a:prstGeom>
            </p:spPr>
          </p:pic>
        </mc:Fallback>
      </mc:AlternateContent>
    </p:spTree>
    <p:extLst>
      <p:ext uri="{BB962C8B-B14F-4D97-AF65-F5344CB8AC3E}">
        <p14:creationId xmlns:p14="http://schemas.microsoft.com/office/powerpoint/2010/main" val="1003600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notation</a:t>
            </a:r>
            <a:endParaRPr lang="en-US" dirty="0"/>
          </a:p>
        </p:txBody>
      </p:sp>
      <p:sp>
        <p:nvSpPr>
          <p:cNvPr id="3" name="Content Placeholder 2"/>
          <p:cNvSpPr>
            <a:spLocks noGrp="1"/>
          </p:cNvSpPr>
          <p:nvPr>
            <p:ph idx="1"/>
          </p:nvPr>
        </p:nvSpPr>
        <p:spPr/>
        <p:txBody>
          <a:bodyPr/>
          <a:lstStyle/>
          <a:p>
            <a:pPr marL="0" indent="0" defTabSz="919163">
              <a:buNone/>
              <a:tabLst>
                <a:tab pos="1833563" algn="l"/>
                <a:tab pos="1885950" algn="l"/>
              </a:tabLst>
            </a:pPr>
            <a:r>
              <a:rPr lang="en-US" b="1" u="sng" dirty="0" err="1" smtClean="0"/>
              <a:t>Def</a:t>
            </a:r>
            <a:r>
              <a:rPr lang="en-US" b="1" u="sng" dirty="0" smtClean="0"/>
              <a:t>:</a:t>
            </a:r>
            <a:r>
              <a:rPr lang="en-US" dirty="0" smtClean="0"/>
              <a:t>          </a:t>
            </a:r>
            <a:r>
              <a:rPr lang="en-US" baseline="30000" dirty="0" smtClean="0"/>
              <a:t>	</a:t>
            </a:r>
            <a:r>
              <a:rPr lang="en-US" dirty="0" smtClean="0"/>
              <a:t>=  (set of invertible elements in </a:t>
            </a:r>
            <a:r>
              <a:rPr lang="en-US" dirty="0"/>
              <a:t> </a:t>
            </a:r>
            <a:r>
              <a:rPr lang="en-US" dirty="0" smtClean="0"/>
              <a:t>      )   =</a:t>
            </a:r>
          </a:p>
          <a:p>
            <a:pPr marL="0" indent="0">
              <a:buNone/>
              <a:tabLst>
                <a:tab pos="1833563" algn="l"/>
              </a:tabLst>
            </a:pPr>
            <a:r>
              <a:rPr lang="en-US" dirty="0"/>
              <a:t>	</a:t>
            </a:r>
            <a:r>
              <a:rPr lang="en-US" dirty="0" smtClean="0"/>
              <a:t>=   </a:t>
            </a:r>
            <a:r>
              <a:rPr lang="en-US" sz="2800" dirty="0" smtClean="0"/>
              <a:t>{  </a:t>
            </a:r>
            <a:r>
              <a:rPr lang="en-US" dirty="0" smtClean="0"/>
              <a:t>x∈</a:t>
            </a:r>
            <a:r>
              <a:rPr lang="en-US" dirty="0"/>
              <a:t> </a:t>
            </a:r>
            <a:r>
              <a:rPr lang="en-US" dirty="0" smtClean="0"/>
              <a:t>       :   </a:t>
            </a:r>
            <a:r>
              <a:rPr lang="en-US" dirty="0" err="1" smtClean="0"/>
              <a:t>gcd</a:t>
            </a:r>
            <a:r>
              <a:rPr lang="en-US" dirty="0" smtClean="0"/>
              <a:t>(</a:t>
            </a:r>
            <a:r>
              <a:rPr lang="en-US" dirty="0" err="1" smtClean="0"/>
              <a:t>x,N</a:t>
            </a:r>
            <a:r>
              <a:rPr lang="en-US" dirty="0" smtClean="0"/>
              <a:t>) = 1 </a:t>
            </a:r>
            <a:r>
              <a:rPr lang="en-US" sz="2800" dirty="0" smtClean="0"/>
              <a:t>}</a:t>
            </a:r>
            <a:endParaRPr lang="en-US" sz="2800" baseline="-25000" dirty="0"/>
          </a:p>
          <a:p>
            <a:pPr marL="0" indent="0">
              <a:spcBef>
                <a:spcPts val="1776"/>
              </a:spcBef>
              <a:buNone/>
              <a:tabLst>
                <a:tab pos="1833563" algn="l"/>
              </a:tabLst>
            </a:pPr>
            <a:r>
              <a:rPr lang="en-US" dirty="0" smtClean="0"/>
              <a:t>Examples:   </a:t>
            </a:r>
          </a:p>
          <a:p>
            <a:pPr marL="857250" lvl="1" indent="-457200">
              <a:spcBef>
                <a:spcPts val="1776"/>
              </a:spcBef>
              <a:buFont typeface="+mj-lt"/>
              <a:buAutoNum type="arabicPeriod"/>
              <a:tabLst>
                <a:tab pos="1833563" algn="l"/>
              </a:tabLst>
            </a:pPr>
            <a:r>
              <a:rPr lang="en-US" dirty="0" smtClean="0"/>
              <a:t>for prime p, </a:t>
            </a:r>
          </a:p>
          <a:p>
            <a:pPr marL="857250" lvl="1" indent="-457200">
              <a:spcBef>
                <a:spcPts val="1776"/>
              </a:spcBef>
              <a:buFont typeface="+mj-lt"/>
              <a:buAutoNum type="arabicPeriod"/>
              <a:tabLst>
                <a:tab pos="1833563" algn="l"/>
              </a:tabLst>
            </a:pPr>
            <a:r>
              <a:rPr lang="en-US" sz="2000" dirty="0"/>
              <a:t>  </a:t>
            </a:r>
            <a:r>
              <a:rPr lang="en-US" baseline="30000" dirty="0"/>
              <a:t> </a:t>
            </a:r>
            <a:r>
              <a:rPr lang="en-US" dirty="0" smtClean="0"/>
              <a:t>        = { 1, 5, 7, 11}</a:t>
            </a:r>
            <a:endParaRPr lang="en-US" sz="2000" dirty="0"/>
          </a:p>
          <a:p>
            <a:pPr marL="0" indent="0">
              <a:spcBef>
                <a:spcPts val="3576"/>
              </a:spcBef>
              <a:buNone/>
              <a:tabLst>
                <a:tab pos="1833563" algn="l"/>
              </a:tabLst>
            </a:pPr>
            <a:r>
              <a:rPr lang="en-US" dirty="0" smtClean="0"/>
              <a:t>For  x in </a:t>
            </a:r>
            <a:r>
              <a:rPr lang="en-US" dirty="0"/>
              <a:t> </a:t>
            </a:r>
            <a:r>
              <a:rPr lang="en-US" dirty="0" smtClean="0"/>
              <a:t>     , can find  x</a:t>
            </a:r>
            <a:r>
              <a:rPr lang="en-US" baseline="30000" dirty="0" smtClean="0"/>
              <a:t>-1</a:t>
            </a:r>
            <a:r>
              <a:rPr lang="en-US" dirty="0" smtClean="0"/>
              <a:t>  using extended Euclid algorithm.</a:t>
            </a:r>
            <a:endParaRPr lang="en-US" sz="2800" dirty="0"/>
          </a:p>
        </p:txBody>
      </p:sp>
      <p:pic>
        <p:nvPicPr>
          <p:cNvPr id="5" name="Picture 4"/>
          <p:cNvPicPr>
            <a:picLocks noChangeAspect="1"/>
          </p:cNvPicPr>
          <p:nvPr/>
        </p:nvPicPr>
        <p:blipFill>
          <a:blip r:embed="rId2"/>
          <a:stretch>
            <a:fillRect/>
          </a:stretch>
        </p:blipFill>
        <p:spPr>
          <a:xfrm>
            <a:off x="1676400" y="1123950"/>
            <a:ext cx="533400" cy="423729"/>
          </a:xfrm>
          <a:prstGeom prst="rect">
            <a:avLst/>
          </a:prstGeom>
        </p:spPr>
      </p:pic>
      <p:pic>
        <p:nvPicPr>
          <p:cNvPr id="6" name="Picture 5"/>
          <p:cNvPicPr>
            <a:picLocks noChangeAspect="1"/>
          </p:cNvPicPr>
          <p:nvPr/>
        </p:nvPicPr>
        <p:blipFill>
          <a:blip r:embed="rId3"/>
          <a:stretch>
            <a:fillRect/>
          </a:stretch>
        </p:blipFill>
        <p:spPr>
          <a:xfrm>
            <a:off x="3505200" y="1687232"/>
            <a:ext cx="347473" cy="228600"/>
          </a:xfrm>
          <a:prstGeom prst="rect">
            <a:avLst/>
          </a:prstGeom>
        </p:spPr>
      </p:pic>
      <p:pic>
        <p:nvPicPr>
          <p:cNvPr id="7" name="Picture 6"/>
          <p:cNvPicPr>
            <a:picLocks noChangeAspect="1"/>
          </p:cNvPicPr>
          <p:nvPr/>
        </p:nvPicPr>
        <p:blipFill>
          <a:blip r:embed="rId2"/>
          <a:stretch>
            <a:fillRect/>
          </a:stretch>
        </p:blipFill>
        <p:spPr>
          <a:xfrm>
            <a:off x="1630082" y="4305952"/>
            <a:ext cx="341555" cy="271329"/>
          </a:xfrm>
          <a:prstGeom prst="rect">
            <a:avLst/>
          </a:prstGeom>
        </p:spPr>
      </p:pic>
      <p:pic>
        <p:nvPicPr>
          <p:cNvPr id="8" name="Picture 7"/>
          <p:cNvPicPr>
            <a:picLocks noChangeAspect="1"/>
          </p:cNvPicPr>
          <p:nvPr/>
        </p:nvPicPr>
        <p:blipFill>
          <a:blip r:embed="rId4"/>
          <a:stretch>
            <a:fillRect/>
          </a:stretch>
        </p:blipFill>
        <p:spPr>
          <a:xfrm>
            <a:off x="3200400" y="2860114"/>
            <a:ext cx="4419600" cy="368614"/>
          </a:xfrm>
          <a:prstGeom prst="rect">
            <a:avLst/>
          </a:prstGeom>
        </p:spPr>
      </p:pic>
      <p:pic>
        <p:nvPicPr>
          <p:cNvPr id="9" name="Picture 8"/>
          <p:cNvPicPr>
            <a:picLocks noChangeAspect="1"/>
          </p:cNvPicPr>
          <p:nvPr/>
        </p:nvPicPr>
        <p:blipFill>
          <a:blip r:embed="rId5"/>
          <a:stretch>
            <a:fillRect/>
          </a:stretch>
        </p:blipFill>
        <p:spPr>
          <a:xfrm>
            <a:off x="1461246" y="3439832"/>
            <a:ext cx="469900" cy="363105"/>
          </a:xfrm>
          <a:prstGeom prst="rect">
            <a:avLst/>
          </a:prstGeom>
        </p:spPr>
      </p:pic>
      <p:pic>
        <p:nvPicPr>
          <p:cNvPr id="10" name="Picture 9"/>
          <p:cNvPicPr>
            <a:picLocks noChangeAspect="1"/>
          </p:cNvPicPr>
          <p:nvPr/>
        </p:nvPicPr>
        <p:blipFill>
          <a:blip r:embed="rId3"/>
          <a:stretch>
            <a:fillRect/>
          </a:stretch>
        </p:blipFill>
        <p:spPr>
          <a:xfrm>
            <a:off x="6331580" y="1200574"/>
            <a:ext cx="347473" cy="228600"/>
          </a:xfrm>
          <a:prstGeom prst="rect">
            <a:avLst/>
          </a:prstGeom>
        </p:spPr>
      </p:pic>
    </p:spTree>
    <p:extLst>
      <p:ext uri="{BB962C8B-B14F-4D97-AF65-F5344CB8AC3E}">
        <p14:creationId xmlns:p14="http://schemas.microsoft.com/office/powerpoint/2010/main" val="4005656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modular linear equations</a:t>
            </a:r>
            <a:endParaRPr lang="en-US" dirty="0"/>
          </a:p>
        </p:txBody>
      </p:sp>
      <p:sp>
        <p:nvSpPr>
          <p:cNvPr id="3" name="Content Placeholder 2"/>
          <p:cNvSpPr>
            <a:spLocks noGrp="1"/>
          </p:cNvSpPr>
          <p:nvPr>
            <p:ph idx="1"/>
          </p:nvPr>
        </p:nvSpPr>
        <p:spPr/>
        <p:txBody>
          <a:bodyPr/>
          <a:lstStyle/>
          <a:p>
            <a:pPr marL="0" indent="0">
              <a:buNone/>
            </a:pPr>
            <a:r>
              <a:rPr lang="en-US" dirty="0" smtClean="0"/>
              <a:t>Solve</a:t>
            </a:r>
            <a:r>
              <a:rPr lang="en-US" dirty="0"/>
              <a:t>:         </a:t>
            </a:r>
            <a:r>
              <a:rPr lang="en-US" b="1" dirty="0" err="1">
                <a:solidFill>
                  <a:srgbClr val="FF0000"/>
                </a:solidFill>
              </a:rPr>
              <a:t>a</a:t>
            </a:r>
            <a:r>
              <a:rPr lang="en-US" b="1" dirty="0" err="1" smtClean="0">
                <a:solidFill>
                  <a:srgbClr val="FF0000"/>
                </a:solidFill>
              </a:rPr>
              <a:t>⋅x</a:t>
            </a:r>
            <a:r>
              <a:rPr lang="en-US" b="1" dirty="0" smtClean="0">
                <a:solidFill>
                  <a:srgbClr val="FF0000"/>
                </a:solidFill>
              </a:rPr>
              <a:t> + b = 0     in    </a:t>
            </a:r>
            <a:endParaRPr lang="en-US" b="1" baseline="-25000" dirty="0" smtClean="0">
              <a:solidFill>
                <a:srgbClr val="FF0000"/>
              </a:solidFill>
            </a:endParaRPr>
          </a:p>
          <a:p>
            <a:pPr marL="0" indent="0">
              <a:buNone/>
            </a:pPr>
            <a:endParaRPr lang="en-US" dirty="0"/>
          </a:p>
          <a:p>
            <a:pPr marL="0" indent="0">
              <a:buNone/>
            </a:pPr>
            <a:r>
              <a:rPr lang="en-US" dirty="0"/>
              <a:t>	</a:t>
            </a:r>
            <a:r>
              <a:rPr lang="en-US" dirty="0" smtClean="0"/>
              <a:t>Solution:      </a:t>
            </a:r>
            <a:r>
              <a:rPr lang="en-US" b="1" dirty="0" smtClean="0">
                <a:solidFill>
                  <a:srgbClr val="FF0000"/>
                </a:solidFill>
              </a:rPr>
              <a:t>x = −b⋅a</a:t>
            </a:r>
            <a:r>
              <a:rPr lang="en-US" b="1" baseline="30000" dirty="0" smtClean="0">
                <a:solidFill>
                  <a:srgbClr val="FF0000"/>
                </a:solidFill>
              </a:rPr>
              <a:t>-1   </a:t>
            </a:r>
            <a:r>
              <a:rPr lang="en-US" b="1" dirty="0" smtClean="0">
                <a:solidFill>
                  <a:srgbClr val="FF0000"/>
                </a:solidFill>
              </a:rPr>
              <a:t>  in </a:t>
            </a:r>
            <a:endParaRPr lang="en-US" b="1" baseline="-25000" dirty="0" smtClean="0">
              <a:solidFill>
                <a:srgbClr val="FF0000"/>
              </a:solidFill>
            </a:endParaRPr>
          </a:p>
          <a:p>
            <a:pPr marL="0" indent="0">
              <a:buNone/>
            </a:pPr>
            <a:endParaRPr lang="en-US" dirty="0"/>
          </a:p>
          <a:p>
            <a:pPr marL="0" indent="0">
              <a:buNone/>
            </a:pPr>
            <a:r>
              <a:rPr lang="en-US" dirty="0"/>
              <a:t>F</a:t>
            </a:r>
            <a:r>
              <a:rPr lang="en-US" dirty="0" smtClean="0"/>
              <a:t>ind  a</a:t>
            </a:r>
            <a:r>
              <a:rPr lang="en-US" baseline="30000" dirty="0" smtClean="0"/>
              <a:t>-1</a:t>
            </a:r>
            <a:r>
              <a:rPr lang="en-US" dirty="0" smtClean="0"/>
              <a:t> in        using extended Euclid.      Run time:   O(log</a:t>
            </a:r>
            <a:r>
              <a:rPr lang="en-US" baseline="30000" dirty="0" smtClean="0"/>
              <a:t>2</a:t>
            </a:r>
            <a:r>
              <a:rPr lang="en-US" dirty="0" smtClean="0"/>
              <a:t> N)</a:t>
            </a:r>
          </a:p>
          <a:p>
            <a:pPr marL="0" indent="0">
              <a:buNone/>
            </a:pPr>
            <a:endParaRPr lang="en-US" dirty="0"/>
          </a:p>
          <a:p>
            <a:pPr marL="0" indent="0">
              <a:buNone/>
            </a:pPr>
            <a:r>
              <a:rPr lang="en-US" dirty="0" smtClean="0"/>
              <a:t>What about modular quadratic equations?</a:t>
            </a:r>
          </a:p>
          <a:p>
            <a:pPr marL="0" indent="0">
              <a:buNone/>
            </a:pPr>
            <a:r>
              <a:rPr lang="en-US" dirty="0"/>
              <a:t>	</a:t>
            </a:r>
            <a:r>
              <a:rPr lang="en-US" dirty="0" smtClean="0"/>
              <a:t>next segments</a:t>
            </a:r>
          </a:p>
        </p:txBody>
      </p:sp>
      <p:pic>
        <p:nvPicPr>
          <p:cNvPr id="4" name="Picture 3"/>
          <p:cNvPicPr>
            <a:picLocks noChangeAspect="1"/>
          </p:cNvPicPr>
          <p:nvPr/>
        </p:nvPicPr>
        <p:blipFill>
          <a:blip r:embed="rId2"/>
          <a:stretch>
            <a:fillRect/>
          </a:stretch>
        </p:blipFill>
        <p:spPr>
          <a:xfrm>
            <a:off x="4038600" y="1211800"/>
            <a:ext cx="347473" cy="228600"/>
          </a:xfrm>
          <a:prstGeom prst="rect">
            <a:avLst/>
          </a:prstGeom>
        </p:spPr>
      </p:pic>
      <p:pic>
        <p:nvPicPr>
          <p:cNvPr id="5" name="Picture 4"/>
          <p:cNvPicPr>
            <a:picLocks noChangeAspect="1"/>
          </p:cNvPicPr>
          <p:nvPr/>
        </p:nvPicPr>
        <p:blipFill>
          <a:blip r:embed="rId2"/>
          <a:stretch>
            <a:fillRect/>
          </a:stretch>
        </p:blipFill>
        <p:spPr>
          <a:xfrm>
            <a:off x="4908177" y="2083173"/>
            <a:ext cx="347473" cy="228600"/>
          </a:xfrm>
          <a:prstGeom prst="rect">
            <a:avLst/>
          </a:prstGeom>
        </p:spPr>
      </p:pic>
      <p:pic>
        <p:nvPicPr>
          <p:cNvPr id="6" name="Picture 5"/>
          <p:cNvPicPr>
            <a:picLocks noChangeAspect="1"/>
          </p:cNvPicPr>
          <p:nvPr/>
        </p:nvPicPr>
        <p:blipFill>
          <a:blip r:embed="rId2"/>
          <a:stretch>
            <a:fillRect/>
          </a:stretch>
        </p:blipFill>
        <p:spPr>
          <a:xfrm>
            <a:off x="1934882" y="2952750"/>
            <a:ext cx="347473" cy="228600"/>
          </a:xfrm>
          <a:prstGeom prst="rect">
            <a:avLst/>
          </a:prstGeom>
        </p:spPr>
      </p:pic>
    </p:spTree>
    <p:extLst>
      <p:ext uri="{BB962C8B-B14F-4D97-AF65-F5344CB8AC3E}">
        <p14:creationId xmlns:p14="http://schemas.microsoft.com/office/powerpoint/2010/main" val="2404364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375"/>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9506</TotalTime>
  <Words>377</Words>
  <Application>Microsoft Macintosh PowerPoint</Application>
  <PresentationFormat>On-screen Show (16:9)</PresentationFormat>
  <Paragraphs>79</Paragraphs>
  <Slides>10</Slides>
  <Notes>4</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1_Lecture</vt:lpstr>
      <vt:lpstr>2_Office Theme</vt:lpstr>
      <vt:lpstr>3_Office Theme</vt:lpstr>
      <vt:lpstr>Notation</vt:lpstr>
      <vt:lpstr>Background</vt:lpstr>
      <vt:lpstr>Notation</vt:lpstr>
      <vt:lpstr>Modular arithmetic</vt:lpstr>
      <vt:lpstr>Greatest common divisor</vt:lpstr>
      <vt:lpstr>Modular inversion</vt:lpstr>
      <vt:lpstr>Modular inversion</vt:lpstr>
      <vt:lpstr>More notation</vt:lpstr>
      <vt:lpstr>Solving modular linear equations</vt:lpstr>
      <vt:lpstr>End of Segment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Vaibhav Chidrewar</cp:lastModifiedBy>
  <cp:revision>713</cp:revision>
  <cp:lastPrinted>2012-03-08T00:31:18Z</cp:lastPrinted>
  <dcterms:created xsi:type="dcterms:W3CDTF">2010-11-06T18:36:35Z</dcterms:created>
  <dcterms:modified xsi:type="dcterms:W3CDTF">2012-04-12T07:39:41Z</dcterms:modified>
</cp:coreProperties>
</file>