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4"/>
  </p:notesMasterIdLst>
  <p:handoutMasterIdLst>
    <p:handoutMasterId r:id="rId15"/>
  </p:handoutMasterIdLst>
  <p:sldIdLst>
    <p:sldId id="384" r:id="rId4"/>
    <p:sldId id="406" r:id="rId5"/>
    <p:sldId id="435" r:id="rId6"/>
    <p:sldId id="407" r:id="rId7"/>
    <p:sldId id="408" r:id="rId8"/>
    <p:sldId id="409" r:id="rId9"/>
    <p:sldId id="410" r:id="rId10"/>
    <p:sldId id="411" r:id="rId11"/>
    <p:sldId id="412" r:id="rId12"/>
    <p:sldId id="379" r:id="rId13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16" d="100"/>
          <a:sy n="116" d="100"/>
        </p:scale>
        <p:origin x="-816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4/12/12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6:07:57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15614 7170 5893,'0'0'1185,"0"0"32,0 0-256,0 0-352,0-20 31,0 20-31,0 0-32,0 0-1,0 0-95,0 0 31,0 0-64,0 0 1,0 0-1,0 0-63,0 0-1,0 0-32,0 0-31,0 0-33,-21 0 0,21 0-128,0 0 97,0 0-33,0 0 32,-20 0-64,20 0 97,0 0-65,-19 0 32,-1 20-96,20-20-192,-21 20 545,2-20-321,19 20 224,-20-1-256,1 1 289,-2 0-225,-18 0 96,19 0 65,1 19-97,-2-18 0,1-2-96,20 21 1,-19 0 127,0-20-416,19 19 288,0 1-224,-22-20 0,22 20 0,0-21 64,0 1 96,22 0-320,-22 0 192,19 0 0,0 0-64,1-20 32,1 0-64,18 0 64,-20 0-321,1-20 257,20 0-224,-20 0 352,-1 0-128,2 0 256,-21-19-224,0 19 64,0 0 32,0-20 128,-21 20-32,21 1-96,-19-1-32,-20 20 32,18 0 32,1 0 129,-19 0-322,39 0 258,-19 0-386,19 0-704,0 0-800,19 0-1378,1 0-7463</inkml:trace>
  <inkml:trace contextRef="#ctx0" brushRef="#br0" timeOffset="783.0448">15792 6911 8167,'-19'-19'1378,"19"19"1985,-22-20-1441,22 20-321,0 0-640,0-20-641,22 20 65,-3-20 31,1 20-64,20 0-63,-20 0-193,18 0 352,-16 0-352,16 0 32,-38 20-256,20 0 417,-20-20-161,0 20 64,-20-1 64,1 2-64,0-21-32,-3 19 97,3-19-193,0 21-321,-1-21 482,20 0-289,0 0 0,0 0 64,0 0 0,20-21-193,-1 21 129,22 21-160,-22-21 160,0 19 224,22 1 32,-41-1-288,20 2 385,-20 19-129,0-21 320,0 1-128,-20-20 289,-21 20-353,3 0 33,16-20-65,-16 0-128,18 0-256,-1 0 256,2-20-480,-1 20-577,20 0-352,0 0-1058,20 0-736,-20 20-3587</inkml:trace>
  <inkml:trace contextRef="#ctx0" brushRef="#br0" timeOffset="1323.0757">16248 7408 6950,'0'-20'2114,"0"20"1409,0 0-672,0 0-993,21 0-96,-2 0-866,1-19-95,20 19-64,-1 0-65,2-21-95,-2 21-417,1 0-64,-1 0 0,21-19 161,-41 19-418,22 0 386,-21 0-225,-1 0-481,-19 0-127,0 0-642,0 0-31,0 0-224,0 19-962,-19 2-607,-1-21-930</inkml:trace>
  <inkml:trace contextRef="#ctx0" brushRef="#br0" timeOffset="1535.0878">16327 7527 6598,'-58'20'4836,"58"0"-2177,-21-20 288,42 0-1058,-21 0 322,39 0-578,1 0-384,-1-20-640,21 20 160,0-20-321,20 20-256,-42-20 32,23 20 1,-23 0-289,3 0 224,-2-19-449,-18 19-511,-21 0-706,0 19-1280,0-19-962</inkml:trace>
  <inkml:trace contextRef="#ctx0" brushRef="#br0" timeOffset="5630.322">17182 7249 7431,'-20'0'1505,"20"0"1666,0-20-1377,0 20-33,0 0-704,0-19-480,20 19 160,18-20-289,-16 20 193,16-20-257,3 20-128,-2 0 289,-20 20-289,22 0-64,-22-1-64,1 1 0,1 20 1,-21-20-162,0 19 130,-21-18 63,1 18-64,-18-19 0,-3 0 64,2 0-128,-2 0-224,3-1 384,16 1-384,-16 0 192,38-20 0,-20 0-96,20 0-64,20 0 416,-1 0-32,22 0 193,-3 0-129,3 0-160,17 0-32,-17 0 160,19 0-320,-21 0 256,-20 0-160,22 0-160,-22 0 0,-19 0-480,20 0-513,-20 0-225,0 0-736,0 0-1409,0 0-2915</inkml:trace>
  <inkml:trace contextRef="#ctx0" brushRef="#br0" timeOffset="5945.34">17817 7130 10858,'20'-20'833,"-20"20"960,0 0-223,0 0-33,0 20 65,0 20-769,0-20-161,-20 39 1,20-19-65,-21 0-415,21 0-1,-19-1-96,-1 1 32,20 0-160,-19-21-160,19 1-289,-21 0-416,21 0-288,0-20-672,0 0-1667,0 20-2273</inkml:trace>
  <inkml:trace contextRef="#ctx0" brushRef="#br0" timeOffset="6294.36">18273 7091 10858,'19'-20'897,"-38"20"1569,-1 0-961,-18 39 193,-3 1-225,2 20-480,-21-1 160,0 1-352,21 19-160,-2-19-193,22-1-480,38-39 64,1 20 0,21-40 0,-3 0-224,22 0-481,-19-20 353,-2-20-288,2 20 287,-41-19 225,0 19 96,-22-20 160,3 20-32,-1 1 225,-20-2-289,1 2 32,39 19-160,-19 0-128,19 0-1698,19 0-2915</inkml:trace>
  <inkml:trace contextRef="#ctx0" brushRef="#br0" timeOffset="6876.3933">18552 7309 9096,'0'0'2563,"0"0"1120,0 0-1569,0 0-512,19-20-257,1 20-96,-1 0-576,22 0-161,-3 0-63,-16 0-129,16 0-96,3 0 32,-2 0-352,2 0 96,-22 0-256,20 0-577,-39 0-448,21 0-737,-21 0-1794,0 20-3394</inkml:trace>
  <inkml:trace contextRef="#ctx0" brushRef="#br0" timeOffset="7049.4032">18571 7428 13901,'-19'20'736,"19"-20"1667,19 0-193,1 0-417,-1 0-511,22 0-674,-3 0-576,3 0 32,19-20-96,-21 20-1217,2 0-1602,-3 0-3138</inkml:trace>
  <inkml:trace contextRef="#ctx0" brushRef="#br0" timeOffset="7721.4416">19265 7170 11466,'0'-20'1121,"0"20"1922,0-20-993,21 20-480,-1-20-353,18 20-384,3-19-65,-2 19 65,21 0-320,-19 0-129,-3 0-384,-18 0 96,1 19 0,-2 1-32,1 0 128,-20 20 33,-20-1 95,1 21 64,-2-20 33,-18 19 191,20-19-512,-3 0 33,3-1-33,19 1 64,-19-20-288,19 0 0,0 0-449,0-20-256,0 20-800,0-20-353,0 0-481,0 0-1440</inkml:trace>
  <inkml:trace contextRef="#ctx0" brushRef="#br0" timeOffset="7907.4523">19325 7448 9929,'0'-20'4420,"0"20"-2402,0-20 673,19 20-1090,3-20 65,-3 20-641,20 0-481,-18 0-192,18 0 1,21 0-225,-21 0-384,21 0-1346,-19 20-1569,-3-20-11018</inkml:trace>
  <inkml:trace contextRef="#ctx0" brushRef="#br0" timeOffset="8742.5">20377 7369 8744,'-19'0'897,"19"19"2113,0 1-799,-19 0-514,19 20-544,-22-20-544,22 19-417,0-19-192,22 20-480,-3-40-1026,0 20-1473</inkml:trace>
  <inkml:trace contextRef="#ctx0" brushRef="#br0" timeOffset="8883.5081">20517 7309 10730,'-41'-20'352,"41"0"2307,0 20-1763,0 0-800,0 0-384,0 0-1377,0 20-2435</inkml:trace>
  <inkml:trace contextRef="#ctx0" brushRef="#br0" timeOffset="9217.5272">20616 7348 9513,'0'0'1953,"0"0"994,0 0-384,-20 21-962,20-2-192,0 1-416,-21 20-416,21-20-257,0 0-224,0 19-32,0-19 32,0-20-480,0 0 352,21 0-32,-1-20 64,18 0 96,-16 1-256,-3-1 160,20-20 32,2 20-32,-22 20 0,0-20 128,3 20-224,-22 0 384,-22 20 193,22 0-289,-19 20 384,0-20-383,19 19-1,-20-19-160,20 0-96,0 0-353,0-20-1152,0 20-1378,20-20-10153</inkml:trace>
  <inkml:trace contextRef="#ctx0" brushRef="#br0" timeOffset="10161.5812">21528 7150 7078,'-19'-20'2947,"0"20"-64,19 0-993,0 0-225,19-20-608,0 20-64,1 0-128,20 0-128,-1 0-1,21 0 1,0 0-96,0 0-1,18 0-416,-18 0 161,0 20-161,0-20-96,-2 0 160,-17 0-320,-22 20 128,22-20 33,-21 0-97,-20 0 64,0 20 64,0 0-160,-20 0 96,-21-1 0,3 21-128,-3-20 32,2 20 0,-21 0 32,0 19 128,0-19-320,21-1 160,-21-19 0,2 20 96,17-20-192,3 0 128,-3 0 128,21-20-128,20 19-32,0-19-64,39 0 288,-17 0 97,36 0-161,2 0-64,19-19-96,-19 19 64,-2 0-32,3-20 0,-1 20 32,-22 0-64,3 0 0,-22 0 128,1 0-384,1 0-321,-21 0-127,0 0-706,20 0-287,-20-20-609,0 20-2115</inkml:trace>
  <inkml:trace contextRef="#ctx0" brushRef="#br0" timeOffset="10682.611">22044 7210 8680,'-19'-20'576,"19"20"1538,19-20 289,-19 20-834,21 0 33,18-20-513,-20 20-449,22 0 193,-2 0-353,2 0 225,-3 0-385,3 0 321,-2 20-289,-18 0-31,-2 0-161,-19-1 128,-19 1 0,-2 20 33,1 0 31,-18 0 0,-3-1 161,22-19-225,-22 20 0,2-20 97,-2 19-193,-17-19-128,37 0-128,-18-20 96,20 20 128,-3 0-160,22-20-192,0 20 128,0-20-609,22 0-576,-3 0-481,1 0-416,-1 0-1473,-19 0-3812</inkml:trace>
  <inkml:trace contextRef="#ctx0" brushRef="#br0" timeOffset="12005.6867">22422 7666 6277,'0'-20'1666,"0"20"2402,19 0-1570,-19 0-160,0 0-704,0 0-513,0 20 160,-19 0-256,19 0-320,0 0 32,-20 0-97,20 19-223,-19-19-129,19 0-160,0 0-64,-21-20 64,21 20-256,0-20 32,0 0-801,0 0-288,21 0-64,-21 0-385,0 0-576,19-20-1505,1 0-2211</inkml:trace>
  <inkml:trace contextRef="#ctx0" brushRef="#br0" timeOffset="12193.6974">22581 7627 7879,'19'-20'2658,"-19"20"1282,0 20-1313,0-1-609,-19 1-577,19 0-32,-20 20 1,20-20-514,-19 19-127,19-19-448,-21 0-161,21 0-32,0-20-224,0 20 0,0-20-833,0 0-993,0 0-1057,0 0-3875</inkml:trace>
  <inkml:trace contextRef="#ctx0" brushRef="#br0" timeOffset="15348.8779">14879 7408 7206,'20'0'1730,"-20"0"448,0 0-833,0 0-608,0 0 128,-20 0-96,20 0-225,0 0 1,0 0 31,0 0 1,0 0-97,0 0 65,-21 0-129,21 0-256,0 0 160,0 0-95,0 0 95,0 0-256,-19 0 32,19 0 64,0 0 65,0 0-33,0 0-32,-20 0-32,20 0 64,0 0-160,0 0 128,0 0 97,-19 0-129,19 0 0,0 0 0,0 0-32,0 0 0,0 0-128,-21 0 128,21 0 0,0 0 32,0 0-32,0 0-31,-20 0 63,20 0-32,0 0 0,-19 0-32,19 0 32,-20 0-32,20 0 128,-21 0-256,21 0 128,-19 0-32,19 0 160,-20 0-320,20 0 128,-19 0 64,19-20-96,-19 20 225,19 0-290,-22 0 290,22 0-289,0 0 256,-19 0-64,19 0-96,0 0-96,-19 0 256,19 0-64,0 0-288,-20 0 256,20 0 128,0 0-256,0 0 96,-21 0 32,21 0 128,0 0-288,-20 0 64,20 0 96,0 0 96,0 0-288,0 0 160,-19 0-32,19 0 0,0 0 0,0 0 224,-19 0-384,19 0 192,0 0 0,0-19 0,0 19 96,0 0-256,-22 0 128,22 0 193,0 0-354,0 0 161,0 0 161,0 0-322,-19 0 161,19 0 0,0 0 32,0 0-64,0 0 96,0 0-128,-19 0 160,19 0-128,0 0 161,-20 0-258,20 0 161,-21 0-32,21 0 0,-19 0 0,19 0 0,0 0 33,-20 0-66,20 0 66,-19 0 31,19 0 64,-21 0-256,21 0 160,-20 0 0,1 0-32,19 0 32,-20 0 32,-1-21 96,2 21-128,-1 0-224,20 0 384,-19 0-320,-2 0 256,-18 0-128,19 0-32,-1 0 64,2 0 0,-1 0 0,1 0 96,0 0-288,-3 0 160,3-19 32,-20 19 0,18 0-32,1 0-32,1 0 32,-22 0 32,22 0-64,0 0 32,-1 0 192,-20 0-352,20 0 160,-21 0 0,22 0-32,-20-20 224,18 20-352,-18 0 160,-1 0 64,1 0 32,19 0-128,-20 0 64,1 0-128,-2 0 0,3 0 288,18 0-352,-21 0 160,3 0 32,16 0-32,-16 0-32,-3 0 96,22 0 0,-20 0-32,-2 0-224,2 0 224,18 0 128,-18 0-320,-1 0 192,20 0 96,-19-20-288,-1 20 160,20 0 160,-20 0-320,1 0 192,-2 0 0,22 0 96,-20 0-128,-2 0-128,-17 0 64,18-20 224,1 20-160,-2 0-64,2-20 64,-21 20-192,20 0 160,-19-20 128,-1 20 0,20 0-128,-19-19 96,19 19-160,-18 0 160,17-20-64,-19 20 0,21 0-192,-21-20 384,21 20-320,-21 0 256,20 0-96,-19 0-128,19-20-32,-20 20 128,21 0 192,-2 0-288,-17 0 96,-2 0-320,21 20 512,-21-20-160,0 0-64,21 0 64,-1 20-96,-20-20 96,21 0 96,-2 0-288,-17 20 160,17-20 32,2 0 96,-1 19-128,1-19-96,-2 0 160,22 20-224,0-20 160,-3 20-64,3-20 224,-1 0-224,1 20-96,0-20 96,-3 20 32,3-20 128,19 20-192,-19-20 64,-1 19 160,-1 2-256,2-21 128,-1 19 32,1 1-32,-3-20 64,-16 20-128,18 0 32,-1-20 64,2 20-32,-20 0 0,18-20 0,1 19 0,1 1 0,-1-20 96,-20 20-128,20-20 192,1 20-352,-2 0 320,-18-20-128,20 20-128,-3-20 96,3 20 32,-1-1 0,1-19 0,-2 20 0,-18 0 0,20-20 160,-1 20-224,-1-20 192,2 0-192,-1 20-64,1-20 128,19 20 0,-22-20-32,3 20 192,19-20-288,-19 0 256,19 19-288,0-19 160,-20 0 0,20 0 128,0 0-256,0 0 128,0 0 160,0 20-256,0-20 0,0 0 96,0 0-32,0 0 32,0 0-33,-21 0-63,21 0-544,0 0-193,0 0-416,0 0-161,0 0-287,21 0-705,-21 0-385,0 0-1281</inkml:trace>
  <inkml:trace contextRef="#ctx0" brushRef="#br0" timeOffset="15774.9023">9560 7567 7270,'0'0'1826,"-22"-20"-32,22 20-161,0 0-448,0 0 33,0-20-33,0 20-256,0 20-417,0-20-95,0 20 31,-19 0 225,0 0-161,-1 19-64,-1 1-95,2 0 159,-1 0-255,1-1 127,-2-19 64,1 0-448,20 0 32,0 0 129,0-20-258,0 0 129,20 0 161,20 0 287,-20 0-416,20 0 256,18 0-320,-17-20 97,-2 20 63,2 0-32,-3-20 160,3 20-384,-22-20 160,-19 20-64,20 0 64,-20 0-576,19 0-513,-19 0-449,0 0-800,0 20-2851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6:08:23.8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15713 9990 9929,'0'-20'801,"0"20"1153,-20-19 704,20 19-1441,-21-21-160,2 21-224,-1 0-64,-20 0-129,1 21 33,-2-2 160,2 1 64,-1 21-257,1-2 225,19 1 64,-20-2-192,40 3-417,0-1-32,0-2-192,40-17-32,-1-21 32,21 20-128,0-20-160,20-20-609,-22 20-896,21-21-481,-18 3-1185,-21-2-5574</inkml:trace>
  <inkml:trace contextRef="#ctx0" brushRef="#br0" timeOffset="496.0283">16011 9393 8872,'20'0'1249,"-20"-19"1762,0 19-545,0 19-1697,0-19 288,-20 21-160,20-1-128,0 21-321,0-23-128,-21 22-63,21-20-386,0 1 258,0-3-386,0-18-287,0 20-641,0-20-1314,0 0-1537</inkml:trace>
  <inkml:trace contextRef="#ctx0" brushRef="#br0" timeOffset="765.0437">16327 9255 10922,'21'0'1601,"-21"0"-95,-21 0 704,2 40-609,-1-20-223,1 21-449,-22 17-97,22-18-127,-22 18-192,22 4-97,-20-24-352,20 2 32,19-20-160,-22 1 64,22-3-160,-19-18-481,19 21-448,0-21-608,0 0-738,19 0-1697</inkml:trace>
  <inkml:trace contextRef="#ctx0" brushRef="#br0" timeOffset="1138.0651">16308 9533 10602,'0'20'416,"19"-20"577,-19 0 929,21 0-737,-1 0-160,-20 0-577,38-20-192,-16 20 33,-3 0-97,20-21-64,-18 2-64,-1 19 0,-20-18 32,19 18 32,-19-21 0,0 21 65,-19-20-97,-1 20 64,-1-20-128,2 20 448,-1 0 65,1 0 63,-22 20 289,22 0 0,-1 1-352,20-3 159,-21 1-95,2 22-385,19-20-64,19-3-160,2 2 32,-1 1-352,40-21-1153,-2 19-962,2-19-1120</inkml:trace>
  <inkml:trace contextRef="#ctx0" brushRef="#br0" timeOffset="1613.0922">16746 9970 10666,'0'0'3171,"0"0"-769,0 0 352,0 0-1056,19 0-321,0 0-768,22 0-193,-2 0-31,-20-19-417,22 19 64,-2 0-128,-20 0-481,2 0-1056,-1 0-738,-20 0-2401</inkml:trace>
  <inkml:trace contextRef="#ctx0" brushRef="#br0" timeOffset="1771.1013">16765 10089 8584,'-41'21'5573,"41"-21"-3587,0 0 993,22 0-1538,-3 0 32,20 0-512,1 0-929,-1-21 32,2 21 32,17-19-1281,-17 19-993,-3 0-3875</inkml:trace>
  <inkml:trace contextRef="#ctx0" brushRef="#br0" timeOffset="2350.1344">17757 9951 9865,'0'-21'1794,"-19"21"1537,-2 0-1602,1 0-127,1 0-257,-22 21-512,22-2-64,-20 1 192,18 21 96,-18-2-321,19-20-63,1 22-289,19-2-192,0-19-128,19-1-64,1-19-64,19 0-32,1 0-768,20 0-802,-1 0-736,1-19-3011</inkml:trace>
  <inkml:trace contextRef="#ctx0" brushRef="#br0" timeOffset="3005.1718">18215 9652 7110,'0'-40'1858,"0"20"1089,-22 20-737,22-18-96,-19 18-673,-1 0-512,1 0-32,-2 18-128,1 2 128,-18 1-33,16 18 1,-16 0-64,18-18-417,-1-1-384,21 0 0,0 0 128,0-1-256,21-19 224,-1 0-160,18-19 32,-16-1-128,16 0-192,3 0-129,-22-1-127,20-18 320,-17 0 31,16-2 33,-18 2 0,-1-2 0,2-17 96,-1 18 95,-1 0 33,1 22 65,-20-3 127,0 1 288,0 20 33,0 0 480,0 20-1154,-20 1 674,1-3 96,-1 22-225,-20 21 128,20-3-63,1 1-417,0 1 0,-3-1-64,3-18-417,19-1-800,0-2-801,0-17-576,19-1-2883</inkml:trace>
  <inkml:trace contextRef="#ctx0" brushRef="#br0" timeOffset="4532.2592">19286 9911 14093,'-21'19'64,"2"2"1537,19-2 257,-20 1-577,1 21 33,-3-2-834,22 1-288,-19-2-160,19-17 64,19-1-416,3-20-513,-3 0-1185,20 0-3779</inkml:trace>
  <inkml:trace contextRef="#ctx0" brushRef="#br0" timeOffset="4674.2673">19385 9792 12491,'-19'-60'449,"19"60"1729,-22-21-577,22 21-1280,0 0-257,0 0-737,0 0-1601,0 21-1153</inkml:trace>
  <inkml:trace contextRef="#ctx0" brushRef="#br0" timeOffset="4962.2838">19385 9792 5829,'60'79'5189,"-60"-79"-2979,0 20 1089,0 0-1153,-21-1-576,21 2-353,-20-2-545,20 1-191,0 1-481,-19-1 128,19-2-288,19-18-289,-19 0 97,20 0 224,1-18 128,18-2-192,-20-1 192,3-18 64,-3 18-224,0 21 224,1-19-96,-20 19 352,0 19 321,0-19-97,0 21-384,0 18 161,0-18-129,-20-1 128,20-2-544,0 3-705,20-2-929,1-19-2466</inkml:trace>
  <inkml:trace contextRef="#ctx0" brushRef="#br0" timeOffset="5749.3288">20317 9752 11466,'-19'0'961,"19"0"2114,0-20-1281,0 20-577,19 0-32,22-21-480,-2 21-161,21 0-127,0-18-33,-2 18-96,-17 0-127,19 18 95,-22-18-96,3 21-32,-21-21-96,-1 20 0,-19 0 64,0 19 64,-19-20-64,-1 2 1,-21 19-33,-19-20-32,22 20 192,-22-21-320,-1 22 96,23-3 128,-22 2-32,40-19 256,1-1 33,19-2-33,0 3-32,39-21 321,1 0-321,18 0-160,3 0 129,-1 0-418,0-21 162,-22 21-130,23-18-95,-23 18-384,-16 0-385,-22 0-192,19 0-801,-38 0-64,19 0-1826</inkml:trace>
  <inkml:trace contextRef="#ctx0" brushRef="#br0" timeOffset="6050.346">20676 9732 14029,'38'-21'192,"-38"3"2242,41 18-288,-21 0-1025,-1 0 321,0 18-609,3-18-65,-3 41 161,-19-21-545,0 19 65,0 1-1,-19 0-416,-3 20 129,-16-21 127,-3-18-384,2 17 224,-2 2-256,22-19-97,-20-1-607,18-2-482,2-18-447,19 21-898,-20-21-3202</inkml:trace>
  <inkml:trace contextRef="#ctx0" brushRef="#br0" timeOffset="6212.3553">20575 10148 13452,'21'0'1281,"-1"0"2115,-1 0-2083,0 0-352,22 0-321,-2 0-319,21 0-417,-19 0-65,-3 0-1344,3 0-2018,-2 0-2403</inkml:trace>
  <inkml:trace contextRef="#ctx0" brushRef="#br0" timeOffset="6496.3715">21131 10110 14509,'0'20'577,"0"-2"1729,0 3-96,0-1-640,-19 20 63,-1-2-608,1 24-577,19-3-287,-21 1-1,1-1-128,1 1-256,19-1-193,-19-40-416,19 2-224,19-21 64,0 0-576,-19-21-129,20-18-512,1 0-192,-21 19-192,19-20-930</inkml:trace>
  <inkml:trace contextRef="#ctx0" brushRef="#br0" timeOffset="6719.3843">21151 10148 8359,'40'-99'2979,"-20"61"-96,-1 17-577,2 1-320,-1 20-705,-1 0-224,-19 0-160,19 41 64,3-3-416,-3 2 159,-19 1 65,0-2-321,-19 0 65,-3 2-1,3-2 1,-20-19-225,-1-20-64,-20 21-256,21-21 0,0 0-224,18-21-1121,1 21-865,1-20-1730</inkml:trace>
  <inkml:trace contextRef="#ctx0" brushRef="#br1" timeOffset="8539.4884">14740 9155 6790,'0'0'1794,"0"0"-257,0 0-416,0 0-352,0 0-513,0 0 257,0 20 319,0 1 65,0 38 0,0-19-224,0 39-65,0 1-127,0-1-33,0 40-63,0-19-33,0 19-192,-20-20 192,20 20 33,0-19-257,0-22 0,0 3 64,0-2-96,0 1-32,-21-1 161,21-20-225,0-18-65,-19-22-255,19-19 32,0-19-129,0-1-1088,19-20-1890</inkml:trace>
  <inkml:trace contextRef="#ctx0" brushRef="#br1" timeOffset="11345.6489">14699 9175 6470,'21'0'1249,"-1"0"352,-1 0-287,22 0-450,-22-20-95,20 20-64,2 0-97,19 0 33,-2 0-129,-17 0 65,19 0-161,-2-19-63,2 19-97,0 0 32,0 0 33,-2-20 31,2 20-160,0 0 0,20-19 0,-22 19 1,2 0-33,20 0-64,-20-21 32,19 21-96,1 0 96,-1 0-160,0 0 160,-20-20 32,20 20-256,-19 0 128,20 0 193,-20 0-386,19 0 193,-19 0 64,-2 0-63,2 0-33,20 0 32,-20 0 0,19 0 96,-21 0-160,22 0-32,-20 0 96,0 0 32,20 0-64,-20-20 128,-2 20-160,21 0 128,-19 0-160,0 0 96,20 0 0,-22 0-32,21 0-32,-19 20 224,20-20-352,-20 0 352,19 0-384,-18 0 352,-3 0-288,2 0 160,19 0-32,-19 0 32,-2 0-32,22 0 128,-20 20-256,0-20 128,20 0 0,-20 0 64,-2 0 96,21 0-192,-19 0-64,0 0 96,-2 0 0,3 0 32,-1 0-64,0 0 64,-2 0 32,21 0-32,-19 0 0,0-20-64,1 20 32,-3 0 160,2 0-256,0 0 96,-2 0 0,2 0 0,0-20 128,0 20-64,-2 0-64,2 0-160,-19 0 256,17 0-128,2 0 32,0-19-32,-21 19 64,21 0-32,0 0 0,-2 0 0,-17 0-32,19 0 160,-2 0-224,-17 0 96,19 0 160,-21 0-320,21 0 160,-21 0 0,1 0 32,-1 0-32,2-20 0,-2 20 32,21 0 64,-22 0-256,3 0 192,-2 0 0,21 0-64,-19 0 193,-3 0-290,3 0 258,-2 0-162,2-20-63,-3 20 192,3 0-160,-22 0 32,20 0 32,-18 0 0,18 0 0,-19 0 32,20 0-64,-20 0 32,-1 0 129,0 0-258,3 0 161,-22 0-64,19 0 0,-19 0 32,0 20 0,0-20-32,0 0 32,0 0 0,0 0 0,0 0 32,0 20-32,-19-20 0,19 0 161,0 19-354,0-19 193,0 0 0,0 20 160,0-20-352,0 20 192,0 1 0,-22-2 0,22 1 0,0-1 0,0 1-32,0 1 224,0 18-192,0-19-192,0-1 513,0 2-450,0-1 161,0 0 1,0 19-130,0-20 97,0 2 97,0 19-130,0-19 33,0 16 33,0-16-1,0 20 0,0-3 0,-19 2 128,19 1-224,0-23 224,0 23-192,0-21 0,0 19 224,-19 1-96,19-20-288,0 20 416,0 0-352,-20-21 128,20 22 64,0-3 160,0-17-352,0 19 128,0-2 64,0-17-64,0-1 32,-21 20 0,21-20 0,0-2 0,0 23-64,0-20 224,0-2-320,0 0 160,0 2-64,0-2 225,0 1-354,0 1 161,0-2 0,0 1 32,21-20 0,-21 20 0,0-20-32,0 19 193,0-19-193,0 0-128,0 0 160,-21 0 64,21 0 96,0 0-288,0 0 128,-19 0 32,19 0 128,0 0-352,-20 0 320,20 0-256,0 0 64,-19 0 224,19 0-352,-20 0 160,-1 0 160,2 0-224,-1 0-32,-20 0 96,20 0 0,-18 0 0,-3 0 0,2 0 32,18 21 64,-37-21-224,17 0 320,2 0-352,-1 0 128,-21 0 96,23 0-96,-22 0 64,21 0-96,-2 0 128,-17 0 64,-2 0-256,0 0 128,0 0-32,2 0 96,-2 0-32,-1 0 32,1 0-32,2 0-224,-21 0 224,19 0 0,0 0-64,2 0 160,-3 0-128,1-21-96,0 21 96,2 0 96,-2 0-96,-19 0-96,19 0 96,-20 0 0,1 0 160,21 0-320,-3 0 160,-18 0 0,19 0 0,0 0 0,-20 0 0,22 0 0,-2 0 32,0 0-32,-19 0-32,19 0 32,-18 0 64,-1 0-128,-1 0 64,20 0 64,-19 0-64,19 0-64,-20 0 64,20 21 32,-19-21-64,20 0 192,-20 0-160,19 0-160,0-21 160,-20 21 0,1 0 160,21 0-320,-22 0 352,1 0-384,19 0 192,-20 0 0,20 0 128,-19 0-96,21 0-192,-22 0 160,20 0 0,0 0-32,-19 0 64,18 0 64,-18 0-64,0 0-192,20 0 352,-20 0-352,19 0 160,-20 0 0,20 0 0,2 0 0,-21 0 0,19 0 128,0 21-288,0-21 192,1 0-32,-1 0 0,-19 0-32,19 20 64,2-20-32,-2 0 128,0 0-256,-1 0 128,3 0-32,18 0 64,-20 0-32,21 19 0,-21-19 0,21 0 128,-21 0-128,21 0-128,-2 0 128,-19 0 0,22 0 0,-3 20 0,-17-20 0,17 0 32,-19 0-64,21 20 32,-21-20 32,21 0-32,-1 0 128,1 0-288,18 19 192,-18-19 96,19 0-288,-1 0 320,2 0-608,-1 21-833,1-21-737,19 0-2018</inkml:trace>
  <inkml:trace contextRef="#ctx0" brushRef="#br0" timeOffset="18074.0337">7494 11758 8904,'0'0'801,"0"0"1056,0-20 578,0 20-898,0 0-320,21 0-384,-21-20-288,20 0-33,-1 20-95,0-19 127,1 19-224,1 0-256,-2 0 225,1 0-97,-1-21-192,3 21-64,-3 0 96,0 0 160,1 21-320,1-21 160,-21 19 64,19 1 192,-19 20-192,0 0-32,0 0 257,0 19-65,0 1-384,0-1 320,20 1 0,-1-1-192,-19-19 32,21 20-128,-1-20 160,-1-21-160,-19 1 128,20 0 64,1 0-288,-21 0 320,19 0-256,-19-1 160,0 1 96,0 0-160,-19 0 288,-2-20-159,1 0-194,1 20 226,-22-20 255,2 0-256,-1 0 224,1 20-384,-2-20 193,2 0-129,20 19-225,-22-19-191,41 0-225,-19 0-704,19 0-384,0 0-1474,19 0-3203</inkml:trace>
  <inkml:trace contextRef="#ctx0" brushRef="#br0" timeOffset="18324.048">7573 12175 8007,'0'-20'7047,"0"20"-6503,0 0 1570,20-20-1153,1 20 64,-2 0-352,20 0-545,21 0-256,-19-19-96,-2 19-994,1 0-1824,-1 0-5318</inkml:trace>
  <inkml:trace contextRef="#ctx0" brushRef="#br0" timeOffset="18678.0683">8050 11976 10505,'0'-19'1250,"0"-2"1504,0 21-832,0 21-256,0-2-545,20 1-224,-20 20-321,0 0 193,0 0-385,0-1-288,0 1-32,-20 0-128,20-21-224,0 2-192,0-21-257,0 0-448,0 19-545,20-19-256,-20-19-288,21-2-416,-2-19 159</inkml:trace>
  <inkml:trace contextRef="#ctx0" brushRef="#br0" timeOffset="18936.083">8289 11957 7975,'19'-40'3075,"-19"40"-256,0 0-449,0 19-1345,-19 2-256,-1-2-513,1 1 481,-22 20-257,22-20-96,-22 19 97,22-18 127,19-2-31,-20 1-385,20 0 257,0-20-289,0 0 224,20 0-352,-1 20 192,2-20-288,-1 0 128,-1 0-128,0 19-512,3-19-513,-3 0-257,1 0-575,-1 0-1058,-19 21-5894</inkml:trace>
  <inkml:trace contextRef="#ctx0" brushRef="#br0" timeOffset="19331.1056">8705 12036 6694,'20'-40'1954,"-20"20"1025,0 1-737,0 19-289,-20-21-671,20 21-450,-19 0-127,-1 0 96,-1 21-193,-18-2 1,20 1-161,-2 0 353,1 20 64,1-20-449,-1 20 289,20-1-513,0-19 97,0 0-257,0-1 160,20 2-192,-1-21-288,-19 0-321,41 0-416,-22 0-512,1 0-385,-1-21-1121,2 21-2402</inkml:trace>
  <inkml:trace contextRef="#ctx0" brushRef="#br0" timeOffset="19507.1157">8566 12095 9384,'-20'0'2082,"1"0"1442,19 0-802,0 0-544,0 0-1057,0 0-864,0 0 95,19 0-160,1 0-288,1 0-256,18 0-1570,-20 0-3491</inkml:trace>
  <inkml:trace contextRef="#ctx0" brushRef="#br0" timeOffset="20361.1646">8845 11758 9513,'-20'-20'3395,"20"20"-1153,0 0-545,20-20-447,-1 20-257,0 0-33,3-20-159,17 20-192,1 0-65,-1 0-159,-20 0-1,22 0-128,-2 20-96,-20-20-160,3 20 289,-3 0-289,-19 20 224,0-21-96,-19 21-160,-3-20 320,3 20-320,-1-21 353,-20 21-418,1 0 33,0 0 96,-1-1 97,20-18-65,1-2 224,-3 1-224,22 0 32,0 0 0,22-20-96,-3 19 192,1-19 1,-1 0 127,22 0-288,-22 0-64,20-19 32,1 19 0,-20 0 128,-1-20-352,3 20-129,-3 0-95,-19 0-737,0 0-64,0 0-225,19 0-1312,-19 0-2531</inkml:trace>
  <inkml:trace contextRef="#ctx0" brushRef="#br0" timeOffset="20911.196">9083 11718 9513,'-21'0'1441,"21"-20"1217,21 20-544,-2 0-384,1 0-417,-1-19-416,3 19-288,16 0 63,-18 0 65,20 0-192,-20 19-161,-1 1 160,-19 0 65,0 20-289,0-1 97,0 1 159,-19 20-255,-1-20 127,-20-21-640,20 21 544,1 0-320,0-1 160,-3-18-128,22-2-128,-19 1-160,19 0-577,0 0-640,0-20-673,0 0-641,19 0-2530</inkml:trace>
  <inkml:trace contextRef="#ctx0" brushRef="#br0" timeOffset="21127.2084">9062 12195 12267,'0'19'1570,"21"-19"1953,-2-19-1697,20 19-385,-17 0-224,16 0-384,3 0-481,-22 0-288,20 0 32,-18 0 97,-1 0-354,-1 0-735,1-20-514,1 20-832,-21 0-2498</inkml:trace>
  <inkml:trace contextRef="#ctx0" brushRef="#br0" timeOffset="21471.228">9579 11838 15822,'0'19'1025,"0"-19"-320,0 0 256,0 0-705,0 0-256,0 0-512,20 20-3204</inkml:trace>
  <inkml:trace contextRef="#ctx0" brushRef="#br0" timeOffset="21593.235">9618 11996 9256,'0'20'4773,"0"-20"-2851,0 0 256,0 0-1378,0 0-832,0 20-224,0-20-2691</inkml:trace>
  <inkml:trace contextRef="#ctx0" brushRef="#br0" timeOffset="23328.3343">10155 11897 7206,'0'-20'1570,"0"20"1056,0-20-1248,0 20 63,0-19-576,-20 19-321,-1 0-63,2 19 191,-1 1 65,1 0-160,-2 19 63,1 1 97,1 0-225,-1 20-127,-1-1 223,2 1-383,-1-20-193,20 0 0,20-21 160,-20 1-352,0-20 192,19 0 0,2 0 128,-1 0-128,19 0-320,1-39 288,-1 18-417,2-38 385,-3 19-320,3 1 256,-21-21 96,-1 20 128,2-40-544,-1 1 416,-1 0 192,-19 19-160,19 0-96,3 21 128,-22-1 416,0 21-288,19-2 225,-19 21 351,-19 0-319,19 21-257,-22 18-32,22 1 161,-19 19-1,0 1 160,-1 20-480,-1-21 64,2 1 257,19-1-417,-20 1-225,20-20 642,0-21-418,20 1-319,-20 0-577,0-20-480,19 0-513,2 0-1698</inkml:trace>
  <inkml:trace contextRef="#ctx0" brushRef="#br0" timeOffset="23659.3532">10511 12116 11018,'0'0'1121,"0"0"1505,0 0-447,0 0-482,20 0-288,-20 19-736,0-19 160,0 0-321,0 0-31,0 0 63,21 20-255,-21-20 319,0 0 33,-21 0-33,21-20-383,0 20 319,-20 0-288,20 0-31,0-19-129,-19 19 128,19 0-384,0-21 192,0 21-288,0 0-866,0-19-1216,19 19-641,1 0-2690</inkml:trace>
  <inkml:trace contextRef="#ctx0" brushRef="#br0" timeOffset="24156.3816">10690 12076 11819,'0'0'1185,"0"0"929,0 0-385,0 0-607,21 0-290,-21 0-415,19 0-1,1 0-416,-1 0 513,2 0-481,18-20 160,-19 0-128,1 20 128,-2-20-128,1 0 0,-1 0-352,-19 20 704,21-19-416,-21-2-224,0 21 576,-21-19-320,21 19 0,-19-20-128,-1 20 96,1 0 96,-2 0 1,-18 20-1,19-1 96,-20 2 128,20-2 513,1 21-289,-2 0 33,1-1-161,20 1 65,0 0-129,0-20-128,20 20-63,1-21-258,18-19 97,1 0 0,-1 0-800,2 0-866,17 0-96,-17-19-1729,-3-2-4709</inkml:trace>
  <inkml:trace contextRef="#ctx0" brushRef="#br0" timeOffset="24500.4013">11166 11996 12011,'20'20'2402,"-20"-20"225,0 0-97,21 0-896,-2 0-193,1 0-993,-1 0-31,2 0-161,18 0 64,-19 0-192,1 0-544,18 0 320,-20 0-1057,2 0-769,-21 0-993,0 0-2466</inkml:trace>
  <inkml:trace contextRef="#ctx0" brushRef="#br0" timeOffset="24690.4122">11207 12135 13580,'-21'20'2563,"21"-20"-770,21 0 834,-21 0-705,19 0-641,20 0-416,-18 0-481,18-20-256,2 20-96,-2 0 32,-20 0-960,22-19-770,-22 19-320,1 0-4068</inkml:trace>
  <inkml:trace contextRef="#ctx0" brushRef="#br0" timeOffset="26201.4986">11763 11917 10505,'0'-20'2595,"0"20"-2115,0 0 1666,0 20-544,0-20-257,0 40-384,-21-21-352,21 21-161,0 0 33,0 20-481,0-21 480,0 1-448,0 0-192,0-21 288,0 21-384,0-40 96,21 0-641,-21 20-608,0-20-289,0 0-416,20-20-641,-20 1-1216</inkml:trace>
  <inkml:trace contextRef="#ctx0" brushRef="#br0" timeOffset="26446.5126">12021 11877 8936,'19'-39'1377,"-19"39"1346,0 0-641,-19 19-609,-22 21-448,22-1-320,-22 1-225,2 0 417,20 20-416,-22-20-129,22-1 385,19-19-257,0 0-384,0-1 257,0-19-65,19 21-256,22-21 32,-2 0-32,1-21-64,-1 21-801,-19 0-256,20 0-705,-20 0-832,-1 0-2339</inkml:trace>
  <inkml:trace contextRef="#ctx0" brushRef="#br0" timeOffset="26737.5293">12199 12116 7527,'0'19'3683,"20"-19"-2402,-20 0 1442,0 0-769,0 20-545,0-20-416,0 20-288,0-20-97,0 0 545,0 0-480,0 0-32,0 0 352,0 0-833,-20 0 224,20-20 193,-19 0-353,-2 1-512,21 19 544,0-21-288,-20 21-897,20 0-929,20 0-224,1 0-1537,-21 0-5574</inkml:trace>
  <inkml:trace contextRef="#ctx0" brushRef="#br0" timeOffset="27052.5473">12597 11758 11274,'0'0'2018,"-22"0"-897,3 20 1378,-1 0-770,-18 20-95,16-1-321,-16 1-192,18 19-256,-20 1 256,20-1-448,20 1-289,-19 20-288,19-40-64,0 19-192,19-39-192,-19 0-738,20 0-1056,-1-20-768,2 19-3620</inkml:trace>
  <inkml:trace contextRef="#ctx0" brushRef="#br0" timeOffset="27360.5649">12655 12056 7302,'0'60'6278,"-20"-41"-5541,20 21 1986,-19-1-737,19 1-33,-19 0-928,19 0-480,0 0-161,-22-1-384,22 1-128,0-20-288,0 20-481,0-21-96,0 21-993,0-20-1794,0-20-2465</inkml:trace>
  <inkml:trace contextRef="#ctx0" brushRef="#br0" timeOffset="27641.581">12635 12214 6726,'0'-79'1858,"20"39"544,-20 21 96,21-21-640,-2 20-64,1 20-577,-20 0-416,19 20-417,2-20 577,-21 40-64,0-21-353,0 21 129,0-20 96,-21 20-161,21-21-191,-19 2 159,-1-2-576,1 2 288,-2-21-384,1 0 0,1 0-160,19-21-769,0 21-641,0-19-768,0 19-1762</inkml:trace>
  <inkml:trace contextRef="#ctx0" brushRef="#br0" timeOffset="27904.596">12874 12135 12684,'19'-19'2210,"-19"19"224,21-21-224,-1 21-1377,-20 0 480,19 0-416,0 0-673,3 0-512,-3 0 512,1 0-768,-1 0-193,2 0-897,-1 0-992,-1 0-1826</inkml:trace>
  <inkml:trace contextRef="#ctx0" brushRef="#br0" timeOffset="28148.61">13211 11996 11050,'0'0'1345,"0"0"577,-20 20 705,20 0-898,-19 0-159,19 19-417,-19-18-32,-3 18-769,3-19-320,19 19 288,-19-18-352,19-2-64,0 2-288,0-21-897,0 0 192,0 0-737,19 0-1345,-19-21-1954</inkml:trace>
  <inkml:trace contextRef="#ctx0" brushRef="#br0" timeOffset="28375.623">13350 11758 13196,'20'0'1537,"-1"20"866,-19 0-610,21-1-31,-21 21-256,0 20-738,-21-1-31,21 1 64,-19-1-289,-1 21-416,1-20 32,-2-1-160,1 1-32,1-40-128,0 0-1281,19-1-1218,0-19-3074</inkml:trace>
  <inkml:trace contextRef="#ctx0" brushRef="#br0" timeOffset="28949.6558">13589 12116 9577,'0'-21'2050,"0"21"1313,19 0-961,-19 0-929,19 0-255,22 0 63,-21 0-577,20 0-31,-20 0-449,18 0 0,-16 0-288,-3 0 32,0 0-448,-19 21-321,20-21-32,-20 0-736,0 0-449,0-21-2370</inkml:trace>
  <inkml:trace contextRef="#ctx0" brushRef="#br0" timeOffset="29162.668">13808 11976 7110,'0'-19'2627,"-22"19"95,22 19-255,0-19-449,-19 20-865,19 0 160,-19 0-897,19 20 609,-20 0-416,20-21-673,-21 1 96,21 0 320,0 0-448,0-20-352,0 19-577,0-19-705,0 0-1313,0 0-2338</inkml:trace>
  <inkml:trace contextRef="#ctx0" brushRef="#br0" timeOffset="29744.7013">14025 11996 6790,'0'-20'1601,"0"20"1058,0 0-193,19-19-1217,2-2 33,-21 21-578,20-19-127,-1-1-1,1-20-95,1 21-225,-2-2-64,1 2-128,-1 19 97,-19-20-97,0 0-64,21 20 256,-21 0-192,0 0 192,0 0-160,-21 20 64,21 19 193,-19 1 287,19 0-223,-20-1 223,1 21-159,-2 0-737,21 0 480,-20-1-64,1-20-384,19 1-65,0-19-511,0 18-321,-20-19-737,20 0-320,0-20-1474</inkml:trace>
  <inkml:trace contextRef="#ctx0" brushRef="#br0" timeOffset="29952.7132">13945 12354 9513,'0'0'3971,"22"0"-2145,-22 0 1345,19 0-1537,20 0-674,-20 0 194,22 0-514,-2 0-320,-18-20-320,18 20 97,-20 0 63,2 0-513,-1 0-704,-1 0-1665,-19 0-3140</inkml:trace>
  <inkml:trace contextRef="#ctx0" brushRef="#br0" timeOffset="32037.8324">14542 12036 9737,'0'0'1825,"0"0"-639,20-20 1856,18 20-992,3-20-352,-2 20-801,1 0 512,19 0-992,1-20 287,0 20-704,0 0 737,-2 0-1089,2 0 704,-19 0-800,-2 0 992,-20 0-1217,2 0 513,-1 0-1025,-20 0 545,0 20-802,0-20 225,0 0-1121,-20 20-385,-1-20-896</inkml:trace>
  <inkml:trace contextRef="#ctx0" brushRef="#br0" timeOffset="32292.847">14699 12135 8263,'-19'20'4388,"19"-20"-3715,0 0 2498,19 0-1057,22 0-737,-2 0-352,21-20-352,0 20-225,0 0 225,-2-19-321,21 19-255,-18 0-1,-1-21-64,0 21-32,-22 0-32,3 0-64,-22-19-833,1 19 416,-1 0-576,1 0-160,-20 0-705,0 0-576,0 0-1410</inkml:trace>
  <inkml:trace contextRef="#ctx0" brushRef="#br0" timeOffset="32627.8662">15255 11778 10634,'-38'0'544,"38"0"1474,0 0 320,0 0-1409,0 0 705,38 20-609,-16-20-64,16 19-225,22 2-31,-21-2-97,2 1-159,17 20-129,-17-21-32,-2 21 225,-18-20-929,-2 20 928,1-20-384,-20 19 32,-20-18 129,1-2-65,-2 1-384,-18 0 576,-2 0-384,-17 20-32,17-21-256,-17 2 576,17-2-1089,3 1 65,16-20-1154,3 20-256,0-20-3107</inkml:trace>
  <inkml:trace contextRef="#ctx0" brushRef="#br0" timeOffset="33741.9299">6184 13248 7463,'-19'0'993,"19"-20"992,-20 20 674,20 0-673,0 0-449,20 0-127,-1-21-546,0 21 1,22 0-128,19-19 32,-21 19-1,21 0-447,0 0 63,-21 0-352,21 0 96,-21 0-192,1 0 128,-20 0-64,20 0-288,-20 0-385,-1 0-127,0 0-290,-19 0-575,22 0-1122,-22 19-2081</inkml:trace>
  <inkml:trace contextRef="#ctx0" brushRef="#br0" timeOffset="34004.9449">6283 13326 13420,'-20'41'256,"20"-41"97,0 0 1761,0 0-288,20 0-321,20 0-640,-20-20-257,40 20 65,-21-21-353,1 21 65,20 0-289,-21-19 0,2 19-192,17 0 128,-17 0 0,-22-20-288,22 20-545,-2 0-64,-20 0-801,0-20-608,3 20-1441</inkml:trace>
  <inkml:trace contextRef="#ctx0" brushRef="#br0" timeOffset="34325.9633">6820 12969 9096,'-20'-19'1794,"1"19"928,19 0-1024,-22 0-865,22 0-32,0 19 63,22-19-159,-3 20 96,1 0-225,18 0-63,3 0-289,-2 0 160,1-1-127,-1 1-129,2 1 64,-2 18 64,-18-19 32,-21-1 33,0 22-33,0-22 128,-21 21-191,-18-21-193,-2 22 256,2-22-448,-1 21 384,1-21-192,20-19-128,-22 21-481,22-21-992,19 20-673,-20-20-2403</inkml:trace>
  <inkml:trace contextRef="#ctx0" brushRef="#br0" timeOffset="36631.0951">8327 13347 8007,'22'-21'1794,"-22"21"-321,0-19-160,0 19-384,0-20-192,0 20-192,-22 0-129,22-20 64,-19 20-31,19 0 31,-19 0 1,-1 20-1,1-20 33,-3 20-65,-16-1 0,18-19 225,-1 21-160,2 18 159,-20-19 129,18 19-96,1-18 95,20 20-479,-19-3 95,19-17-448,0-2 288,19 1-192,1-20-32,20 21 32,-1-21-480,2 0-609,-3-21-352,23 21-1057,-23-20-2307</inkml:trace>
  <inkml:trace contextRef="#ctx0" brushRef="#br0" timeOffset="37538.147">8666 13108 8039,'0'-20'2563,"0"20"-898,0 0-224,0-19-416,-21 19-256,21 0 96,-19 0-96,-1 19 31,20 1-95,-19 1-128,-2-2 95,1 21-95,1-21-225,19 2-96,-20-1-352,20-1 96,0 1 193,0-20-322,0 0 161,20 0 0,-1 0 33,1 0-290,1-20 1,-2 1-64,1-1 32,-1-20 31,22 20 65,-22 0 64,1-20 64,20 20 160,-20-19-320,-1-1 192,2 0 160,-1 1-320,-1-1 160,0 0 32,3 20 0,-22-19 0,19 18 64,-19 2 96,0 19-95,0 0-1,-19 0 96,-3 19 64,3 22 32,0-2 1,-1 1 255,-1 20-256,2-1 33,-1 1-161,1 0-96,-2-21-64,21 0-64,0 2-513,0-22-896,21 21-641,-21-21-2883</inkml:trace>
  <inkml:trace contextRef="#ctx0" brushRef="#br0" timeOffset="38164.1828">8149 12791 5733,'-19'0'2562,"-1"20"-223,1-1-354,-2 1-159,1 20-128,1 0-289,-1 19-288,-1 1-384,2 20 0,-1 19-545,1-1 32,-2-18-352,21 21 0,0-23 64,0 1-129,21-18-639,-2-2-417,1-39-2211,20 20-1536</inkml:trace>
  <inkml:trace contextRef="#ctx0" brushRef="#br0" timeOffset="38754.2166">9083 12672 10313,'19'-21'257,"1"2"1088,-20 19 865,0 0-480,19 0 31,-19 19-480,22 2-224,-22 18 161,19 20-450,-19 21-159,0 0-225,19 19-192,-38 1 65,19 19 63,-19-20-64,-3-1 64,3-18-512,-20 0 449,18-41-97,1 2-352,1-1-417,0-21-1249,19-19-96,-20 0-2658</inkml:trace>
  <inkml:trace contextRef="#ctx0" brushRef="#br0" timeOffset="39730.2724">9459 12711 5829,'0'0'2883,"0"0"-449,0 0-288,0 0-320,0 0-417,0 0-608,0 0 128,0 0-449,0 0 193,21 0-385,-21-20 193,20 20-385,-1 0 32,0 0 192,3-19-416,-3 19 192,1-21-32,-1 21 96,-19-19-32,21 19-288,-21-20 224,0 20 32,0 0-96,0-20 0,0 20 161,-21 0-354,21-20 225,-19 20-32,19 0 0,-20-20 0,1 20-32,-3 20 161,3 0-226,0 0 386,-1 0-97,20-1 224,-21 2 33,2 18-65,19-19-192,0 0 0,19-1 1,2 2-289,-1-1 160,-1-1-1089,22-19-961,-2 20-1794</inkml:trace>
  <inkml:trace contextRef="#ctx0" brushRef="#br0" timeOffset="40250.3021">9897 13347 12619,'0'0'1794,"0"0"1121,19 0-1121,-19 0-673,20 0 32,-1-21-513,22 21-159,-2 0-225,1-19-224,-1 19 64,2 0-512,-3-20-449,-16 20-320,-3 0-1217,-19 0-1826</inkml:trace>
  <inkml:trace contextRef="#ctx0" brushRef="#br0" timeOffset="40421.3119">9955 13426 11659,'-19'19'2210,"19"-19"768,19 0-1120,-19 0-480,21 0-802,-1 0-160,19 0-223,1 0-129,-1 0-128,2 0-641,-22 0-2274</inkml:trace>
  <inkml:trace contextRef="#ctx0" brushRef="#br0" timeOffset="41772.3892">11108 13426 7078,'0'-20'2915,"0"20"-1442,0 0 1,-21-20-417,1 20-32,20 0-128,-38 0 63,16 0 33,3 20-160,0-20-64,-22 20 224,22 20-353,-20-20 65,18 19 448,-18-19-640,19 20 95,-1 1-31,21-23-353,0 23 160,0-22-287,21-19 95,18 21-481,2-21 610,17 0-674,-17 0-351,19 0-1122,-2 0 128,-17-21-1344,-3 21-6279</inkml:trace>
  <inkml:trace contextRef="#ctx0" brushRef="#br0" timeOffset="42883.4528">11465 13148 6630,'19'-19'2658,"-19"19"-992,0-21-289,0 21-352,-19 0-160,19-20-128,0 20 31,-20 0 1,-1 0-96,2 20 95,19-20-95,-20 21-32,1-2-1,-2 21 33,1-21-289,1 2-63,-1 18-97,20-19-224,0 0 32,0-20 0,0 19 128,20-19-224,-1-19 64,1 19-32,1-20-384,-2 0 191,20 1 33,-18-22 192,-1 22-160,-1-21 64,1 0 32,1 1-64,-2-21-32,1 20 160,-1-19-96,2-1 96,-21 21 32,20 19 96,-20-20 320,0 40-192,0-20-31,0 20-33,-20 20 192,20-1-96,-21 2 1,2 18 223,19 1-192,-20 20-159,1-1-129,19-19 192,-21 19-256,21-18 0,0-2-353,0-19-383,21-1-353,-21 2-865,19-21-1345,-19 0-2851</inkml:trace>
  <inkml:trace contextRef="#ctx0" brushRef="#br0" timeOffset="43230.4726">11742 13129 10441,'0'0'1314,"0"0"1248,0 0 257,0 0-1634,21 0-320,-21 0-97,0 0-255,0 0-97,0 0-127,0 19-65,0-19 128,0 0-352,0 20 128,0-20 32,-21 0 161,21 20 31,0-20-96,0 0 65,-19 0-33,19-20-32,0 20-96,0 0-64,0 0-160,0-20 128,0 20-64,0 0 160,0 0-704,0 0-897,0 0-770,0 0-2145</inkml:trace>
  <inkml:trace contextRef="#ctx0" brushRef="#br0" timeOffset="43746.5021">11941 13129 8776,'0'19'897,"0"-19"1089,0 0-33,20 0-735,-20 0-322,19 0-479,1 0-33,-20 0 1,40 0-1,-20-19-64,-1 19 65,2-21 31,-1 1-128,-1 20-128,1-19 193,1 19-385,-21-20 96,0 20 32,0-20-32,0 0-32,0 0 96,0 0 0,-21 20-224,1 0 224,1 0 160,-1 0-191,-1 20 255,2 0 0,-1 0 161,1 0 287,-2 0-255,1 19 192,1-18-449,19 18-32,0-19-64,0-1-96,19 2-96,1-21-64,20 0-736,-1 0-930,2 0-384,-2 0-3139</inkml:trace>
  <inkml:trace contextRef="#ctx0" brushRef="#br0" timeOffset="44867.5662">12457 13507 11210,'0'0'993,"19"0"641,-19 0 1441,22 0-1570,-22 0-448,19 0-64,20-21-481,-20 21-127,22 0-193,-22 0-192,22 0-224,-22 0 160,1 0-1346,-1 0-223,-19 0-1794,0 0-2435</inkml:trace>
  <inkml:trace contextRef="#ctx0" brushRef="#br0" timeOffset="45049.5766">12517 13585 10858,'0'20'1793,"0"-20"834,0 21-289,19-21-768,-19 0-994,20 0-95,-1 0-225,22 0-128,-22 0-128,22-21-288,-2 21-641,-20 0-1858,22 0-4612</inkml:trace>
  <inkml:trace contextRef="#ctx0" brushRef="#br0" timeOffset="45905.6256">13490 13486 5733,'19'-20'2723,"-19"20"31,20-21-960,-20 21-513,0-19-448,0 19-225,0 0 97,-20-20-257,20 20 193,-19 0 32,-2 0-97,1 0 97,1 20-161,-22-1 353,22 2-224,-1-1 320,-20 19 64,20 2-481,1-22 193,0 22-673,19-23 96,0 23 160,0-41-223,19 19-1,0-19-64,22 0-385,17 0-544,-17 0-1185,-2 0-160,21-19-2722</inkml:trace>
  <inkml:trace contextRef="#ctx0" brushRef="#br0" timeOffset="46661.6689">13707 13108 6950,'-19'-20'1858,"19"20"1345,0 0-481,0 0-1216,0 0-257,0 0-160,0 20-448,0 1-33,0-2-159,0 1-193,0 0 32,0 20-96,0-20-320,-20-1 128,20 1-64,0 0-192,0-1-224,0-19-321,0 0-128,0 0-416,0 0-1,20 0-319,-20-19 191,19-1-415,2 0-738</inkml:trace>
  <inkml:trace contextRef="#ctx0" brushRef="#br0" timeOffset="46870.6808">13827 13088 6630,'19'-39'2562,"-19"39"-95,0 0-97,0 0-801,0 20-223,-19-1-257,0 1-321,-3 1 33,22 18 96,-19-19-224,0-1-225,19 2-192,0-1 129,0-20-193,0 0-288,19 19 160,0-19-32,3 0-256,-3 0-545,0 0-384,22 0-897,-21 0-2434</inkml:trace>
  <inkml:trace contextRef="#ctx0" brushRef="#br0" timeOffset="47211.7003">14124 13188 10634,'0'0'1793,"0"0"1827,0 0-1314,0 0-993,0 0-832,0 0 191,0 0-159,0 0-193,0 19-128,0-19 64,0 0 65,0 21-129,0-21 192,0 0 129,-20 0-129,20 0 97,-19-21-97,19 21-352,0 0 96,-20-19-128,20 19-64,-21 0-641,21-20-1313,0 20-1921</inkml:trace>
  <inkml:trace contextRef="#ctx0" brushRef="#br0" timeOffset="47914.7405">14463 12969 6245,'0'-39'3332,"0"39"-1218,0 0-129,0 0-159,-22 0-288,22 20-257,-19-20-192,0 19-256,19 21 31,-20 0-319,20-20-193,-21 19-127,21 1-129,0 0-96,0 0-96,0-20-577,0 19-544,21-19-737,-1-1-1954,-1 2-3395</inkml:trace>
  <inkml:trace contextRef="#ctx0" brushRef="#br0" timeOffset="48171.7552">14600 13049 10858,'0'0'544,"0"20"738,0-20 1344,0 19-1153,-19 1-95,19 20-513,-19-20-481,19 19 0,0 2-224,0-2 1,0-19-546,0 20-31,0-20-417,0-1-801,0-19-992,0 0-1794</inkml:trace>
  <inkml:trace contextRef="#ctx0" brushRef="#br0" timeOffset="48460.7718">14600 13088 7046,'0'-39'1922,"0"19"1057,22 20-1025,-22-20-417,0 20-448,19 0-256,-19 20-64,19-20-257,1 20 65,-20 0-97,19-1 65,-19 1-97,0 1 65,0-2-193,0 1 32,-19 0-320,-1-20 64,1 19-64,0-19-32,-3 0 0,3 0-192,0 0-416,19 0-513,0 0-449,0-19-1537,19 19-3555</inkml:trace>
  <inkml:trace contextRef="#ctx0" brushRef="#br0" timeOffset="48715.7863">14819 13148 9480,'0'0'1538,"20"0"31,-20 0 1538,0-19-1761,19 19-65,2 0-705,-1 0-287,-1 0-161,1 0-96,1 0-128,-2 0-641,20 0-480,-18 19-1410,-21-19-4483</inkml:trace>
  <inkml:trace contextRef="#ctx0" brushRef="#br0" timeOffset="48945.7995">15137 13029 10441,'0'0'1153,"0"0"1378,0 20-65,-19 0-672,19-1-609,-22 1-480,22 20-321,-19-20-224,19 19-192,-19-18-128,19-1-320,0-1-417,0-19-833,0 0-1409,19 0-1601</inkml:trace>
  <inkml:trace contextRef="#ctx0" brushRef="#br0" timeOffset="49161.8119">15197 12950 10185,'20'-20'1986,"-1"20"801,-19 20-353,19-20-704,-19 19-385,22 1-320,-22 20-96,0-20-385,0 19-31,-22 2-513,22-2 32,-19 0 32,0-18-384,-1 18-802,-1-19-543,21 0-1762</inkml:trace>
  <inkml:trace contextRef="#ctx0" brushRef="#br0" timeOffset="49866.8522">15455 13148 9480,'0'0'2082,"0"0"1474,19 0-1410,-19 0-577,20 0-608,20-19 32,-20 19-480,19 0-1,1 0-320,-1 0 33,2-21-322,-22 21-255,0 0-192,3 0-898,-3 0-736,-19 0-1633,0 0-3941</inkml:trace>
  <inkml:trace contextRef="#ctx0" brushRef="#br0" timeOffset="50081.8645">15693 13049 5765,'0'-20'3780,"0"0"-1666,0 20 640,-21 0-1024,21 0-257,0 20-672,-19-20-192,19 20-129,0 0 0,-20-1-191,20 22-97,0-22-288,0 1 64,-19 0-289,19-1-383,0 2-930,19-21-1633,-19 0-2210</inkml:trace>
  <inkml:trace contextRef="#ctx0" brushRef="#br0" timeOffset="50313.8777">15910 12969 13228,'22'-19'1217,"-22"38"801,0 1 256,0 0-1057,0 0 97,0 20-418,-22-21-447,22 22-289,0-22 32,-19 21-160,19-21-224,0 2-577,0-1-1217,0-1-1921</inkml:trace>
  <inkml:trace contextRef="#ctx0" brushRef="#br0" timeOffset="50939.9136">16368 13486 9993,'0'0'1922,"0"0"1793,19 0-1601,-19 0-961,19 0 257,3-20-674,-3 20-479,20 0 383,2-21-640,-3 21-160,-16 0 352,16 0-832,-18 0-1058,-20 0-800,21 0-2659</inkml:trace>
  <inkml:trace contextRef="#ctx0" brushRef="#br0" timeOffset="51120.9239">16406 13566 12235,'0'19'2018,"0"-19"352,22 0-128,-22 0-1441,19 0 96,20 0-481,-18-19-191,18 19 31,2-21-352,-3 21-801,-18 0-705,1 0-3458</inkml:trace>
  <inkml:trace contextRef="#ctx0" brushRef="#br0" timeOffset="57617.2955">17757 13426 6245,'0'-20'2851,"0"0"-1025,-19 20-64,19 0-289,-21-19-96,1 19-192,1 19-64,-22-19-480,22 20 544,-20 19-320,18 2-417,-18-20 513,19 38-448,1-40-225,19 22-32,0-23-160,0 2-384,39 1 608,0-21-576,1 0-929,20 0-577,-1-21-1473,1 21-3651</inkml:trace>
  <inkml:trace contextRef="#ctx0" brushRef="#br0" timeOffset="58226.3303">17955 13049 6342,'0'-40'992,"0"40"1379,0 0 511,0 0-1344,0 0-321,-20 0-128,20 20-352,0 0-193,0 0 33,0 19-257,-19 1-256,19 0-32,0-21 96,0 22-352,-19-22-320,19 1-674,0-20-735,0 20-738,0-20-1089</inkml:trace>
  <inkml:trace contextRef="#ctx0" brushRef="#br0" timeOffset="58509.3465">17955 13009 6886,'21'-59'2434,"-1"39"-384,-1 0-64,0 0-384,3 0-417,-3 20-288,0 0-225,1 0-223,-20 0-33,21 20-288,-21 20 673,0-20-513,-21-1 1,21 21-65,-20-20 96,-18 0-320,16 0-96,3-1 128,0-19-32,-1 20-384,-1-20-609,21 0-897,0 0-1377,0 0-2723</inkml:trace>
  <inkml:trace contextRef="#ctx0" brushRef="#br0" timeOffset="58754.3605">18193 13129 10249,'0'-21'737,"22"21"1089,-22 0 736,0 0-1249,19 0-192,0 0-736,1 0-353,-1 0 32,2 0-513,-1 0-864,19 0-1345,-18 0-1506</inkml:trace>
  <inkml:trace contextRef="#ctx0" brushRef="#br0" timeOffset="58971.3729">18591 12930 10217,'19'0'1121,"-19"0"1089,-19 0 545,19 20-1025,0-1-353,-20 1-576,1 20 31,19 0-383,-22-1-129,3 1-416,19-20 0,0 19-641,0-18-1409,0-21-1890</inkml:trace>
  <inkml:trace contextRef="#ctx0" brushRef="#br0" timeOffset="59928.4277">17538 12791 10121,'0'-21'320,"0"21"1858,-19 0-480,19 0-289,-20 0-352,1 0-480,-2 0-225,1 0 97,1 0-129,0 0-192,-3 0-32,3 0-64,0 0-64,-1 0 32,-1 0 160,1 21-160,1-21 0,19 20 161,0-1-258,-19 1 258,19 20-193,0 0 192,19 19 352,-19-19-448,0 39 0,19-19-384,-19 20 384,0-2 320,0-18-672,0 20 320,-19-21 321,19 1-642,-19-1 610,-3-18-353,22-1 128,-19-21 192,19 0-192,0 2 32,0-21-64,0 20 353,0-20-449,0 0 480,19 0-416,-19 0 480,22 0-608,-3 0 289,0 0-290,1 0-127,1 0-192,-1 0-1282,-20 0-1345</inkml:trace>
  <inkml:trace contextRef="#ctx0" brushRef="#br0" timeOffset="60769.4758">18730 12731 7142,'0'-20'705,"0"0"1953,0 20-576,19-19-352,1 19-128,1-21-385,-1 21-384,-1-19-193,0 19-223,3 0-193,-3 0-256,-19 0 320,19 19-128,-19 2-192,0-2 256,0 41 1,0-20 31,0 39-288,-19 1 192,19-1 64,-19 21-288,19-1 128,-22-20-32,22 0 160,0 1-224,0-21-288,0 1 672,22-19-288,-22-3-32,19-17 0,-19-2-128,0 2 321,0-2-322,0-19 1,0 0 224,-19 0 33,-3 0 415,3 0-480,0 0 225,-22 0-225,21 0-224,-18 0 128,16 19-673,3-19-961,0 0-1441</inkml:trace>
  <inkml:trace contextRef="#ctx0" brushRef="#br0" timeOffset="61362.5097">19147 12294 9096,'19'0'1281,"-19"0"1666,0 0-737,0 20-704,0 0-417,-19 0-417,19 0 97,0 0-641,0-1 481,-20 1-833,20 0 448,0 0-64,0 0-512,0 0-1,0-20-704,0 19-736,0-19-962,0 0-416,20-19-673</inkml:trace>
  <inkml:trace contextRef="#ctx0" brushRef="#br0" timeOffset="61599.5233">19344 12275 7463,'22'-21'1921,"-22"21"257,0 21 545,-22-21-1346,3 19-63,0 1-193,-1 0-577,-20 0 673,40 0-672,-20 0-129,20-20 417,-19 19-641,19-19 64,0 20 33,0-20-257,19 20 320,-19-20-288,39 0-256,-18 0 64,-1 0-449,18 20-544,-16-20-384,16 0-2979</inkml:trace>
  <inkml:trace contextRef="#ctx0" brushRef="#br0" timeOffset="62369.5673">19465 13267 10377,'0'0'1025,"0"-19"2114,0 19-512,0 0-1218,0 0-576,0 0-449,0 0-95,0 0-97,0 0-64,0 19-192,0-19 224,0 20-224,0-20 0,0 0 96,0 0 224,0 20-160,0-20 0,0 0 128,0 0 97,0 0-65,0 0 192,0 0-319,0 0 255,0 0-352,0 0 128,0 0 96,0 0-320,19 0 64,-19 19 128,0-19-32,0 0-288,0 0 705,0 0-481,0 0 160,0-19 160,0 19-159,-19-20-193,19 20 160,0-20-256,0 20-161,-20 0-800,20-19-672,0 19-1699,0 0-6341</inkml:trace>
  <inkml:trace contextRef="#ctx0" brushRef="#br0" timeOffset="62902.5978">20120 13228 7110,'19'-40'321,"0"20"1088,-19 20 1474,0-20-1314,-19 20 161,0-19-321,-1 19-96,-1 0-31,-18 19-33,-2 1-64,3 0-160,-3 20 288,2-1-288,-2 1-288,22 0-385,0-20-320,-1 19 32,40 0 128,-1-18-352,0-1-32,42-20-1378,-1 21-576,0-21-864,19 0-3941</inkml:trace>
  <inkml:trace contextRef="#ctx0" brushRef="#br0" timeOffset="63507.6324">20575 13307 6982,'0'0'5413,"0"0"-4003,0 0 1568,21 0-1600,-1-20-225,-1 20-160,22 0-321,-3-20-511,3 20-33,-2 0 64,2 0-192,-3 0-481,-18 0-63,20 0-833,-40 20-802,20-20-1216,-20 20-2690</inkml:trace>
  <inkml:trace contextRef="#ctx0" brushRef="#br0" timeOffset="63672.6418">20676 13386 9096,'-41'20'2370,"41"-20"833,0 0-160,0 0-1473,19 0-673,3 0-257,16 0-95,3 0-481,-2 0-32,21 0-128,-21-20-641,1 20-1954,-1 0-2690</inkml:trace>
  <inkml:trace contextRef="#ctx0" brushRef="#br0" timeOffset="65532.7482">21707 13248 7559,'21'-20'64,"-21"-1"1153,19 21 1089,-19-19-961,0-1 65,-19 20-161,-2 0-160,1-20 0,1 20 0,-22 20-64,22 0 160,-20-1-64,18 2 32,-18 18-128,-2 1-64,22 0-288,19-1-481,0-19 64,0 0-320,41-1 128,-22 2-128,41-21-1217,-21 0-1250,21 0-1280</inkml:trace>
  <inkml:trace contextRef="#ctx0" brushRef="#br0" timeOffset="66015.7758">22838 13267 11947,'-19'0'576,"19"0"1602,-19 0 481,19 0-1154,-22 20-320,3 0-576,19-1-225,0 2-255,0-1 31,0-1-545,19 1-1248,-19 0-1730</inkml:trace>
  <inkml:trace contextRef="#ctx0" brushRef="#br0" timeOffset="66179.7852">22997 13129 11274,'-19'-41'1313,"0"22"-1024,19 19 1152,0-20-1121,-22 20-480,22 0-128,0 0-769,0 20-705,22-20-928</inkml:trace>
  <inkml:trace contextRef="#ctx0" brushRef="#br0" timeOffset="66456.8011">22997 13129 8680,'60'19'3139,"-60"-19"-289,0 0-607,0 20-642,0-20-320,0 20-128,-19-1-128,-2 2-352,1-1-609,20 19 32,-19-19 96,19-20-320,0 19 32,0-19-128,19 0-161,1 0 33,1-19 64,18 19 96,-20-20 192,22 0-128,-22 1-33,1 19 129,1-20 257,-2 20-1,-19 0-96,0 0 192,0 20-384,0-1 96,0-19 0,0 20-384,0 0-769,0-1-2755</inkml:trace>
  <inkml:trace contextRef="#ctx0" brushRef="#br0" timeOffset="67160.8413">23871 13029 6053,'-40'0'3876,"20"0"-2114,1-20 1761,19 20-1505,-19 0-801,19-20-640,19 20 63,0 0-127,22-20-1,-2 20 1,1 0 31,19 0-160,1 0-31,0 0-97,-22 20-192,3-20 32,-21 20 192,-1 0-191,-19 0-194,0 0 226,-19 19-65,-1-18 128,-21 18-192,3-19 448,-3 20-384,-19-20 128,2 19 65,-2-19 287,21-1-448,-2 2 161,22-1-321,19-1 288,19-19-288,1 20 224,20-20-352,20 0 128,-21 0-865,21 0 128,-2-20-672,-17 20-481,-2 0-1185,-18-19-3844</inkml:trace>
  <inkml:trace contextRef="#ctx0" brushRef="#br0" timeOffset="67440.8574">24069 13049 10505,'19'-40'353,"3"20"2081,16 0 705,-18 20-865,21-19-608,-22 19-577,0 0 0,3 19-32,-3 1-481,0 0-63,-19 20-257,0-20 96,-19 19-416,0 1 193,-22 0-226,2 0-127,18-1-480,-18 1-546,-2-21-351,3 2-673,18-1-2339</inkml:trace>
  <inkml:trace contextRef="#ctx0" brushRef="#br0" timeOffset="67598.8664">23951 13386 12587,'39'0'865,"-20"0"2434,22 0-1633,-3 0-705,3 0-128,-2 0-865,21 0-64,-19 0-1122,-3 0-1953,3 0-6918</inkml:trace>
  <inkml:trace contextRef="#ctx0" brushRef="#br0" timeOffset="67896.8834">24526 13307 13196,'20'0'224,"-20"0"2691,-20 19-833,20 2-897,-19-1-128,-2-1-192,1 21-577,20-21-160,-19 22-64,19-20 0,-19 17-768,19-17-385,-22-2-801,22-19-1730,0 20-1344</inkml:trace>
  <inkml:trace contextRef="#ctx0" brushRef="#br0" timeOffset="68139.8973">24565 13287 9705,'41'-59'897,"-22"38"2017,1 2-159,1 19-641,18 0-481,-20 19-864,0 2 512,-19-1-416,22-1-320,-22 21 127,0-21-223,-22 2-353,3-1-96,-20-1 384,20-19-480,-41 20 64,19-20-1217,2 0-609,-1 0-1761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6:10:04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5211 8242 7014,'0'-19'2466,"0"19"-416,0-21-160,0 21-416,0-19-65,0 19-128,0 0-352,0-20-416,-19 20-33,-1 0-96,1 0-63,-22 0-1,2 20 128,18-1-352,-37 2 193,17 18 31,3 1 225,-22 0-65,19-1 97,21 21 95,-18-21-159,38 1-97,0 0-32,19-1-191,0-19-1,42 0-192,-1-20 192,-2 0 0,21 0-128,1-20-256,-1 0-449,1 1-159,-20-21-930,0 20-448,-22 20-2466</inkml:trace>
  <inkml:trace contextRef="#ctx0" brushRef="#br0" timeOffset="1221.0699">5570 7408 7847,'0'-20'1858,"0"20"-289,0 0 65,0-19-225,0 19-192,0 0-128,0 0-192,0 0-288,0 0-417,0 19 64,0-19 353,0 40-193,0-20-128,0 20-160,0-1-63,0-19 31,0 20-64,0-40 0,0 20 0,0-20 128,0 0 64,0 0 192,0 0 33,-22 0-321,22-20-32,0 0-64,0-20-64,0 20-32,0-19 32,22-21-64,-3 21-32,0-1 0,1 0 32,1 20-1,-2 0 33,1 0 0,-20 20 32,19 0 160,-19 20-288,22-20 449,-22 20-289,0 20 160,-22-20 0,3 20-32,-1-21 64,1 1 0,-2 0-288,1-20 128,20 20-288,-19-20-385,19 0-544,0 0-1377,0 0-2179</inkml:trace>
  <inkml:trace contextRef="#ctx0" brushRef="#br0" timeOffset="1476.0844">5748 7448 8744,'0'0'1665,"0"0"-127,19 0 512,-19 0-289,20 0 1,1 0-897,-2 0-449,1-20-320,20 20 97,-20 0-161,-1-20-321,1 20-543,-20 0-1411,21 0-1760</inkml:trace>
  <inkml:trace contextRef="#ctx0" brushRef="#br0" timeOffset="1696.097">5967 7309 9384,'0'0'1186,"-21"20"1056,21-1-545,-20 2 97,20-2-513,-19 21-704,19-20-353,0 0-96,0 0-128,0-1-160,0-19-577,0 0-928,0 0-1314,19 0-1826</inkml:trace>
  <inkml:trace contextRef="#ctx0" brushRef="#br0" timeOffset="1903.1089">6126 7249 11466,'0'20'641,"0"0"1633,-22 0-512,22 0-65,-19 20-447,19-1-546,-19-19-255,19 20-417,-20-1 0,20-19-128,0 0-417,0 0-672,0 0-1762,0-20-3587</inkml:trace>
  <inkml:trace contextRef="#ctx0" brushRef="#br0" timeOffset="2308.132">5490 7686 8263,'-21'0'2210,"21"0"-704,0 0 992,21 0-448,18 0-64,2-20-705,17 20-288,2-20-32,0 20-288,19-19-225,1 19-31,-20-20-97,-2 20-320,2 0 288,-19-20-448,-2 20-288,-20 0-321,0 20-737,-19-20-287,0 20-1603,0-20-3170</inkml:trace>
  <inkml:trace contextRef="#ctx0" brushRef="#br0" timeOffset="2691.1539">5787 7726 10313,'21'0'1410,"-21"-20"479,0 20 161,0 20-993,0-20 225,-21 20-706,21 0-127,-20-1-65,1 1 32,0 20-159,-3-20 31,22-20-192,0 20-64,0-20 256,0 0-352,0 0 481,22 0-97,16 0-96,-18 0-288,20 0 288,-20 0-160,-1 0-224,22 0 384,-22 0-416,1 0-224,1 0-193,-21 0-544,19 0-737,-19 0-1697,0 0-3268</inkml:trace>
  <inkml:trace contextRef="#ctx0" brushRef="#br0" timeOffset="2896.1657">5986 7726 8007,'-19'0'4228,"19"20"-2722,-21 0 1184,21-1-992,-20 1-257,20 20-544,0-20-481,-19 20-127,19-21-354,0 1-95,0 0-737,0 0-480,0-20-3171</inkml:trace>
  <inkml:trace contextRef="#ctx0" brushRef="#br0" timeOffset="4503.2576">4835 7210 12748,'0'-20'256,"0"20"1826,0-20-545,0 20-256,-21 0-480,1 0-288,1 0-385,0 0-192,-22 0 96,22 20-32,-20-20 224,18 0-192,1 20-192,1-20 160,-1 0 96,-1 19-288,21 1 64,-19-20 32,19 40 32,0 0 256,0 0-288,0 39 96,0 0 64,19 1 96,-19 19-256,0 0 256,0 1-128,0 19-64,-19-20-32,-1 1 256,1-21-288,-2 20 160,1-20-32,-19 1 32,-1-21-64,1 21 0,18-21 0,1-19 160,20 0-320,0-20 384,0 0-288,20-20 288,1 20 225,18-20-33,1 0-31,-1 0-417,2 0 160,-2-20-64,-20 20-32,22 0-192,-22-20-769,1 0-1570,20 0-2754</inkml:trace>
  <inkml:trace contextRef="#ctx0" brushRef="#br0" timeOffset="11156.6381">6362 7110 7174,'0'0'2242,"0"0"-416,0 0 128,0 0-769,0-19-801,0 19 129,22 0 96,16-20-97,-18 20-128,1-20 129,18 20-97,-20 0-127,2 0-97,-1 0-128,-1 0 0,1 0-64,-20 20 32,0-20 0,21 39 64,-21-19 32,-21 20 64,21 0 225,0-1-129,-20 21-224,20 0 128,0-1-64,0 1-32,0-1 65,0 1-129,0-21-32,0 21 64,0 0 0,0-21-32,0 21 160,0-20-288,0-1 224,-19 21-32,19-20 32,0-1-32,0 1 161,0 0-225,-20-1 224,20 1-224,0 0-32,0-1-32,0 1 64,0-20 32,0 20-128,0-20 256,0 0-320,0-1 160,0 1 96,0 0-192,0-20 192,0 20-256,0 0 160,0-20 160,0 20-352,0-20 192,0 19-32,0-19 0,0 0 0,0 20-32,0-20 32,0 20 0,0-20 0,0 21 160,0-21-320,20 0 160,-20 19 32,0-19-32,0 0-32,0 0 0,0 0 32,0 0 192,0 0-288,0 0 192,0 0 128,-20 0-352,20 0 160,0 0-32,-21 0-32,21 0 224,0 0-352,-19 20 417,19-20-386,0 0 226,0 0 63,0 0 64,-20 0 64,20 0-160,0 0 0,0 0-64,0 0 33,0 0-33,0 0 64,0 0 64,0 0-128,0 0 0,0 0-64,0 0 64,0 0-32,0 0 32,0 0 96,0 0-96,0 0 161,0 0 159,0 0-224,0 0-64,-19 0 0,-2 0 32,1 0-96,20-20 65,-38 20 31,16 0 0,3 0 64,19 0-352,-20 0 224,20 20-352,-19-20-705,19 0-1314,0 0-1728</inkml:trace>
  <inkml:trace contextRef="#ctx0" brushRef="#br0" timeOffset="11999.6864">6781 6991 10537,'-22'-19'641,"22"-2"1281,0 21 0,0-19-673,22 19 128,-3-21-608,1 21-385,-1 0 33,22 0 63,-22 0-256,0 0 129,1 21 191,-20-21-448,0 40 96,0-21 161,0 1-129,-20 20-32,1-20-64,0 19-128,-22-19 193,22 0-161,-1 0 160,20-20 0,0 20 128,0-20-256,20 0 225,-1 0 223,22 0-288,-3 0-256,3 0 192,17 0-320,-17 0-609,19 0-736,-21 0-897,-20 20-3107</inkml:trace>
  <inkml:trace contextRef="#ctx0" brushRef="#br0" timeOffset="12531.7168">7395 7924 12107,'0'0'2114,"20"0"-513,-20-19 770,21 19-1026,-2 0 96,1 0-384,20-20-576,-1 20 95,-20 0-544,22 0 32,-22 0-96,1 20-608,-1-20-513,3 19-897,-22 1-1698,-22-20-3843</inkml:trace>
  <inkml:trace contextRef="#ctx0" brushRef="#br0" timeOffset="12697.7263">7436 8044 13420,'0'19'1538,"19"-19"127,-19 0 257,20 0-481,20 0 65,-1 0-513,0-19-705,1 19-128,21 0-32,-23 0-384,3 0-1121,-2 0-1346,-20 0-9000</inkml:trace>
  <inkml:trace contextRef="#ctx0" brushRef="#br0" timeOffset="13487.7715">8825 7905 6309,'20'-20'1890,"-1"0"1730,-19 0-1538,-19 20-257,-1 0-319,-1 0-705,2 0-225,-20 0 1,-2 20 63,2 0 97,-1 0-64,1 19 223,-2 21 1,2-1 160,18-19-96,2 20-288,-1 0-353,20-21-64,20-19-320,20 19 321,-1-39-321,41 0 192,-1 0-385,1-19-607,-1-1-578,1 0-896,-1-19-1474</inkml:trace>
  <inkml:trace contextRef="#ctx0" brushRef="#br0" timeOffset="14282.8169">9341 7170 6053,'0'-40'1858,"0"20"736,0 20-63,0 0-641,-20 0-289,20 0-1184,0 20-33,0 0 321,0 0-33,0 20-255,0-1-97,0-19-64,0 20-192,0-1 0,0-18 0,0-21 0,0 0 129,0 0 287,-21 0-96,21-21-127,0 2-353,0-21 96,0 20-65,21-20 33,-1-19 129,-1 19-354,1-19 33,1 18-256,-2 2 480,20-1-225,-18 21-31,-1 19 416,-1 0-352,-19 0 288,0 19 449,0 21-545,0-1 192,-19 2-32,-1-2 0,-1-19 129,-18 20-322,20-20 194,-2-20-97,1 20-64,20-20-96,-19 0-673,19 0-384,0 0-1858,19 0-1922</inkml:trace>
  <inkml:trace contextRef="#ctx0" brushRef="#br0" timeOffset="14516.8303">9519 7229 11562,'0'0'769,"0"0"1633,19 0-1056,3 0 127,-22 0-480,39 0-737,-20 0-128,2 0 129,18 0-161,-20 0-609,1 0-832,1 0-1153,-2 0-1634</inkml:trace>
  <inkml:trace contextRef="#ctx0" brushRef="#br0" timeOffset="14715.8417">9818 7071 10441,'0'20'833,"0"-20"609,-22 19 255,22 1-288,-19 0 289,-1 20-577,1-20-736,-2-1-161,21 21-128,0-20-288,-20 0-737,20 0-1377,20-1-1986</inkml:trace>
  <inkml:trace contextRef="#ctx0" brushRef="#br0" timeOffset="14928.8539">10015 7051 13292,'0'20'160,"-19"0"1570,-1-1-577,20 1 352,-21 20-480,2-20-672,-1 19-257,20-19 96,0 20-384,-19-20-705,19 0-576,0-1-1666,-21 2-3940</inkml:trace>
  <inkml:trace contextRef="#ctx0" brushRef="#br0" timeOffset="15200.8695">9261 7527 15086,'0'0'0,"20"0"1121,-1-20 608,41 20-447,-19 0 159,17-19-544,21 19-385,-18-20-95,18 20-161,0 0-96,-18 0-224,-3 0 64,-18 0-448,-1 0-417,2 0-416,-41 0-833,19 0-1890,-19 0-4196</inkml:trace>
  <inkml:trace contextRef="#ctx0" brushRef="#br0" timeOffset="15601.8924">9440 7646 11050,'0'0'2274,"0"-19"-1569,19-1 1697,2 20-1377,18-20 320,-20 20-576,3 0-417,17 0-31,-20 0-33,2 0-96,-1 20 64,-20 0-224,0-1 129,0 1 63,0 0-224,-20 0-32,-1 0 64,-18 0 0,20 0 96,-3-20-192,3 19 96,19-19 0,-19 0-64,19 0-32,19 0 448,0 0 1,22 0-129,-2 0-128,2 0 0,-3-19-448,3 19-353,-2-20-384,2 20-1121,-22-20-2723</inkml:trace>
  <inkml:trace contextRef="#ctx0" brushRef="#br0" timeOffset="16247.9293">9618 7269 5733,'0'0'1890,"0"0"-321,0 0-544,0 0-64,0 0 32,0 0-160,0 0-161,0 0 33,21 0 0,-21 0-33,20-20 65,-1 20-64,-19 0-193,19 0-95,1 0-33,-20 0-160,0 0-160,21 0 192,-21 0 1,19 0-65,-19 0 160,0 0-352,20 0 224,-20 0 64,0 0-320,0 0 353,0 0-385,19 0 256,-19 0-705,0 0-640,0 0-2691</inkml:trace>
  <inkml:trace contextRef="#ctx0" brushRef="#br0" timeOffset="16794.9606">10254 8004 10954,'0'-20'1281,"0"20"1986,19 0-1217,-19-20-384,41 20-417,-22 0-480,0 0-321,22 0 32,-22 0-319,20 0-1,-17 0 32,-3 0-737,0 20-608,-19-20-961,0 0-1121,0 20-2754</inkml:trace>
  <inkml:trace contextRef="#ctx0" brushRef="#br0" timeOffset="16940.969">10294 8083 9833,'-21'0'1986,"21"0"416,0 0-801,21 0 161,-1 0-609,-1 20-544,0-20-545,22 0 64,-2 0 32,2 0-1377,-3 0-2851</inkml:trace>
  <inkml:trace contextRef="#ctx0" brushRef="#br0" timeOffset="17581.0056">11445 7924 6213,'-21'-19'2979,"2"-1"-1505,-1 20 127,1 0 129,-2 0-385,-18 0-32,19 20 65,-20-1-257,20 1-96,-20 20 192,20 0-192,1-20-160,0 19 31,19 1-575,0 0-33,38-20-192,-18-1 128,40 2-160,-20-21-32,19 0-576,20 0-353,-19 0-737,20 0-1152,-20-21-3652</inkml:trace>
  <inkml:trace contextRef="#ctx0" brushRef="#br0" timeOffset="18404.0527">11862 7269 9320,'0'-20'1410,"-19"20"1665,19 0-1186,0 0-736,0 0-640,0 20-33,0 0 129,0 0 160,0 0-417,0-1 64,0 21-416,0-20 161,0 0 31,0 0-256,0 0 256,0-20-32,0 0 288,0-20-287,-22 20-97,22-40 128,0 20-160,0-20-224,22 21 128,-22-41 160,19 20-160,0 1-353,20-1 385,-18 20-448,-1 0 576,-1 1-384,1 19 448,1 0-128,-21 19 64,0 1-32,0 0 160,0 20 0,-41-1-31,22-19-1,-1 20 128,-20-20-160,20 0-224,1-1 128,0-19-128,-3 0-641,22 0-223,0 0-770,0 0-2562,22 0-4292</inkml:trace>
  <inkml:trace contextRef="#ctx0" brushRef="#br0" timeOffset="18640.0662">12040 7329 11178,'20'0'1313,"-20"0"609,19 0 224,2 0-769,-1 0-384,-1 0-576,22 0-161,-22 0-288,20 0-224,-18 0-705,-1 0-1185,-1 0-1153,0-20-2307</inkml:trace>
  <inkml:trace contextRef="#ctx0" brushRef="#br0" timeOffset="18827.0769">12517 7150 11659,'0'0'1153,"-19"20"1249,-3 0-897,3 0 353,0 19-641,-1 1-320,-1 0-288,21 0-257,-19-1-288,-1-19-32,20 20-256,0-20-513,-19-1-864,19 1-1442,0-20-3684</inkml:trace>
  <inkml:trace contextRef="#ctx0" brushRef="#br0" timeOffset="19111.0931">11723 7607 14798,'0'0'800,"19"0"33,2 0 1345,18 0-801,2-20 129,17 20-641,2-20-225,19 20-255,1-20-1,-20 20-192,-2-20-64,2 20-128,-19 0-160,-2 0-545,-20 0-512,2 0-352,-21 0-833,0 20-1826</inkml:trace>
  <inkml:trace contextRef="#ctx0" brushRef="#br0" timeOffset="19520.1165">11941 7686 8584,'0'0'3043,"-21"0"-1378,21 0 930,0 0-1442,21 0 320,-1-20-704,-1 20-449,1 0 96,1 0-255,-2 0-65,1 0-32,-20 0-64,0 20 64,0 0 96,0 0 96,-20 0-416,-20 0 64,20-1 320,1 1-352,-1-20 160,20 0 160,0 20 161,0-20-97,0 0 384,20 0 161,-1 0 64,22 0-513,-2-20-352,1 20 96,-1 0-352,21-20-961,-21 20-769,-18 0-2658</inkml:trace>
  <inkml:trace contextRef="#ctx0" brushRef="#br0" timeOffset="20274.1596">12498 8044 10473,'0'-20'1282,"19"0"1728,-19 20-863,0 0-738,0 0-256,19 0-544,-19 0-417,0 0-32,0 0 128,0 0-160,0 0-96,0 20 160,0-20 97,0 0-257,0 0 128,0 0-32,-19 0 32,19 0-320,0 0 224,0 0 0,19-20-320,-19 0 256,20 20 64,-20 0 0,19-20 288,-19 20-256,22 0 1,-22 20 191,0-20-96,19 20-32,-19-20 64,0 20-31,0-20 63,0 0 96,-19 0-96,19 0 33,0 0-33,-22 0-64,22 0-96,0 0 96,-19-20-320,19 20 256,0 0-128,0 0-128,0 0-769,0 0-1217,0 0-768,0 20-3364</inkml:trace>
  <inkml:trace contextRef="#ctx0" brushRef="#br0" timeOffset="20771.1881">13410 7885 8456,'20'-20'416,"-20"0"2467,0 0-1186,0 20-95,-20 0-161,-1 0-576,-18 0-96,20 0 128,-22 20 256,3 0-128,-3 0 192,-17 19 128,17 1-32,2 20-192,-1-21-256,40 1-577,0-20-159,0 20-129,40-20 288,-1-1-384,21-19-161,0 0-639,-2-19-674,22 19-864,-20 0-1410</inkml:trace>
  <inkml:trace contextRef="#ctx0" brushRef="#br0" timeOffset="21434.226">14124 7964 8520,'0'-20'3811,"0"20"-2145,21 0 1313,-2 0-1282,1 0-191,20-20-257,-1 20-224,21 0-289,-21 0-319,21-19-129,-19 19-96,17 0-192,-17 0 64,-22 0-608,0 0-449,-19 0-384,0 0-641,0 0-1025,-19 19-3171</inkml:trace>
  <inkml:trace contextRef="#ctx0" brushRef="#br0" timeOffset="21613.2362">14203 8063 11082,'0'0'3235,"0"0"-1858,21 0 1698,-1 0-1729,19 0 159,21 0-704,-20-19-161,18 19-255,2-20-129,1 20-224,-23 0-320,3-20-897,-22 20-1282,1 20-3010</inkml:trace>
  <inkml:trace contextRef="#ctx0" brushRef="#br0" timeOffset="24051.3757">15593 7845 11146,'0'-20'833,"0"0"1825,0 20-960,-20-20-161,-19 20-351,18 0-546,-18 20 33,-1-20 384,1 20-224,0 20 63,-2-20 33,22 19 64,0 1-416,-3 0-193,22-20-192,0 0-160,0 19 96,41-19-160,-2-20-96,1 20-769,40-20-960,-1 0-930,1 0-2690</inkml:trace>
  <inkml:trace contextRef="#ctx0" brushRef="#br0" timeOffset="24556.4046">17242 7905 13644,'-22'0'32,"3"19"1730,19 21 128,-19 0-417,19 0-127,-20-21-834,20 21-224,0 0-352,20 0-352,-1-21-897,0-19-2147,22 0-3138</inkml:trace>
  <inkml:trace contextRef="#ctx0" brushRef="#br0" timeOffset="24721.414">17439 7706 15022,'-38'-20'736,"16"20"33,22-20 705,-19 20-1378,19 0-192,0 20-353,0-20-928,19 20-1090,3 0-1857</inkml:trace>
  <inkml:trace contextRef="#ctx0" brushRef="#br0" timeOffset="24991.4294">17499 7785 6438,'20'20'3939,"-20"0"-1120,0 20-481,-20-20-384,20 0-384,-19 19-642,-2-19-479,21 20-193,-20-20-256,20 0 0,0-1-128,0-19-160,20 0-97,1-19-191,-2-1 63,20 0 161,-19 0 32,1 0 256,-2 0 96,1 20 192,-20-20 288,19 20 449,-19 20-320,0-20 192,-19 20-225,19 20-255,0-20-161,0 0-160,0-1-449,0 1-992,19-20-1762</inkml:trace>
  <inkml:trace contextRef="#ctx0" brushRef="#br0" timeOffset="25715.4709">18848 7686 13901,'-58'0'320,"58"0"1858,0-20-160,0 20-1538,20 0 225,18 0 32,22-20-33,20 20 1,-1 0-192,1-19-1,-1 19-128,-19 0 65,20 0-257,-42 19-64,3-19-64,-2 20 64,-39 0 32,0 0 257,-19 0-385,-22 0 32,2 19-64,-21 1 0,0 0 64,-20 0-64,1-1 0,-20 1 224,20 0-160,40-20 225,-2 19-33,41-19-224,0-20 224,22 20-96,16-20-64,22 0 161,20 0-193,-1-20 192,1 20-288,-22-20-128,21 20-129,-38 0-191,19 0-673,-40 0-321,-1 0-287,-19 0-321,0 0-352,-19-20-2243</inkml:trace>
  <inkml:trace contextRef="#ctx0" brushRef="#br0" timeOffset="25996.4869">19306 7686 13196,'38'-20'1537,"3"0"513,-22 20 289,42 0-1090,-23 0 320,3 0-127,-22 20-481,22 0-161,-41 20-191,0 0-33,-21 19-415,1-19 127,-18 19-160,-22 1 128,-1-20-256,23-1 64,-3-19-384,2 20-481,-1-20-128,20-20-672,1 20-449,-3-20-993,22 0-3523</inkml:trace>
  <inkml:trace contextRef="#ctx0" brushRef="#br0" timeOffset="26154.496">19185 8083 15598,'22'0'673,"-3"0"2338,1 0-1186,20 0-479,-1 0-257,2 0-545,17 0-127,2 0-449,19 0-161,-19 0-960,1 20-1281,-23-20-2210</inkml:trace>
  <inkml:trace contextRef="#ctx0" brushRef="#br0" timeOffset="26442.5124">19920 8083 14637,'0'20'96,"-19"0"1954,19 20-224,-20-1-224,1 1-97,-3 0-768,22 20-289,-19-21-256,0 21-160,19-21-352,0 1-577,0 0-96,0-40-416,0 20-705,0-40-961,19 20-801</inkml:trace>
  <inkml:trace contextRef="#ctx0" brushRef="#br0" timeOffset="26663.5251">19980 8063 12075,'41'-39'1954,"-22"19"864,20 0-992,-18 20-609,-1 20 65,-1 0-33,-19 0-384,0 19-1,0 1 129,-19 0-576,-1-1 159,-21 1-448,3-20 33,-3 0-65,2 0-225,-1-20-639,1 19-1058,-2-19-1025,22 0-2626</inkml:trace>
  <inkml:trace contextRef="#ctx0" brushRef="#br0" timeOffset="32537.8611">10870 8361 6534,'0'0'993,"0"0"160,0 0 32,-21 0-32,21 0-160,0 0-64,0-19 128,0 19-128,0 0-33,0 0-95,0 0-160,0 0-33,0 0-127,0 0-129,0 0-224,0 0 225,0 0-417,0 0 128,0 0-64,0 0-32,0 0 64,0 0 32,0 19 160,0-19-320,-20 20 224,20-20 160,0 20-384,0-20 320,0 20-352,0-20 320,0 0-288,0 20 96,0-20 32,0 0 161,0 0-354,20 20 322,-20-20-290,0 0 290,0 0-322,21 19 193,-21-19 0,0 0-64,19 0 64,-19 20 1,0-20 127,20 0-288,-20 0 160,19 0 32,-19 0-64,21 0-32,-21 0 64,20 0 160,-1 0-352,-19 0 160,19 0 192,3 0-352,-3 0 192,-19 0-32,19 0 64,1 0-64,1 0 192,-1 0-224,-1 0 64,0 0-224,1-20 448,1 20-448,-2 0 384,1 0-320,-20 0 128,19 0-96,2 0 64,-21 0 128,20 0-128,-20 0-32,19 20 256,-19-20-384,20 0 224,-20 20-64,0-20 32,21 0 192,-21 20-320,0-20 256,0 0-288,0 0 224,0 20-64,19-20 96,-19 0 32,0 0 160,0 0-192,0 0 97,0-20-225,0 20 32,0-20-64,0 20 32,0-20-33,20 20 65,-20-20-64,19 20 193,-19-19-322,21 19 161,-21 0 128,20 0-320,-1-20 224,1 20 0,1 0-32,-21 0 192,19 0-320,1 0 192,20 0 64,-20 0 32,-1 0-224,0 0 353,3 0-193,-3-20-225,1 20 193,-1 0 33,2 0 31,-1 0 96,-1 0-288,0 0 320,3 0-352,-3 0 192,-19 0 96,19 0-96,1 0-64,-20 0 32,19 0-96,2 0 192,-1 0-160,-20 0 160,19 0-160,1 0 64,1 0-32,-21 0 32,19 0-32,1 0 96,-1 0-160,-19 0 64,21 0 0,-1 0 32,-20 0-64,19 0 64,1 0 96,-20 0-256,21 0 160,-2 20-32,-19-20 161,20 0-258,-20 0 33,19 0 96,2 0 0,-21 0-32,20 0-32,-20 0 225,19 0-354,-19 0 290,19 20-258,3-20 129,-22 0 0,19 0 32,-19 0 1,20 0 63,-1 0-160,-19 0 160,21-20 0,-21 20 0,20 0 32,-20-20-64,0 0 96,0 20-96,19-20 0,-19 0 32,0 1-32,0 19-288,0-21-288,0 21-481,0 0-833,0 0-2850</inkml:trace>
  <inkml:trace contextRef="#ctx0" brushRef="#br0" timeOffset="33377.9091">11048 8937 8263,'0'0'2435,"0"0"-129,0 0-192,0 0-897,0 0-673,0 0 513,19 0-160,1 0-32,1 0-224,18 20-97,-20-20-255,22 0-65,-22 0 64,1-20-352,20 20 96,-20 0-224,-20 0-705,19 0-256,-19 0-577,0 0-736,0 20-641,-19-20-2018</inkml:trace>
  <inkml:trace contextRef="#ctx0" brushRef="#br0" timeOffset="33560.9196">11067 9056 7078,'-19'0'2306,"19"0"1346,0 0-1794,0 0 192,19 0-449,1 0-352,1 20-704,-1-20-1,18 0-287,-18 0-65,20 0-160,-20 0-417,-1 0-800,22 0-1730,-22 0-4163</inkml:trace>
  <inkml:trace contextRef="#ctx0" brushRef="#br0" timeOffset="34100.9505">11525 8917 7623,'0'20'1890,"-21"-20"1729,21-20-1729,0 20-321,21 0-672,-21 0-352,19-19-161,1 19-96,-1-20-96,2 0 33,18 0-33,-20 0 64,3-19-128,17 18-128,-39 2 224,19-2-256,2 2 128,-21 19 1,0-20 31,0 20-32,0 0 288,0 20-576,-21-1 256,21 2 160,-19 19 0,19-1 33,-20 1 31,1-20-64,19 19-64,0 1 32,-22 0-288,22-20 128,0-1-160,0 21-352,0-19-801,0-21-321,0 19-896,-19 1-1346</inkml:trace>
  <inkml:trace contextRef="#ctx0" brushRef="#br0" timeOffset="34311.9625">11504 9175 10634,'0'0'1473,"21"-20"2339,-2 20-1698,1 0-513,-1 0-320,22 0-416,-3 0-224,-16 0 31,17-19-511,1 19 31,-1 0-96,-20 0-224,22 0-1506,-41 0-1249,19 19-4772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4/12/12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c^(1/e)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c^d</a:t>
            </a:r>
            <a:r>
              <a:rPr lang="en-US" baseline="0" dirty="0" smtClean="0"/>
              <a:t>  in </a:t>
            </a:r>
            <a:r>
              <a:rPr lang="en-US" baseline="0" dirty="0" err="1" smtClean="0"/>
              <a:t>Zp</a:t>
            </a:r>
            <a:r>
              <a:rPr lang="en-US" baseline="0" dirty="0" smtClean="0"/>
              <a:t>.    Show that   (</a:t>
            </a:r>
            <a:r>
              <a:rPr lang="en-US" baseline="0" dirty="0" err="1" smtClean="0"/>
              <a:t>c^d</a:t>
            </a:r>
            <a:r>
              <a:rPr lang="en-US" baseline="0" dirty="0" smtClean="0"/>
              <a:t>)^e = c  in </a:t>
            </a:r>
            <a:r>
              <a:rPr lang="en-US" baseline="0" dirty="0" err="1" smtClean="0"/>
              <a:t>Zp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17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 = 1</a:t>
            </a:r>
            <a:r>
              <a:rPr lang="en-US" baseline="0" dirty="0" smtClean="0"/>
              <a:t> (mod 4)   requires randomized algorithm.    Mention ERH.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7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Intro. Number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heory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Modular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e’th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roots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60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32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</a:t>
            </a:r>
            <a:r>
              <a:rPr lang="en-US" dirty="0" err="1" smtClean="0"/>
              <a:t>e’th</a:t>
            </a:r>
            <a:r>
              <a:rPr lang="en-US" dirty="0" smtClean="0"/>
              <a:t> roots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6106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know how to solve modular </a:t>
            </a:r>
            <a:r>
              <a:rPr lang="en-US" b="1" u="sng" dirty="0" smtClean="0"/>
              <a:t>linear</a:t>
            </a:r>
            <a:r>
              <a:rPr lang="en-US" dirty="0" smtClean="0"/>
              <a:t> equations: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>
                <a:solidFill>
                  <a:srgbClr val="FF0000"/>
                </a:solidFill>
              </a:rPr>
              <a:t>a⋅x</a:t>
            </a:r>
            <a:r>
              <a:rPr lang="en-US" b="1" dirty="0">
                <a:solidFill>
                  <a:srgbClr val="FF0000"/>
                </a:solidFill>
              </a:rPr>
              <a:t> + b = 0   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Z</a:t>
            </a:r>
            <a:r>
              <a:rPr lang="en-US" baseline="-25000" dirty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              </a:t>
            </a:r>
            <a:r>
              <a:rPr lang="en-US" dirty="0" smtClean="0"/>
              <a:t>Solution</a:t>
            </a:r>
            <a:r>
              <a:rPr lang="en-US" dirty="0"/>
              <a:t>:      </a:t>
            </a:r>
            <a:r>
              <a:rPr lang="en-US" b="1" dirty="0">
                <a:solidFill>
                  <a:srgbClr val="FF0000"/>
                </a:solidFill>
              </a:rPr>
              <a:t>x = −b⋅a</a:t>
            </a:r>
            <a:r>
              <a:rPr lang="en-US" b="1" baseline="30000" dirty="0">
                <a:solidFill>
                  <a:srgbClr val="FF0000"/>
                </a:solidFill>
              </a:rPr>
              <a:t>-1 </a:t>
            </a:r>
            <a:r>
              <a:rPr lang="en-US" b="1" baseline="30000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in Z</a:t>
            </a:r>
            <a:r>
              <a:rPr lang="en-US" baseline="-25000" dirty="0" smtClean="0">
                <a:solidFill>
                  <a:srgbClr val="000000"/>
                </a:solidFill>
              </a:rPr>
              <a:t>N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What about higher degree polynomials?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Example:     let  p  be a prime and   </a:t>
            </a:r>
            <a:r>
              <a:rPr lang="en-US" dirty="0" err="1" smtClean="0">
                <a:solidFill>
                  <a:srgbClr val="000000"/>
                </a:solidFill>
              </a:rPr>
              <a:t>c∈Z</a:t>
            </a:r>
            <a:r>
              <a:rPr lang="en-US" baseline="-25000" dirty="0" err="1" smtClean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 .       Can we solve: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  <a:tabLst>
                <a:tab pos="165417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	x</a:t>
            </a:r>
            <a:r>
              <a:rPr lang="en-US" baseline="30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– c = 0    ,      y</a:t>
            </a:r>
            <a:r>
              <a:rPr lang="en-US" baseline="30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 – c = 0    ,    z</a:t>
            </a:r>
            <a:r>
              <a:rPr lang="en-US" baseline="30000" dirty="0" smtClean="0">
                <a:solidFill>
                  <a:srgbClr val="000000"/>
                </a:solidFill>
              </a:rPr>
              <a:t>37</a:t>
            </a:r>
            <a:r>
              <a:rPr lang="en-US" dirty="0" smtClean="0">
                <a:solidFill>
                  <a:srgbClr val="000000"/>
                </a:solidFill>
              </a:rPr>
              <a:t> – c = 0     in   </a:t>
            </a:r>
            <a:r>
              <a:rPr lang="en-US" dirty="0" err="1" smtClean="0">
                <a:solidFill>
                  <a:srgbClr val="000000"/>
                </a:solidFill>
              </a:rPr>
              <a:t>Z</a:t>
            </a:r>
            <a:r>
              <a:rPr lang="en-US" baseline="-25000" dirty="0" err="1">
                <a:solidFill>
                  <a:srgbClr val="000000"/>
                </a:solidFill>
              </a:rPr>
              <a:t>p</a:t>
            </a:r>
            <a:endParaRPr lang="en-US" baseline="-25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068534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</a:t>
            </a:r>
            <a:r>
              <a:rPr lang="en-US" dirty="0" err="1" smtClean="0"/>
              <a:t>e’th</a:t>
            </a:r>
            <a:r>
              <a:rPr lang="en-US" dirty="0" smtClean="0"/>
              <a:t> roots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6106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L</a:t>
            </a:r>
            <a:r>
              <a:rPr lang="en-US" dirty="0" smtClean="0">
                <a:solidFill>
                  <a:srgbClr val="000000"/>
                </a:solidFill>
              </a:rPr>
              <a:t>et  p  be a prime and  </a:t>
            </a:r>
            <a:r>
              <a:rPr lang="en-US" dirty="0" err="1" smtClean="0">
                <a:solidFill>
                  <a:srgbClr val="000000"/>
                </a:solidFill>
              </a:rPr>
              <a:t>c∈Z</a:t>
            </a:r>
            <a:r>
              <a:rPr lang="en-US" baseline="-25000" dirty="0" err="1" smtClean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 .</a:t>
            </a:r>
          </a:p>
          <a:p>
            <a:pPr marL="0" indent="0">
              <a:buNone/>
            </a:pPr>
            <a:endParaRPr lang="en-US" baseline="-25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u="sng" dirty="0" err="1" smtClean="0">
                <a:solidFill>
                  <a:srgbClr val="000000"/>
                </a:solidFill>
              </a:rPr>
              <a:t>Def</a:t>
            </a:r>
            <a:r>
              <a:rPr lang="en-US" dirty="0" smtClean="0">
                <a:solidFill>
                  <a:srgbClr val="000000"/>
                </a:solidFill>
              </a:rPr>
              <a:t>:     </a:t>
            </a:r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dirty="0" err="1">
                <a:solidFill>
                  <a:srgbClr val="000000"/>
                </a:solidFill>
              </a:rPr>
              <a:t>∈Z</a:t>
            </a:r>
            <a:r>
              <a:rPr lang="en-US" baseline="-25000" dirty="0" err="1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s.t.</a:t>
            </a:r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aseline="30000" dirty="0" err="1" smtClean="0">
                <a:solidFill>
                  <a:srgbClr val="000000"/>
                </a:solidFill>
              </a:rPr>
              <a:t>e</a:t>
            </a:r>
            <a:r>
              <a:rPr lang="en-US" dirty="0" smtClean="0">
                <a:solidFill>
                  <a:srgbClr val="000000"/>
                </a:solidFill>
              </a:rPr>
              <a:t> = c  in </a:t>
            </a:r>
            <a:r>
              <a:rPr lang="en-US" dirty="0" err="1" smtClean="0">
                <a:solidFill>
                  <a:srgbClr val="000000"/>
                </a:solidFill>
              </a:rPr>
              <a:t>Z</a:t>
            </a:r>
            <a:r>
              <a:rPr lang="en-US" baseline="-25000" dirty="0" err="1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is called an  </a:t>
            </a:r>
            <a:r>
              <a:rPr lang="en-US" b="1" u="sng" dirty="0" err="1" smtClean="0">
                <a:solidFill>
                  <a:srgbClr val="000000"/>
                </a:solidFill>
              </a:rPr>
              <a:t>e’th</a:t>
            </a:r>
            <a:r>
              <a:rPr lang="en-US" b="1" u="sng" dirty="0" smtClean="0">
                <a:solidFill>
                  <a:srgbClr val="000000"/>
                </a:solidFill>
              </a:rPr>
              <a:t> root</a:t>
            </a:r>
            <a:r>
              <a:rPr lang="en-US" dirty="0" smtClean="0">
                <a:solidFill>
                  <a:srgbClr val="000000"/>
                </a:solidFill>
              </a:rPr>
              <a:t>   of c 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Examples: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2724150"/>
            <a:ext cx="20649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  <a:r>
              <a:rPr lang="en-US" sz="2400" baseline="30000" dirty="0" smtClean="0"/>
              <a:t>1/3</a:t>
            </a:r>
            <a:r>
              <a:rPr lang="en-US" sz="2400" dirty="0" smtClean="0"/>
              <a:t>  =   6    in    </a:t>
            </a:r>
            <a:endParaRPr lang="en-US" sz="2400" dirty="0"/>
          </a:p>
          <a:p>
            <a:endParaRPr lang="en-US" sz="2400" baseline="-25000" dirty="0"/>
          </a:p>
          <a:p>
            <a:r>
              <a:rPr lang="en-US" sz="2400" dirty="0"/>
              <a:t>3</a:t>
            </a:r>
            <a:r>
              <a:rPr lang="en-US" sz="2400" baseline="30000" dirty="0" smtClean="0"/>
              <a:t>1/2</a:t>
            </a:r>
            <a:r>
              <a:rPr lang="en-US" sz="2400" dirty="0" smtClean="0"/>
              <a:t>  </a:t>
            </a:r>
            <a:r>
              <a:rPr lang="en-US" sz="2400" dirty="0"/>
              <a:t>=   </a:t>
            </a:r>
            <a:r>
              <a:rPr lang="en-US" sz="2400" dirty="0" smtClean="0"/>
              <a:t>5    in    </a:t>
            </a:r>
            <a:endParaRPr lang="en-US" sz="2400" baseline="-25000" dirty="0"/>
          </a:p>
          <a:p>
            <a:endParaRPr lang="en-US" sz="2400" baseline="-25000" dirty="0"/>
          </a:p>
          <a:p>
            <a:r>
              <a:rPr lang="en-US" sz="2400" dirty="0" smtClean="0"/>
              <a:t>1</a:t>
            </a:r>
            <a:r>
              <a:rPr lang="en-US" sz="2400" baseline="30000" dirty="0" smtClean="0"/>
              <a:t>1/3</a:t>
            </a:r>
            <a:r>
              <a:rPr lang="en-US" sz="2400" dirty="0" smtClean="0"/>
              <a:t> =   1     in    </a:t>
            </a:r>
            <a:endParaRPr lang="en-US" sz="2400" baseline="-25000" dirty="0"/>
          </a:p>
          <a:p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876550"/>
            <a:ext cx="381000" cy="2516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463080"/>
            <a:ext cx="381000" cy="2516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072680"/>
            <a:ext cx="381000" cy="25167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257800" y="3333750"/>
            <a:ext cx="3200400" cy="461665"/>
            <a:chOff x="4953000" y="4476750"/>
            <a:chExt cx="3200400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4953000" y="4476750"/>
              <a:ext cx="28132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</a:t>
              </a:r>
              <a:r>
                <a:rPr lang="en-US" sz="2400" baseline="30000" dirty="0" smtClean="0"/>
                <a:t>1/2</a:t>
              </a:r>
              <a:r>
                <a:rPr lang="en-US" sz="2400" dirty="0" smtClean="0"/>
                <a:t>  does not exist in </a:t>
              </a:r>
              <a:endParaRPr lang="en-US" sz="2400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2400" y="4629150"/>
              <a:ext cx="381000" cy="251670"/>
            </a:xfrm>
            <a:prstGeom prst="rect">
              <a:avLst/>
            </a:prstGeom>
          </p:spPr>
        </p:pic>
      </p:grpSp>
      <p:sp>
        <p:nvSpPr>
          <p:cNvPr id="16" name="Rectangle 15"/>
          <p:cNvSpPr/>
          <p:nvPr/>
        </p:nvSpPr>
        <p:spPr>
          <a:xfrm>
            <a:off x="5105400" y="3333750"/>
            <a:ext cx="35052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3369600" y="2459520"/>
              <a:ext cx="4766760" cy="3794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7720" y="2448360"/>
                <a:ext cx="4789440" cy="4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305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easy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47750"/>
            <a:ext cx="82296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When does   </a:t>
            </a:r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b="1" baseline="30000" dirty="0" smtClean="0">
                <a:solidFill>
                  <a:srgbClr val="FF0000"/>
                </a:solidFill>
              </a:rPr>
              <a:t>1/e</a:t>
            </a:r>
            <a:r>
              <a:rPr lang="en-US" b="1" dirty="0" smtClean="0">
                <a:solidFill>
                  <a:srgbClr val="FF0000"/>
                </a:solidFill>
              </a:rPr>
              <a:t>  in  </a:t>
            </a:r>
            <a:r>
              <a:rPr lang="en-US" b="1" dirty="0" err="1" smtClean="0">
                <a:solidFill>
                  <a:srgbClr val="FF0000"/>
                </a:solidFill>
              </a:rPr>
              <a:t>Z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     </a:t>
            </a:r>
            <a:r>
              <a:rPr lang="en-US" dirty="0" smtClean="0"/>
              <a:t>exist?      </a:t>
            </a:r>
            <a:r>
              <a:rPr lang="en-US" dirty="0"/>
              <a:t>C</a:t>
            </a:r>
            <a:r>
              <a:rPr lang="en-US" dirty="0" smtClean="0"/>
              <a:t>an we compute it efficiently?</a:t>
            </a:r>
            <a:endParaRPr lang="en-US" dirty="0"/>
          </a:p>
          <a:p>
            <a:pPr marL="0" indent="0">
              <a:lnSpc>
                <a:spcPts val="3880"/>
              </a:lnSpc>
              <a:spcBef>
                <a:spcPts val="3576"/>
              </a:spcBef>
              <a:buNone/>
              <a:tabLst>
                <a:tab pos="396875" algn="l"/>
              </a:tabLst>
            </a:pPr>
            <a:r>
              <a:rPr lang="en-US" b="1" u="sng" dirty="0" smtClean="0"/>
              <a:t>The easy case</a:t>
            </a:r>
            <a:r>
              <a:rPr lang="en-US" dirty="0" smtClean="0"/>
              <a:t>:     suppose    </a:t>
            </a:r>
            <a:r>
              <a:rPr lang="en-US" dirty="0" err="1" smtClean="0"/>
              <a:t>gcd</a:t>
            </a:r>
            <a:r>
              <a:rPr lang="en-US" dirty="0" smtClean="0"/>
              <a:t>( e , p-1 ) = 1</a:t>
            </a:r>
            <a:br>
              <a:rPr lang="en-US" dirty="0" smtClean="0"/>
            </a:br>
            <a:r>
              <a:rPr lang="en-US" dirty="0" smtClean="0"/>
              <a:t>	Then for all  c  in (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dirty="0" smtClean="0"/>
              <a:t>)</a:t>
            </a:r>
            <a:r>
              <a:rPr lang="en-US" baseline="30000" dirty="0" smtClean="0"/>
              <a:t>*</a:t>
            </a:r>
            <a:r>
              <a:rPr lang="en-US" dirty="0" smtClean="0"/>
              <a:t>:      </a:t>
            </a:r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b="1" baseline="30000" dirty="0" smtClean="0">
                <a:solidFill>
                  <a:srgbClr val="FF0000"/>
                </a:solidFill>
              </a:rPr>
              <a:t>1</a:t>
            </a:r>
            <a:r>
              <a:rPr lang="en-US" b="1" baseline="30000" dirty="0">
                <a:solidFill>
                  <a:srgbClr val="FF0000"/>
                </a:solidFill>
              </a:rPr>
              <a:t>/e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exists in  </a:t>
            </a:r>
            <a:r>
              <a:rPr lang="en-US" dirty="0" err="1"/>
              <a:t>Z</a:t>
            </a:r>
            <a:r>
              <a:rPr lang="en-US" baseline="-25000" dirty="0" err="1"/>
              <a:t>p</a:t>
            </a:r>
            <a:r>
              <a:rPr lang="en-US" dirty="0"/>
              <a:t> </a:t>
            </a:r>
            <a:r>
              <a:rPr lang="en-US" dirty="0" smtClean="0"/>
              <a:t> and is easy to find.</a:t>
            </a:r>
          </a:p>
          <a:p>
            <a:pPr marL="0" indent="0">
              <a:lnSpc>
                <a:spcPts val="3880"/>
              </a:lnSpc>
              <a:spcBef>
                <a:spcPts val="3576"/>
              </a:spcBef>
              <a:buNone/>
            </a:pPr>
            <a:r>
              <a:rPr lang="en-US" dirty="0" smtClean="0"/>
              <a:t>Proof:      let   </a:t>
            </a:r>
            <a:r>
              <a:rPr lang="en-US" b="1" dirty="0" smtClean="0">
                <a:solidFill>
                  <a:srgbClr val="FF0000"/>
                </a:solidFill>
              </a:rPr>
              <a:t>d = e</a:t>
            </a:r>
            <a:r>
              <a:rPr lang="en-US" b="1" baseline="30000" dirty="0" smtClean="0">
                <a:solidFill>
                  <a:srgbClr val="FF0000"/>
                </a:solidFill>
              </a:rPr>
              <a:t>-1</a:t>
            </a:r>
            <a:r>
              <a:rPr lang="en-US" b="1" dirty="0" smtClean="0">
                <a:solidFill>
                  <a:srgbClr val="FF0000"/>
                </a:solidFill>
              </a:rPr>
              <a:t>  in  Z</a:t>
            </a:r>
            <a:r>
              <a:rPr lang="en-US" b="1" baseline="-25000" dirty="0" smtClean="0">
                <a:solidFill>
                  <a:srgbClr val="FF0000"/>
                </a:solidFill>
              </a:rPr>
              <a:t>p-1 </a:t>
            </a:r>
            <a:r>
              <a:rPr lang="en-US" dirty="0" smtClean="0"/>
              <a:t>.      Then</a:t>
            </a:r>
          </a:p>
          <a:p>
            <a:pPr marL="0" indent="0">
              <a:lnSpc>
                <a:spcPts val="3880"/>
              </a:lnSpc>
              <a:spcBef>
                <a:spcPts val="1776"/>
              </a:spcBef>
              <a:buNone/>
            </a:pPr>
            <a:r>
              <a:rPr lang="en-US" dirty="0" err="1" smtClean="0"/>
              <a:t>d</a:t>
            </a:r>
            <a:r>
              <a:rPr lang="en-US" dirty="0" err="1"/>
              <a:t>⋅e</a:t>
            </a:r>
            <a:r>
              <a:rPr lang="en-US" dirty="0"/>
              <a:t> = 1 in </a:t>
            </a:r>
            <a:r>
              <a:rPr lang="en-US" dirty="0" smtClean="0"/>
              <a:t>Z</a:t>
            </a:r>
            <a:r>
              <a:rPr lang="en-US" baseline="-25000" dirty="0" smtClean="0"/>
              <a:t>p-1</a:t>
            </a:r>
            <a:r>
              <a:rPr lang="en-US" dirty="0" smtClean="0"/>
              <a:t>   ⇒</a:t>
            </a:r>
            <a:endParaRPr lang="en-US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212200" y="3231720"/>
              <a:ext cx="6703560" cy="1752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2480" y="3220560"/>
                <a:ext cx="6726240" cy="177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539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The case   e=2:   square roots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19150"/>
            <a:ext cx="8610600" cy="43243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p is an odd prime then   </a:t>
            </a:r>
            <a:r>
              <a:rPr lang="en-US" dirty="0" err="1" smtClean="0"/>
              <a:t>gcd</a:t>
            </a:r>
            <a:r>
              <a:rPr lang="en-US" dirty="0" smtClean="0"/>
              <a:t>( 2, p-1) ≠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Fact</a:t>
            </a:r>
            <a:r>
              <a:rPr lang="en-US" dirty="0"/>
              <a:t>: </a:t>
            </a:r>
            <a:r>
              <a:rPr lang="en-US" dirty="0" smtClean="0"/>
              <a:t>   </a:t>
            </a:r>
            <a:r>
              <a:rPr lang="en-US" dirty="0"/>
              <a:t>in  </a:t>
            </a:r>
            <a:r>
              <a:rPr lang="en-US" dirty="0" smtClean="0"/>
              <a:t>      ,    x ⟶ x</a:t>
            </a:r>
            <a:r>
              <a:rPr lang="en-US" baseline="30000" dirty="0" smtClean="0"/>
              <a:t>2</a:t>
            </a:r>
            <a:r>
              <a:rPr lang="en-US" dirty="0" smtClean="0"/>
              <a:t>    is a 2-to-1 function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u="sng" dirty="0" smtClean="0"/>
              <a:t>Example</a:t>
            </a:r>
            <a:r>
              <a:rPr lang="en-US" dirty="0" smtClean="0"/>
              <a:t>:   in         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1776"/>
              </a:spcBef>
              <a:buNone/>
            </a:pPr>
            <a:r>
              <a:rPr lang="en-US" b="1" u="sng" dirty="0" err="1" smtClean="0"/>
              <a:t>Def</a:t>
            </a:r>
            <a:r>
              <a:rPr lang="en-US" dirty="0" smtClean="0"/>
              <a:t>:  x in        is a </a:t>
            </a:r>
            <a:r>
              <a:rPr lang="en-US" b="1" dirty="0" smtClean="0"/>
              <a:t>quadratic residue </a:t>
            </a:r>
            <a:r>
              <a:rPr lang="en-US" dirty="0" smtClean="0"/>
              <a:t>(Q.R.) if it has a square root in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 odd prime  ⇒  the # of Q.R. in       is   (p-1)/2 + 1 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2971800" y="2495550"/>
            <a:ext cx="967016" cy="1212015"/>
            <a:chOff x="7378234" y="895350"/>
            <a:chExt cx="967016" cy="1212015"/>
          </a:xfrm>
        </p:grpSpPr>
        <p:sp>
          <p:nvSpPr>
            <p:cNvPr id="4" name="TextBox 3"/>
            <p:cNvSpPr txBox="1"/>
            <p:nvPr/>
          </p:nvSpPr>
          <p:spPr>
            <a:xfrm>
              <a:off x="7378234" y="895350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8600" y="895350"/>
              <a:ext cx="496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  <p:cxnSp>
          <p:nvCxnSpPr>
            <p:cNvPr id="7" name="Straight Arrow Connector 6"/>
            <p:cNvCxnSpPr>
              <a:stCxn id="4" idx="2"/>
            </p:cNvCxnSpPr>
            <p:nvPr/>
          </p:nvCxnSpPr>
          <p:spPr>
            <a:xfrm>
              <a:off x="7548563" y="1357015"/>
              <a:ext cx="147637" cy="3765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2"/>
            </p:cNvCxnSpPr>
            <p:nvPr/>
          </p:nvCxnSpPr>
          <p:spPr>
            <a:xfrm flipH="1">
              <a:off x="7848601" y="1357015"/>
              <a:ext cx="248324" cy="3765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596696" y="1645700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en-US" sz="2400" baseline="300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307994" y="2495550"/>
            <a:ext cx="811024" cy="1212015"/>
            <a:chOff x="7378234" y="895350"/>
            <a:chExt cx="811024" cy="1212015"/>
          </a:xfrm>
        </p:grpSpPr>
        <p:sp>
          <p:nvSpPr>
            <p:cNvPr id="49" name="TextBox 48"/>
            <p:cNvSpPr txBox="1"/>
            <p:nvPr/>
          </p:nvSpPr>
          <p:spPr>
            <a:xfrm>
              <a:off x="7378234" y="895350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848600" y="895350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  <p:cxnSp>
          <p:nvCxnSpPr>
            <p:cNvPr id="51" name="Straight Arrow Connector 50"/>
            <p:cNvCxnSpPr>
              <a:stCxn id="49" idx="2"/>
            </p:cNvCxnSpPr>
            <p:nvPr/>
          </p:nvCxnSpPr>
          <p:spPr>
            <a:xfrm>
              <a:off x="7548563" y="1357015"/>
              <a:ext cx="147637" cy="3765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50" idx="2"/>
            </p:cNvCxnSpPr>
            <p:nvPr/>
          </p:nvCxnSpPr>
          <p:spPr>
            <a:xfrm flipH="1">
              <a:off x="7848601" y="1357015"/>
              <a:ext cx="170328" cy="3765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7596696" y="1645700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baseline="300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488196" y="2502735"/>
            <a:ext cx="811024" cy="1212015"/>
            <a:chOff x="7378234" y="895350"/>
            <a:chExt cx="811024" cy="1212015"/>
          </a:xfrm>
        </p:grpSpPr>
        <p:sp>
          <p:nvSpPr>
            <p:cNvPr id="55" name="TextBox 54"/>
            <p:cNvSpPr txBox="1"/>
            <p:nvPr/>
          </p:nvSpPr>
          <p:spPr>
            <a:xfrm>
              <a:off x="7378234" y="895350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848600" y="895350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cxnSp>
          <p:nvCxnSpPr>
            <p:cNvPr id="57" name="Straight Arrow Connector 56"/>
            <p:cNvCxnSpPr>
              <a:stCxn id="55" idx="2"/>
            </p:cNvCxnSpPr>
            <p:nvPr/>
          </p:nvCxnSpPr>
          <p:spPr>
            <a:xfrm>
              <a:off x="7548563" y="1357015"/>
              <a:ext cx="147637" cy="3765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6" idx="2"/>
            </p:cNvCxnSpPr>
            <p:nvPr/>
          </p:nvCxnSpPr>
          <p:spPr>
            <a:xfrm flipH="1">
              <a:off x="7848601" y="1357015"/>
              <a:ext cx="170328" cy="3765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596696" y="1645700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9</a:t>
              </a:r>
              <a:endParaRPr lang="en-US" sz="2400" baseline="300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668398" y="2495550"/>
            <a:ext cx="811024" cy="1212015"/>
            <a:chOff x="7378234" y="895350"/>
            <a:chExt cx="811024" cy="1212015"/>
          </a:xfrm>
        </p:grpSpPr>
        <p:sp>
          <p:nvSpPr>
            <p:cNvPr id="61" name="TextBox 60"/>
            <p:cNvSpPr txBox="1"/>
            <p:nvPr/>
          </p:nvSpPr>
          <p:spPr>
            <a:xfrm>
              <a:off x="7378234" y="895350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48600" y="895350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cxnSp>
          <p:nvCxnSpPr>
            <p:cNvPr id="63" name="Straight Arrow Connector 62"/>
            <p:cNvCxnSpPr>
              <a:stCxn id="61" idx="2"/>
            </p:cNvCxnSpPr>
            <p:nvPr/>
          </p:nvCxnSpPr>
          <p:spPr>
            <a:xfrm>
              <a:off x="7548563" y="1357015"/>
              <a:ext cx="147637" cy="3765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2" idx="2"/>
            </p:cNvCxnSpPr>
            <p:nvPr/>
          </p:nvCxnSpPr>
          <p:spPr>
            <a:xfrm flipH="1">
              <a:off x="7848601" y="1357015"/>
              <a:ext cx="170328" cy="3765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596696" y="1645700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sz="2400" baseline="300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848600" y="2495550"/>
            <a:ext cx="811024" cy="1212015"/>
            <a:chOff x="7378234" y="895350"/>
            <a:chExt cx="811024" cy="1212015"/>
          </a:xfrm>
        </p:grpSpPr>
        <p:sp>
          <p:nvSpPr>
            <p:cNvPr id="67" name="TextBox 66"/>
            <p:cNvSpPr txBox="1"/>
            <p:nvPr/>
          </p:nvSpPr>
          <p:spPr>
            <a:xfrm>
              <a:off x="7378234" y="895350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848600" y="895350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cxnSp>
          <p:nvCxnSpPr>
            <p:cNvPr id="69" name="Straight Arrow Connector 68"/>
            <p:cNvCxnSpPr>
              <a:stCxn id="67" idx="2"/>
            </p:cNvCxnSpPr>
            <p:nvPr/>
          </p:nvCxnSpPr>
          <p:spPr>
            <a:xfrm>
              <a:off x="7548563" y="1357015"/>
              <a:ext cx="147637" cy="3765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8" idx="2"/>
            </p:cNvCxnSpPr>
            <p:nvPr/>
          </p:nvCxnSpPr>
          <p:spPr>
            <a:xfrm flipH="1">
              <a:off x="7848601" y="1357015"/>
              <a:ext cx="170328" cy="3765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7596696" y="1645700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sz="2400" baseline="300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858000" y="826335"/>
            <a:ext cx="941619" cy="1212015"/>
            <a:chOff x="7378234" y="895350"/>
            <a:chExt cx="941619" cy="1212015"/>
          </a:xfrm>
        </p:grpSpPr>
        <p:sp>
          <p:nvSpPr>
            <p:cNvPr id="73" name="TextBox 72"/>
            <p:cNvSpPr txBox="1"/>
            <p:nvPr/>
          </p:nvSpPr>
          <p:spPr>
            <a:xfrm>
              <a:off x="7378234" y="895350"/>
              <a:ext cx="317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x</a:t>
              </a:r>
              <a:endParaRPr lang="en-US" sz="2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848600" y="895350"/>
              <a:ext cx="471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−x</a:t>
              </a:r>
              <a:endParaRPr lang="en-US" sz="2400" dirty="0"/>
            </a:p>
          </p:txBody>
        </p:sp>
        <p:cxnSp>
          <p:nvCxnSpPr>
            <p:cNvPr id="75" name="Straight Arrow Connector 74"/>
            <p:cNvCxnSpPr>
              <a:stCxn id="73" idx="2"/>
            </p:cNvCxnSpPr>
            <p:nvPr/>
          </p:nvCxnSpPr>
          <p:spPr>
            <a:xfrm>
              <a:off x="7537217" y="1357015"/>
              <a:ext cx="158983" cy="3765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4" idx="2"/>
            </p:cNvCxnSpPr>
            <p:nvPr/>
          </p:nvCxnSpPr>
          <p:spPr>
            <a:xfrm flipH="1">
              <a:off x="7848602" y="1357015"/>
              <a:ext cx="235625" cy="3765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596696" y="1645700"/>
              <a:ext cx="421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  <a:r>
                <a:rPr lang="en-US" sz="2400" baseline="30000" dirty="0" smtClean="0"/>
                <a:t>2</a:t>
              </a:r>
              <a:endParaRPr lang="en-US" sz="2400" baseline="30000" dirty="0"/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964" y="2548450"/>
            <a:ext cx="390861" cy="3048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262" y="1809750"/>
            <a:ext cx="329938" cy="3810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4042850"/>
            <a:ext cx="304800" cy="3048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4054500"/>
            <a:ext cx="304800" cy="3048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4629150"/>
            <a:ext cx="304800" cy="304800"/>
          </a:xfrm>
          <a:prstGeom prst="rect">
            <a:avLst/>
          </a:prstGeom>
        </p:spPr>
      </p:pic>
      <p:sp>
        <p:nvSpPr>
          <p:cNvPr id="84" name="Rounded Rectangle 83"/>
          <p:cNvSpPr/>
          <p:nvPr/>
        </p:nvSpPr>
        <p:spPr>
          <a:xfrm>
            <a:off x="152400" y="2419350"/>
            <a:ext cx="8915400" cy="1371600"/>
          </a:xfrm>
          <a:prstGeom prst="roundRect">
            <a:avLst/>
          </a:prstGeom>
          <a:noFill/>
          <a:ln>
            <a:solidFill>
              <a:srgbClr val="00CC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8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Euler’s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6868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err="1" smtClean="0"/>
              <a:t>Thm</a:t>
            </a:r>
            <a:r>
              <a:rPr lang="en-US" b="1" u="sng" dirty="0" smtClean="0"/>
              <a:t>:</a:t>
            </a:r>
            <a:r>
              <a:rPr lang="en-US" dirty="0" smtClean="0"/>
              <a:t>      x in (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dirty="0" smtClean="0"/>
              <a:t>)</a:t>
            </a:r>
            <a:r>
              <a:rPr lang="en-US" baseline="30000" dirty="0" smtClean="0"/>
              <a:t>*</a:t>
            </a:r>
            <a:r>
              <a:rPr lang="en-US" dirty="0" smtClean="0"/>
              <a:t> is a Q.R.      ⟺        x</a:t>
            </a:r>
            <a:r>
              <a:rPr lang="en-US" sz="3200" baseline="30000" dirty="0" smtClean="0"/>
              <a:t>(p-1)/2</a:t>
            </a:r>
            <a:r>
              <a:rPr lang="en-US" sz="3200" dirty="0" smtClean="0"/>
              <a:t> </a:t>
            </a:r>
            <a:r>
              <a:rPr lang="en-US" dirty="0" smtClean="0"/>
              <a:t>= 1  in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baseline="-25000" dirty="0" smtClean="0"/>
              <a:t>              </a:t>
            </a:r>
            <a:r>
              <a:rPr lang="en-US" sz="1800" dirty="0" smtClean="0"/>
              <a:t>(p odd prime)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Note</a:t>
            </a:r>
            <a:r>
              <a:rPr lang="en-US" dirty="0"/>
              <a:t>:    </a:t>
            </a:r>
            <a:r>
              <a:rPr lang="en-US" dirty="0" smtClean="0"/>
              <a:t>x≠0    ⇒    </a:t>
            </a:r>
            <a:r>
              <a:rPr lang="en-US" dirty="0"/>
              <a:t>x</a:t>
            </a:r>
            <a:r>
              <a:rPr lang="en-US" baseline="30000" dirty="0"/>
              <a:t>(p-1)/</a:t>
            </a:r>
            <a:r>
              <a:rPr lang="en-US" baseline="30000" dirty="0" smtClean="0"/>
              <a:t>2  </a:t>
            </a:r>
            <a:r>
              <a:rPr lang="en-US" dirty="0" smtClean="0"/>
              <a:t>=  </a:t>
            </a:r>
            <a:r>
              <a:rPr lang="en-US" sz="3200" dirty="0" smtClean="0"/>
              <a:t>(</a:t>
            </a:r>
            <a:r>
              <a:rPr lang="en-US" sz="2800" dirty="0" smtClean="0"/>
              <a:t>x</a:t>
            </a:r>
            <a:r>
              <a:rPr lang="en-US" sz="3200" baseline="30000" dirty="0" smtClean="0"/>
              <a:t>p-1</a:t>
            </a:r>
            <a:r>
              <a:rPr lang="en-US" sz="3200" dirty="0" smtClean="0"/>
              <a:t>)</a:t>
            </a:r>
            <a:r>
              <a:rPr lang="en-US" sz="3200" baseline="44000" dirty="0" smtClean="0"/>
              <a:t>1/2 </a:t>
            </a:r>
            <a:r>
              <a:rPr lang="en-US" dirty="0" smtClean="0"/>
              <a:t>=  1</a:t>
            </a:r>
            <a:r>
              <a:rPr lang="en-US" baseline="30000" dirty="0" smtClean="0"/>
              <a:t>1/2  </a:t>
            </a:r>
            <a:r>
              <a:rPr lang="en-US" dirty="0"/>
              <a:t>∈</a:t>
            </a:r>
            <a:r>
              <a:rPr lang="en-US" dirty="0" smtClean="0"/>
              <a:t> { 1, -1 }     in  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endParaRPr lang="en-US" baseline="-25000" dirty="0" smtClean="0"/>
          </a:p>
          <a:p>
            <a:pPr marL="0" indent="0">
              <a:spcBef>
                <a:spcPts val="4776"/>
              </a:spcBef>
              <a:buNone/>
            </a:pPr>
            <a:r>
              <a:rPr lang="en-US" b="1" u="sng" dirty="0" err="1" smtClean="0"/>
              <a:t>Def</a:t>
            </a:r>
            <a:r>
              <a:rPr lang="en-US" dirty="0"/>
              <a:t>:    x</a:t>
            </a:r>
            <a:r>
              <a:rPr lang="en-US" baseline="30000" dirty="0"/>
              <a:t>(p-1)/2</a:t>
            </a:r>
            <a:r>
              <a:rPr lang="en-US" dirty="0"/>
              <a:t> </a:t>
            </a:r>
            <a:r>
              <a:rPr lang="en-US" dirty="0" smtClean="0"/>
              <a:t>  is called the </a:t>
            </a:r>
            <a:r>
              <a:rPr lang="en-US" b="1" u="sng" dirty="0" smtClean="0"/>
              <a:t>Legendre Symbol </a:t>
            </a:r>
            <a:r>
              <a:rPr lang="en-US" dirty="0" smtClean="0"/>
              <a:t>of x over p    </a:t>
            </a:r>
            <a:r>
              <a:rPr lang="en-US" sz="1600" dirty="0" smtClean="0"/>
              <a:t>(1798)</a:t>
            </a:r>
            <a:endParaRPr lang="en-US" sz="1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33600" y="1875532"/>
            <a:ext cx="6451255" cy="1077218"/>
            <a:chOff x="2134549" y="2495550"/>
            <a:chExt cx="6451255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134549" y="2495550"/>
              <a:ext cx="6451255" cy="1077218"/>
            </a:xfrm>
            <a:prstGeom prst="rect">
              <a:avLst/>
            </a:prstGeom>
            <a:noFill/>
            <a:ln>
              <a:solidFill>
                <a:srgbClr val="00CC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           :     1</a:t>
              </a:r>
              <a:r>
                <a:rPr lang="en-US" sz="2400" baseline="30000" dirty="0" smtClean="0"/>
                <a:t>5</a:t>
              </a:r>
              <a:r>
                <a:rPr lang="en-US" sz="2400" dirty="0" smtClean="0"/>
                <a:t>,   2</a:t>
              </a:r>
              <a:r>
                <a:rPr lang="en-US" sz="2400" baseline="30000" dirty="0" smtClean="0"/>
                <a:t>5</a:t>
              </a:r>
              <a:r>
                <a:rPr lang="en-US" sz="2400" dirty="0" smtClean="0"/>
                <a:t>,   3</a:t>
              </a:r>
              <a:r>
                <a:rPr lang="en-US" sz="2400" baseline="30000" dirty="0" smtClean="0"/>
                <a:t>5</a:t>
              </a:r>
              <a:r>
                <a:rPr lang="en-US" sz="2400" dirty="0" smtClean="0"/>
                <a:t>,  4</a:t>
              </a:r>
              <a:r>
                <a:rPr lang="en-US" sz="2400" baseline="30000" dirty="0" smtClean="0"/>
                <a:t>5</a:t>
              </a:r>
              <a:r>
                <a:rPr lang="en-US" sz="2400" dirty="0" smtClean="0"/>
                <a:t>,  5</a:t>
              </a:r>
              <a:r>
                <a:rPr lang="en-US" sz="2400" baseline="30000" dirty="0" smtClean="0"/>
                <a:t>5</a:t>
              </a:r>
              <a:r>
                <a:rPr lang="en-US" sz="2400" dirty="0" smtClean="0"/>
                <a:t>,  6</a:t>
              </a:r>
              <a:r>
                <a:rPr lang="en-US" sz="2400" baseline="30000" dirty="0" smtClean="0"/>
                <a:t>5</a:t>
              </a:r>
              <a:r>
                <a:rPr lang="en-US" sz="2400" dirty="0" smtClean="0"/>
                <a:t>,  7</a:t>
              </a:r>
              <a:r>
                <a:rPr lang="en-US" sz="2400" baseline="30000" dirty="0" smtClean="0"/>
                <a:t>5</a:t>
              </a:r>
              <a:r>
                <a:rPr lang="en-US" sz="2400" dirty="0" smtClean="0"/>
                <a:t>,  8</a:t>
              </a:r>
              <a:r>
                <a:rPr lang="en-US" sz="2400" baseline="30000" dirty="0" smtClean="0"/>
                <a:t>5</a:t>
              </a:r>
              <a:r>
                <a:rPr lang="en-US" sz="2400" dirty="0" smtClean="0"/>
                <a:t>,  9</a:t>
              </a:r>
              <a:r>
                <a:rPr lang="en-US" sz="2400" baseline="30000" dirty="0" smtClean="0"/>
                <a:t>5</a:t>
              </a:r>
              <a:r>
                <a:rPr lang="en-US" sz="2400" dirty="0" smtClean="0"/>
                <a:t>,  10</a:t>
              </a:r>
              <a:r>
                <a:rPr lang="en-US" sz="2400" baseline="30000" dirty="0" smtClean="0"/>
                <a:t>5</a:t>
              </a:r>
              <a:endParaRPr lang="en-US" sz="2400" baseline="30000" dirty="0"/>
            </a:p>
            <a:p>
              <a:endParaRPr lang="en-US" sz="2400" baseline="-25000" dirty="0" smtClean="0"/>
            </a:p>
            <a:p>
              <a:r>
                <a:rPr lang="en-US" sz="2400" dirty="0" smtClean="0"/>
                <a:t>      =</a:t>
              </a:r>
              <a:r>
                <a:rPr lang="en-US" sz="2400" dirty="0"/>
                <a:t>	 </a:t>
              </a:r>
              <a:r>
                <a:rPr lang="en-US" sz="2400" dirty="0" smtClean="0"/>
                <a:t>       1    -1     1     1    1,   -1,  -1,  -1,   1,    -1     </a:t>
              </a:r>
              <a:endParaRPr lang="en-US" sz="2400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949" y="2647950"/>
              <a:ext cx="381000" cy="2516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579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Computing square roots mod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5350"/>
            <a:ext cx="86868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Suppose   p = 3  (mod 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Lemma</a:t>
            </a:r>
            <a:r>
              <a:rPr lang="en-US" dirty="0" smtClean="0"/>
              <a:t>:    if    c∈(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dirty="0" smtClean="0"/>
              <a:t>)</a:t>
            </a:r>
            <a:r>
              <a:rPr lang="en-US" baseline="30000" dirty="0" smtClean="0"/>
              <a:t>*  </a:t>
            </a:r>
            <a:r>
              <a:rPr lang="en-US" dirty="0" smtClean="0"/>
              <a:t> is  Q.R.   </a:t>
            </a:r>
            <a:r>
              <a:rPr lang="en-US" dirty="0"/>
              <a:t>t</a:t>
            </a:r>
            <a:r>
              <a:rPr lang="en-US" dirty="0" smtClean="0"/>
              <a:t>hen     </a:t>
            </a:r>
            <a:r>
              <a:rPr lang="en-US" sz="3200" dirty="0" smtClean="0"/>
              <a:t>√</a:t>
            </a:r>
            <a:r>
              <a:rPr lang="en-US" dirty="0" smtClean="0"/>
              <a:t>c  =   c</a:t>
            </a:r>
            <a:r>
              <a:rPr lang="en-US" baseline="30000" dirty="0" smtClean="0"/>
              <a:t>(p+1)/4</a:t>
            </a:r>
            <a:r>
              <a:rPr lang="en-US" dirty="0" smtClean="0"/>
              <a:t>  in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endParaRPr lang="en-US" baseline="-25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Proof: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  p = 1 (mod 4),   can also be done efficiently, but a bit harder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run time ≈ O(log</a:t>
            </a:r>
            <a:r>
              <a:rPr lang="en-US" sz="2800" baseline="30000" dirty="0" smtClean="0"/>
              <a:t>3</a:t>
            </a:r>
            <a:r>
              <a:rPr lang="en-US" dirty="0" smtClean="0"/>
              <a:t> p)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410200" y="198545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547280" y="2487960"/>
              <a:ext cx="5703120" cy="815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6120" y="2476800"/>
                <a:ext cx="5727600" cy="83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4088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quadratic equations mod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Solve:         </a:t>
            </a:r>
            <a:r>
              <a:rPr lang="en-US" b="1" dirty="0">
                <a:solidFill>
                  <a:srgbClr val="FF0000"/>
                </a:solidFill>
              </a:rPr>
              <a:t>a⋅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b="1" baseline="30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+ </a:t>
            </a:r>
            <a:r>
              <a:rPr lang="en-US" b="1" dirty="0" err="1" smtClean="0">
                <a:solidFill>
                  <a:srgbClr val="FF0000"/>
                </a:solidFill>
              </a:rPr>
              <a:t>b</a:t>
            </a:r>
            <a:r>
              <a:rPr lang="en-US" b="1" dirty="0" err="1">
                <a:solidFill>
                  <a:srgbClr val="FF0000"/>
                </a:solidFill>
              </a:rPr>
              <a:t>⋅</a:t>
            </a:r>
            <a:r>
              <a:rPr lang="en-US" b="1" dirty="0" err="1" smtClean="0">
                <a:solidFill>
                  <a:srgbClr val="FF0000"/>
                </a:solidFill>
              </a:rPr>
              <a:t>x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+ c </a:t>
            </a:r>
            <a:r>
              <a:rPr lang="en-US" b="1" dirty="0">
                <a:solidFill>
                  <a:srgbClr val="FF0000"/>
                </a:solidFill>
              </a:rPr>
              <a:t>= 0     in 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Z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Solution:      </a:t>
            </a:r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b="1" dirty="0" smtClean="0">
                <a:solidFill>
                  <a:srgbClr val="FF0000"/>
                </a:solidFill>
              </a:rPr>
              <a:t>=    (-b ± </a:t>
            </a:r>
            <a:r>
              <a:rPr lang="en-US" sz="3600" b="1" dirty="0" smtClean="0">
                <a:solidFill>
                  <a:srgbClr val="FF0000"/>
                </a:solidFill>
              </a:rPr>
              <a:t>√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b="1" baseline="30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 – 4</a:t>
            </a:r>
            <a:r>
              <a:rPr lang="en-US" b="1" dirty="0">
                <a:solidFill>
                  <a:srgbClr val="FF0000"/>
                </a:solidFill>
              </a:rPr>
              <a:t>⋅</a:t>
            </a:r>
            <a:r>
              <a:rPr lang="en-US" b="1" dirty="0" smtClean="0">
                <a:solidFill>
                  <a:srgbClr val="FF0000"/>
                </a:solidFill>
              </a:rPr>
              <a:t>a⋅c   )  /   2a     </a:t>
            </a:r>
            <a:r>
              <a:rPr lang="en-US" b="1" dirty="0">
                <a:solidFill>
                  <a:srgbClr val="FF0000"/>
                </a:solidFill>
              </a:rPr>
              <a:t>in   </a:t>
            </a:r>
            <a:r>
              <a:rPr lang="en-US" b="1" dirty="0" err="1">
                <a:solidFill>
                  <a:srgbClr val="FF0000"/>
                </a:solidFill>
              </a:rPr>
              <a:t>Z</a:t>
            </a:r>
            <a:r>
              <a:rPr lang="en-US" b="1" baseline="-25000" dirty="0" err="1">
                <a:solidFill>
                  <a:srgbClr val="FF0000"/>
                </a:solidFill>
              </a:rPr>
              <a:t>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b="1" baseline="-25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 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(2a)</a:t>
            </a:r>
            <a:r>
              <a:rPr lang="en-US" b="1" baseline="30000" dirty="0" smtClean="0">
                <a:solidFill>
                  <a:srgbClr val="FF0000"/>
                </a:solidFill>
              </a:rPr>
              <a:t>-</a:t>
            </a:r>
            <a:r>
              <a:rPr lang="en-US" b="1" baseline="30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 in </a:t>
            </a:r>
            <a:r>
              <a:rPr lang="en-US" b="1" dirty="0" err="1" smtClean="0">
                <a:solidFill>
                  <a:srgbClr val="FF0000"/>
                </a:solidFill>
              </a:rPr>
              <a:t>Z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using </a:t>
            </a:r>
            <a:r>
              <a:rPr lang="en-US" dirty="0"/>
              <a:t>extended Euclid.    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624"/>
              </a:spcBef>
              <a:tabLst>
                <a:tab pos="454025" algn="l"/>
              </a:tabLst>
            </a:pPr>
            <a:r>
              <a:rPr lang="en-US" dirty="0" smtClean="0"/>
              <a:t>Find square root of    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 – 4⋅a⋅c </a:t>
            </a: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dirty="0">
                <a:solidFill>
                  <a:srgbClr val="000000"/>
                </a:solidFill>
              </a:rPr>
              <a:t>in </a:t>
            </a:r>
            <a:r>
              <a:rPr lang="en-US" dirty="0" err="1">
                <a:solidFill>
                  <a:srgbClr val="000000"/>
                </a:solidFill>
              </a:rPr>
              <a:t>Z</a:t>
            </a:r>
            <a:r>
              <a:rPr lang="en-US" baseline="-25000" dirty="0" err="1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smtClean="0"/>
              <a:t>(if one exists)</a:t>
            </a:r>
            <a:br>
              <a:rPr lang="en-US" dirty="0" smtClean="0"/>
            </a:br>
            <a:r>
              <a:rPr lang="en-US" dirty="0" smtClean="0"/>
              <a:t>	using a square root algorithm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419600" y="1726570"/>
            <a:ext cx="1371600" cy="76200"/>
            <a:chOff x="3886200" y="1733550"/>
            <a:chExt cx="1371600" cy="762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86200" y="1733550"/>
              <a:ext cx="1371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57800" y="1733550"/>
              <a:ext cx="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5062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 err="1" smtClean="0"/>
              <a:t>e’th</a:t>
            </a:r>
            <a:r>
              <a:rPr lang="en-US" dirty="0" smtClean="0"/>
              <a:t> roots mod N  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  N  be a composite number and e&gt;1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does  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baseline="30000" dirty="0">
                <a:solidFill>
                  <a:srgbClr val="FF0000"/>
                </a:solidFill>
              </a:rPr>
              <a:t>1/e</a:t>
            </a:r>
            <a:r>
              <a:rPr lang="en-US" b="1" dirty="0">
                <a:solidFill>
                  <a:srgbClr val="FF0000"/>
                </a:solidFill>
              </a:rPr>
              <a:t>  in  </a:t>
            </a:r>
            <a:r>
              <a:rPr lang="en-US" b="1" dirty="0" smtClean="0">
                <a:solidFill>
                  <a:srgbClr val="FF0000"/>
                </a:solidFill>
              </a:rPr>
              <a:t>Z</a:t>
            </a:r>
            <a:r>
              <a:rPr lang="en-US" b="1" baseline="-25000" dirty="0" smtClean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     </a:t>
            </a:r>
            <a:r>
              <a:rPr lang="en-US" dirty="0"/>
              <a:t>exist?      Can we compute it efficiently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Answering these questions requires the factorization of  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(as far as we know)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99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75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9506</TotalTime>
  <Words>482</Words>
  <Application>Microsoft Macintosh PowerPoint</Application>
  <PresentationFormat>On-screen Show (16:9)</PresentationFormat>
  <Paragraphs>98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1_Lecture</vt:lpstr>
      <vt:lpstr>2_Office Theme</vt:lpstr>
      <vt:lpstr>3_Office Theme</vt:lpstr>
      <vt:lpstr>Modular e’th roots</vt:lpstr>
      <vt:lpstr>Modular e’th roots</vt:lpstr>
      <vt:lpstr>Modular e’th roots</vt:lpstr>
      <vt:lpstr>The easy case</vt:lpstr>
      <vt:lpstr>The case   e=2:   square roots</vt:lpstr>
      <vt:lpstr>Euler’s theorem</vt:lpstr>
      <vt:lpstr>Computing square roots mod p</vt:lpstr>
      <vt:lpstr>Solving quadratic equations mod p</vt:lpstr>
      <vt:lpstr>Computing e’th roots mod N  ??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713</cp:revision>
  <cp:lastPrinted>2012-03-08T00:31:18Z</cp:lastPrinted>
  <dcterms:created xsi:type="dcterms:W3CDTF">2010-11-06T18:36:35Z</dcterms:created>
  <dcterms:modified xsi:type="dcterms:W3CDTF">2012-04-12T07:40:25Z</dcterms:modified>
</cp:coreProperties>
</file>