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Caleb Jonathan S.J</a:t>
            </a:r>
            <a:br>
              <a:rPr lang="en-US" sz="2400" dirty="0"/>
            </a:br>
            <a:r>
              <a:rPr lang="en-IN" sz="2400"/>
              <a:t>REGISTER NO: 312213796 (unm1473312213796)</a:t>
            </a:r>
            <a:endParaRPr lang="en-US" sz="2400" dirty="0"/>
          </a:p>
          <a:p>
            <a:r>
              <a:rPr lang="en-US" sz="2400" dirty="0"/>
              <a:t>DEPARTMENT: B.COM (Accounting and </a:t>
            </a:r>
            <a:r>
              <a:rPr lang="en-IN" sz="2400" dirty="0"/>
              <a:t>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St.Thomas</a:t>
            </a:r>
            <a:r>
              <a:rPr lang="en-US" sz="2400" dirty="0"/>
              <a:t> college of art and </a:t>
            </a:r>
            <a:r>
              <a:rPr lang="en-IN" sz="2400" dirty="0"/>
              <a:t>science </a:t>
            </a:r>
            <a:r>
              <a:rPr lang="en-IN" sz="2400" dirty="0" err="1"/>
              <a:t>koyembedu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1052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Caleb Jonathan</cp:lastModifiedBy>
  <cp:revision>29</cp:revision>
  <dcterms:created xsi:type="dcterms:W3CDTF">2024-03-29T15:07:22Z</dcterms:created>
  <dcterms:modified xsi:type="dcterms:W3CDTF">2024-09-05T16:07:01Z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