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9"/>
  </p:notesMasterIdLst>
  <p:sldIdLst>
    <p:sldId id="284" r:id="rId4"/>
    <p:sldId id="274" r:id="rId5"/>
    <p:sldId id="285" r:id="rId6"/>
    <p:sldId id="287" r:id="rId7"/>
    <p:sldId id="277" r:id="rId8"/>
    <p:sldId id="28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en" initials="co" lastIdx="53" clrIdx="0"/>
  <p:cmAuthor id="1" name="Nicole Runningen" initials="NR" lastIdx="2" clrIdx="1"/>
  <p:cmAuthor id="2" name="Snaauw, Roxanne" initials="SR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 defTabSz="932180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lIns="93177" tIns="46589" rIns="93177" bIns="46589" anchor="b"/>
          <a:p>
            <a:pPr lvl="0" algn="r" defTabSz="932180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7" tIns="46589" rIns="93177" bIns="46589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00BE-430F-0D4D-9B05-74F1065FC3F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7541-E3B7-0946-99AD-4911305513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hyperlink" Target="https://prnt.sc/n1rra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/>
          <p:nvPr/>
        </p:nvSpPr>
        <p:spPr>
          <a:xfrm>
            <a:off x="441325" y="3620770"/>
            <a:ext cx="2369820" cy="19246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0"/>
              <a:t>+</a:t>
            </a:r>
            <a:endParaRPr lang="en-US" sz="16000"/>
          </a:p>
        </p:txBody>
      </p:sp>
      <p:pic>
        <p:nvPicPr>
          <p:cNvPr id="6" name="Picture 5" descr="group-2351896_1280_CC0_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825" y="611505"/>
            <a:ext cx="9658350" cy="517461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40970" y="175260"/>
            <a:ext cx="5850890" cy="329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 to </a:t>
            </a:r>
            <a:endParaRPr lang="en-US" sz="8800" dirty="0" smtClean="0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sz="8800" dirty="0" smtClean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Care Solution</a:t>
            </a:r>
            <a:r>
              <a:rPr lang="en-US" sz="7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7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Untitled-1"/>
          <p:cNvPicPr>
            <a:picLocks noChangeAspect="1"/>
          </p:cNvPicPr>
          <p:nvPr/>
        </p:nvPicPr>
        <p:blipFill>
          <a:blip r:embed="rId2"/>
          <a:srcRect r="9662"/>
          <a:stretch>
            <a:fillRect/>
          </a:stretch>
        </p:blipFill>
        <p:spPr>
          <a:xfrm>
            <a:off x="13970" y="5229225"/>
            <a:ext cx="12176760" cy="160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5" y="4853940"/>
            <a:ext cx="2416810" cy="691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dicaidValue_Artboard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3980" y="1101725"/>
            <a:ext cx="8251190" cy="4140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745" y="501015"/>
            <a:ext cx="9144000" cy="107823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Thinkers Mission</a:t>
            </a:r>
            <a:r>
              <a:rPr lang="en-US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330" y="5242560"/>
            <a:ext cx="6774815" cy="1655445"/>
          </a:xfrm>
        </p:spPr>
        <p:txBody>
          <a:bodyPr>
            <a:normAutofit fontScale="70000"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Provide Preventive Healthcare Platform Solution to Medlink  </a:t>
            </a:r>
            <a:endParaRPr lang="en-US" sz="5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 descr="Charlotte Uptow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234440"/>
            <a:ext cx="4619625" cy="4141470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155" y="5724525"/>
            <a:ext cx="2416810" cy="691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1740" y="2703830"/>
            <a:ext cx="2587625" cy="1763395"/>
          </a:xfrm>
          <a:prstGeom prst="rect">
            <a:avLst/>
          </a:prstGeom>
        </p:spPr>
      </p:pic>
      <p:pic>
        <p:nvPicPr>
          <p:cNvPr id="6" name="Picture 5" descr="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26365"/>
            <a:ext cx="8944610" cy="65443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4455" y="126365"/>
            <a:ext cx="6414135" cy="6544945"/>
          </a:xfrm>
        </p:spPr>
        <p:txBody>
          <a:bodyPr>
            <a:noAutofit/>
          </a:bodyPr>
          <a:p>
            <a:pPr algn="l"/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Geographic</a:t>
            </a:r>
            <a:b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</a:t>
            </a:r>
            <a:b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</a:t>
            </a:r>
            <a:b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28205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28208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28216</a:t>
            </a:r>
            <a:endParaRPr lang="en-US" b="1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77585" y="2703830"/>
            <a:ext cx="2617470" cy="1532255"/>
          </a:xfrm>
          <a:prstGeom prst="rect">
            <a:avLst/>
          </a:prstGeom>
          <a:noFill/>
          <a:ln w="57150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5580" y="1690370"/>
            <a:ext cx="3338830" cy="2938145"/>
          </a:xfrm>
        </p:spPr>
        <p:txBody>
          <a:bodyPr>
            <a:noAutofit/>
          </a:bodyPr>
          <a:p>
            <a:pPr algn="l"/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Charlotte</a:t>
            </a:r>
            <a:b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HIV </a:t>
            </a:r>
            <a:b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1" dirty="0">
                <a:solidFill>
                  <a:srgbClr val="B20D9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Dashboard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925" y="2745740"/>
            <a:ext cx="2282190" cy="1826260"/>
          </a:xfrm>
          <a:prstGeom prst="rect">
            <a:avLst/>
          </a:prstGeom>
        </p:spPr>
      </p:pic>
      <p:pic>
        <p:nvPicPr>
          <p:cNvPr id="5" name="Picture 4" descr="Dashboar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20" y="73660"/>
            <a:ext cx="8387715" cy="6710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/>
            </a:fld>
            <a:endParaRPr lang="en-US" sz="1000" dirty="0"/>
          </a:p>
        </p:txBody>
      </p:sp>
      <p:pic>
        <p:nvPicPr>
          <p:cNvPr id="3" name="Picture 2" descr="Untitled-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10" y="250825"/>
            <a:ext cx="7943850" cy="63563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>
            <a:normAutofit lnSpcReduction="10000"/>
          </a:bodyPr>
          <a:p>
            <a:pPr marL="273050" indent="-2730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GB" dirty="0">
                <a:latin typeface="Calibri" panose="020F0502020204030204" charset="0"/>
                <a:cs typeface="Arial" panose="020B0604020202020204" pitchFamily="34" charset="0"/>
              </a:rPr>
              <a:t>Sex Education</a:t>
            </a:r>
            <a:r>
              <a:rPr lang="en-GB" altLang="x-none" dirty="0">
                <a:latin typeface="Calibri" panose="020F0502020204030204" charset="0"/>
                <a:cs typeface="Arial" panose="020B0604020202020204" pitchFamily="34" charset="0"/>
              </a:rPr>
              <a:t> at an early age  </a:t>
            </a:r>
            <a:endParaRPr lang="en-GB" altLang="x-none" dirty="0">
              <a:latin typeface="Calibri" panose="020F0502020204030204" charset="0"/>
              <a:cs typeface="Arial" panose="020B0604020202020204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GB" dirty="0">
                <a:latin typeface="Calibri" panose="020F0502020204030204" charset="0"/>
                <a:cs typeface="Arial" panose="020B0604020202020204" pitchFamily="34" charset="0"/>
              </a:rPr>
              <a:t>Abstinance</a:t>
            </a:r>
            <a:endParaRPr lang="en-GB" altLang="x-none" dirty="0">
              <a:latin typeface="Calibri" panose="020F0502020204030204" charset="0"/>
              <a:cs typeface="Arial" panose="020B0604020202020204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x-none" dirty="0">
                <a:latin typeface="Calibri" panose="020F0502020204030204" charset="0"/>
                <a:cs typeface="Arial" panose="020B0604020202020204" pitchFamily="34" charset="0"/>
              </a:rPr>
              <a:t> </a:t>
            </a:r>
            <a:r>
              <a:rPr lang="en-US" altLang="en-GB" dirty="0">
                <a:latin typeface="Calibri" panose="020F0502020204030204" charset="0"/>
                <a:cs typeface="Arial" panose="020B0604020202020204" pitchFamily="34" charset="0"/>
              </a:rPr>
              <a:t>C</a:t>
            </a:r>
            <a:r>
              <a:rPr lang="en-GB" altLang="x-none" dirty="0">
                <a:latin typeface="Calibri" panose="020F0502020204030204" charset="0"/>
                <a:cs typeface="Arial" panose="020B0604020202020204" pitchFamily="34" charset="0"/>
              </a:rPr>
              <a:t>ondom use </a:t>
            </a:r>
            <a:endParaRPr lang="en-GB" altLang="x-none" dirty="0">
              <a:latin typeface="Calibri" panose="020F0502020204030204" charset="0"/>
              <a:cs typeface="Arial" panose="020B0604020202020204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GB" dirty="0">
                <a:latin typeface="Calibri" panose="020F0502020204030204" charset="0"/>
                <a:cs typeface="Arial" panose="020B0604020202020204" pitchFamily="34" charset="0"/>
              </a:rPr>
              <a:t>Limited </a:t>
            </a:r>
            <a:r>
              <a:rPr lang="en-GB" altLang="x-none" dirty="0">
                <a:latin typeface="Calibri" panose="020F0502020204030204" charset="0"/>
                <a:cs typeface="Arial" panose="020B0604020202020204" pitchFamily="34" charset="0"/>
              </a:rPr>
              <a:t> partners</a:t>
            </a:r>
            <a:endParaRPr lang="en-GB" altLang="x-none" dirty="0">
              <a:latin typeface="Calibri" panose="020F0502020204030204" charset="0"/>
              <a:cs typeface="Arial" panose="020B0604020202020204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GB" dirty="0">
                <a:latin typeface="Calibri" panose="020F0502020204030204" charset="0"/>
                <a:cs typeface="Arial" panose="020B0604020202020204" pitchFamily="34" charset="0"/>
              </a:rPr>
              <a:t>Reduce </a:t>
            </a:r>
            <a:r>
              <a:rPr lang="en-GB" altLang="x-none" dirty="0">
                <a:latin typeface="Calibri" panose="020F0502020204030204" charset="0"/>
                <a:cs typeface="Arial" panose="020B0604020202020204" pitchFamily="34" charset="0"/>
              </a:rPr>
              <a:t>Substance abuse: Ganja, cocaine, alcohol</a:t>
            </a:r>
            <a:endParaRPr lang="en-GB" altLang="x-none" dirty="0">
              <a:latin typeface="Calibri" panose="020F0502020204030204" charset="0"/>
              <a:cs typeface="Arial" panose="020B0604020202020204" pitchFamily="34" charset="0"/>
            </a:endParaRPr>
          </a:p>
          <a:p>
            <a:pPr marL="273050" indent="-27305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x-none" dirty="0">
                <a:latin typeface="Calibri" panose="020F0502020204030204" charset="0"/>
                <a:cs typeface="Arial" panose="020B0604020202020204" pitchFamily="34" charset="0"/>
              </a:rPr>
              <a:t>Gender inequity and gender roles</a:t>
            </a:r>
            <a:endParaRPr lang="en-GB" altLang="x-none" dirty="0">
              <a:latin typeface="Calibri" panose="020F0502020204030204" charset="0"/>
              <a:cs typeface="Arial" panose="020B0604020202020204" pitchFamily="34" charset="0"/>
            </a:endParaRPr>
          </a:p>
          <a:p>
            <a:pPr marL="273050" indent="-273050" eaLnBrk="1" hangingPunct="1"/>
            <a:endParaRPr dirty="0"/>
          </a:p>
        </p:txBody>
      </p:sp>
      <p:sp>
        <p:nvSpPr>
          <p:cNvPr id="10244" name="Date Placeholder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en-US" sz="1000" dirty="0"/>
            </a:fld>
            <a:endParaRPr lang="en-US" sz="1000" dirty="0"/>
          </a:p>
        </p:txBody>
      </p:sp>
      <p:sp>
        <p:nvSpPr>
          <p:cNvPr id="10245" name="Slide Number Placeholder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000" dirty="0"/>
            </a:fld>
            <a:endParaRPr lang="en-US" sz="1000" dirty="0"/>
          </a:p>
        </p:txBody>
      </p:sp>
      <p:sp>
        <p:nvSpPr>
          <p:cNvPr id="4" name="Title 2"/>
          <p:cNvSpPr>
            <a:spLocks noGrp="1"/>
          </p:cNvSpPr>
          <p:nvPr/>
        </p:nvSpPr>
        <p:spPr>
          <a:xfrm>
            <a:off x="372745" y="501015"/>
            <a:ext cx="9144000" cy="1078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Preventive Education Tips ?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755" y="4818380"/>
            <a:ext cx="5584190" cy="1672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 ?</a:t>
            </a:r>
            <a:endParaRPr lang="en-US" dirty="0"/>
          </a:p>
        </p:txBody>
      </p:sp>
      <p:pic>
        <p:nvPicPr>
          <p:cNvPr id="5" name="Content Placeholder 4" descr="group-2351896_1280_CC0_v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366135" y="2499360"/>
            <a:ext cx="7228840" cy="4025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>Widescreen</PresentationFormat>
  <Paragraphs>31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Thinkers Mission </vt:lpstr>
      <vt:lpstr>Demographic Backgroud Issues  </vt:lpstr>
      <vt:lpstr>Charlotte HIV Insight   </vt:lpstr>
      <vt:lpstr>PowerPoint 演示文稿</vt:lpstr>
      <vt:lpstr>PowerPoint 演示文稿</vt:lpstr>
      <vt:lpstr>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One Team</dc:title>
  <dc:creator>Christian Sassano</dc:creator>
  <cp:lastModifiedBy>kouassi</cp:lastModifiedBy>
  <cp:revision>48</cp:revision>
  <dcterms:created xsi:type="dcterms:W3CDTF">2019-02-23T15:35:00Z</dcterms:created>
  <dcterms:modified xsi:type="dcterms:W3CDTF">2019-03-23T11:41:01Z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