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5D253-DE36-43DE-9F91-BF75312F6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«бот для игры в мафию в </a:t>
            </a:r>
            <a:r>
              <a:rPr lang="en-US" dirty="0"/>
              <a:t>telegram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A82D4-4B8F-4C5F-9E1B-62D949415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Подготовили:</a:t>
            </a:r>
          </a:p>
          <a:p>
            <a:r>
              <a:rPr lang="ru-RU" dirty="0">
                <a:solidFill>
                  <a:schemeClr val="tx1"/>
                </a:solidFill>
              </a:rPr>
              <a:t>Александр Андреев,</a:t>
            </a:r>
          </a:p>
          <a:p>
            <a:r>
              <a:rPr lang="ru-RU" dirty="0">
                <a:solidFill>
                  <a:schemeClr val="tx1"/>
                </a:solidFill>
              </a:rPr>
              <a:t>Евстифейкин </a:t>
            </a:r>
            <a:r>
              <a:rPr lang="ru-RU" dirty="0" err="1">
                <a:solidFill>
                  <a:schemeClr val="tx1"/>
                </a:solidFill>
              </a:rPr>
              <a:t>михаил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5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B8860-A887-40CF-9DA8-A1ED1E22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F792E-0305-4496-970E-AA3E7F27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Идея проекта: </a:t>
            </a:r>
          </a:p>
          <a:p>
            <a:pPr marL="0" indent="0">
              <a:buNone/>
            </a:pPr>
            <a:r>
              <a:rPr lang="ru-RU" dirty="0"/>
              <a:t>Создать удобного </a:t>
            </a:r>
            <a:r>
              <a:rPr lang="ru-RU" dirty="0" err="1"/>
              <a:t>Telegram</a:t>
            </a:r>
            <a:r>
              <a:rPr lang="ru-RU" dirty="0"/>
              <a:t>-бота для автоматизации игры в "Мафию" в групповых чатах.</a:t>
            </a:r>
          </a:p>
          <a:p>
            <a:r>
              <a:rPr lang="ru-RU" dirty="0"/>
              <a:t>Задачи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Упростить организацию игры (распределение ролей, голосования).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Исключить человеческий фактор (ошибки в подсчёте голосов, подсказки).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Сделать игру доступной в любое время без ведущего.</a:t>
            </a:r>
          </a:p>
        </p:txBody>
      </p:sp>
    </p:spTree>
    <p:extLst>
      <p:ext uri="{BB962C8B-B14F-4D97-AF65-F5344CB8AC3E}">
        <p14:creationId xmlns:p14="http://schemas.microsoft.com/office/powerpoint/2010/main" val="389868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1FF4-A3A9-4318-954A-10086512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FD740-2F57-40F6-9E68-42863C9B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333412" cy="39899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Проект состоит из трёх основных файлов:</a:t>
            </a:r>
          </a:p>
          <a:p>
            <a:pPr lvl="1"/>
            <a:r>
              <a:rPr lang="ru-RU" dirty="0"/>
              <a:t>main.py – ядро бота, обработка команд и игровой логики.</a:t>
            </a:r>
          </a:p>
          <a:p>
            <a:pPr lvl="1"/>
            <a:r>
              <a:rPr lang="ru-RU" dirty="0"/>
              <a:t>db.py – работа с базой данных </a:t>
            </a:r>
            <a:r>
              <a:rPr lang="ru-RU" dirty="0" err="1"/>
              <a:t>SQLite</a:t>
            </a:r>
            <a:r>
              <a:rPr lang="ru-RU" dirty="0"/>
              <a:t> (хранение игроков, игр, ролей).</a:t>
            </a:r>
          </a:p>
          <a:p>
            <a:pPr lvl="1"/>
            <a:r>
              <a:rPr lang="ru-RU" dirty="0"/>
              <a:t>config.py – настройки бота (токен, константы, утилиты для вывода).</a:t>
            </a:r>
          </a:p>
          <a:p>
            <a:pPr marL="0" indent="0">
              <a:buNone/>
            </a:pPr>
            <a:r>
              <a:rPr lang="ru-RU" dirty="0"/>
              <a:t>Ключевые компоненты</a:t>
            </a:r>
          </a:p>
          <a:p>
            <a:pPr lvl="1"/>
            <a:r>
              <a:rPr lang="ru-RU" dirty="0"/>
              <a:t>Библиотеки:</a:t>
            </a:r>
          </a:p>
          <a:p>
            <a:pPr lvl="1"/>
            <a:r>
              <a:rPr lang="en-US" dirty="0" err="1"/>
              <a:t>aiogram</a:t>
            </a:r>
            <a:r>
              <a:rPr lang="en-US" dirty="0"/>
              <a:t> – </a:t>
            </a:r>
            <a:r>
              <a:rPr lang="ru-RU" dirty="0"/>
              <a:t>для взаимодействия с </a:t>
            </a:r>
            <a:r>
              <a:rPr lang="en-US" dirty="0"/>
              <a:t>Telegram API.</a:t>
            </a:r>
          </a:p>
          <a:p>
            <a:pPr lvl="1"/>
            <a:r>
              <a:rPr lang="en-US" dirty="0"/>
              <a:t>sqlite3 – </a:t>
            </a:r>
            <a:r>
              <a:rPr lang="ru-RU" dirty="0"/>
              <a:t>хранение данных.</a:t>
            </a:r>
          </a:p>
          <a:p>
            <a:pPr lvl="1"/>
            <a:r>
              <a:rPr lang="en-US" dirty="0" err="1"/>
              <a:t>asyncio</a:t>
            </a:r>
            <a:r>
              <a:rPr lang="en-US" dirty="0"/>
              <a:t> – </a:t>
            </a:r>
            <a:r>
              <a:rPr lang="ru-RU" dirty="0"/>
              <a:t>асинхронная обработка фаз игры (ночь/день).</a:t>
            </a:r>
          </a:p>
          <a:p>
            <a:pPr marL="0" indent="0">
              <a:buNone/>
            </a:pPr>
            <a:r>
              <a:rPr lang="ru-RU" dirty="0"/>
              <a:t>База данных:</a:t>
            </a:r>
          </a:p>
          <a:p>
            <a:pPr lvl="1"/>
            <a:r>
              <a:rPr lang="ru-RU" dirty="0"/>
              <a:t>Таблица </a:t>
            </a:r>
            <a:r>
              <a:rPr lang="en-US" dirty="0"/>
              <a:t>Users: ID, </a:t>
            </a:r>
            <a:r>
              <a:rPr lang="ru-RU" dirty="0"/>
              <a:t>никнейм, статус в игре (</a:t>
            </a:r>
            <a:r>
              <a:rPr lang="en-US" dirty="0" err="1"/>
              <a:t>inGame</a:t>
            </a:r>
            <a:r>
              <a:rPr lang="en-US" dirty="0"/>
              <a:t>), </a:t>
            </a:r>
            <a:r>
              <a:rPr lang="ru-RU" dirty="0"/>
              <a:t>роль, жизнь (</a:t>
            </a:r>
            <a:r>
              <a:rPr lang="en-US" dirty="0"/>
              <a:t>Alive).</a:t>
            </a:r>
          </a:p>
          <a:p>
            <a:pPr lvl="1"/>
            <a:r>
              <a:rPr lang="ru-RU" dirty="0"/>
              <a:t>Таблица </a:t>
            </a:r>
            <a:r>
              <a:rPr lang="en-US" dirty="0"/>
              <a:t>Games: ID </a:t>
            </a:r>
            <a:r>
              <a:rPr lang="ru-RU" dirty="0"/>
              <a:t>чата, текущая фаза (</a:t>
            </a:r>
            <a:r>
              <a:rPr lang="en-US" dirty="0"/>
              <a:t>Night), </a:t>
            </a:r>
            <a:r>
              <a:rPr lang="ru-RU" dirty="0"/>
              <a:t>действия игроков (</a:t>
            </a:r>
            <a:r>
              <a:rPr lang="en-US" dirty="0" err="1"/>
              <a:t>AtNight</a:t>
            </a:r>
            <a:r>
              <a:rPr lang="en-US" dirty="0"/>
              <a:t>).</a:t>
            </a:r>
          </a:p>
          <a:p>
            <a:pPr lvl="1"/>
            <a:r>
              <a:rPr lang="ru-RU" dirty="0"/>
              <a:t>Таблица </a:t>
            </a:r>
            <a:r>
              <a:rPr lang="en-US" dirty="0" err="1"/>
              <a:t>Rols</a:t>
            </a:r>
            <a:r>
              <a:rPr lang="en-US" dirty="0"/>
              <a:t>: </a:t>
            </a:r>
            <a:r>
              <a:rPr lang="ru-RU" dirty="0"/>
              <a:t>Описания ролей (мафия, доктор и т.д.).</a:t>
            </a:r>
          </a:p>
        </p:txBody>
      </p:sp>
    </p:spTree>
    <p:extLst>
      <p:ext uri="{BB962C8B-B14F-4D97-AF65-F5344CB8AC3E}">
        <p14:creationId xmlns:p14="http://schemas.microsoft.com/office/powerpoint/2010/main" val="134561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1FF4-A3A9-4318-954A-10086512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FD740-2F57-40F6-9E68-42863C9B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Бот имеет 2 команды </a:t>
            </a:r>
            <a:r>
              <a:rPr lang="en-US" dirty="0"/>
              <a:t>/</a:t>
            </a:r>
            <a:r>
              <a:rPr lang="en-US" dirty="0" err="1"/>
              <a:t>startgame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/endgame</a:t>
            </a:r>
            <a:r>
              <a:rPr lang="ru-RU" dirty="0"/>
              <a:t>. Остальная логика происходит на </a:t>
            </a:r>
            <a:r>
              <a:rPr lang="en-US" dirty="0"/>
              <a:t>inline</a:t>
            </a:r>
            <a:r>
              <a:rPr lang="ru-RU" dirty="0"/>
              <a:t> кнопках. </a:t>
            </a:r>
          </a:p>
          <a:p>
            <a:r>
              <a:rPr lang="ru-RU" dirty="0"/>
              <a:t>Формат </a:t>
            </a:r>
            <a:r>
              <a:rPr lang="en-US" dirty="0"/>
              <a:t>call-back</a:t>
            </a:r>
            <a:r>
              <a:rPr lang="ru-RU" dirty="0"/>
              <a:t> </a:t>
            </a:r>
            <a:r>
              <a:rPr lang="en-US" dirty="0"/>
              <a:t>: &lt;</a:t>
            </a:r>
            <a:r>
              <a:rPr lang="ru-RU" dirty="0"/>
              <a:t>Действие</a:t>
            </a:r>
            <a:r>
              <a:rPr lang="en-US" dirty="0"/>
              <a:t>&gt;_&lt;ID </a:t>
            </a:r>
            <a:r>
              <a:rPr lang="ru-RU" dirty="0"/>
              <a:t>игрока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Логирование в консоли для отладки</a:t>
            </a:r>
          </a:p>
          <a:p>
            <a:r>
              <a:rPr lang="ru-RU" dirty="0"/>
              <a:t>Настройки вынесены в отдельный файл.</a:t>
            </a:r>
          </a:p>
          <a:p>
            <a:r>
              <a:rPr lang="ru-RU" dirty="0"/>
              <a:t>Реализован инструментарий для работы с </a:t>
            </a:r>
            <a:r>
              <a:rPr lang="en-US" dirty="0"/>
              <a:t>sq3 </a:t>
            </a:r>
            <a:r>
              <a:rPr lang="ru-RU" dirty="0"/>
              <a:t>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59403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0F2C1-90EF-4AC3-A8F2-1B81DAC6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4E801-EFEA-4A87-8BC1-30449340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 помогает играть в мафию без ведущего, практически где угодно</a:t>
            </a:r>
          </a:p>
          <a:p>
            <a:r>
              <a:rPr lang="ru-RU" dirty="0"/>
              <a:t>Пользователи экономят время на организацию </a:t>
            </a:r>
          </a:p>
          <a:p>
            <a:r>
              <a:rPr lang="ru-RU" dirty="0"/>
              <a:t>Проект можно улучшить добавлением новых ролей</a:t>
            </a:r>
          </a:p>
          <a:p>
            <a:r>
              <a:rPr lang="ru-RU" dirty="0"/>
              <a:t>Можно добавить систему рейтинга и статистики среди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135889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3029D-FEC4-4A5A-84EF-932F42FA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78525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37</TotalTime>
  <Words>283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Tw Cen MT</vt:lpstr>
      <vt:lpstr>Контур</vt:lpstr>
      <vt:lpstr>Проект «бот для игры в мафию в telegram»</vt:lpstr>
      <vt:lpstr>Введение</vt:lpstr>
      <vt:lpstr>Описание реализации</vt:lpstr>
      <vt:lpstr>Описание реализации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«бот для игры в мафию в telegram»</dc:title>
  <dc:creator>Евстифейкин</dc:creator>
  <cp:lastModifiedBy>Александр Андреев</cp:lastModifiedBy>
  <cp:revision>8</cp:revision>
  <dcterms:created xsi:type="dcterms:W3CDTF">2025-05-15T19:41:03Z</dcterms:created>
  <dcterms:modified xsi:type="dcterms:W3CDTF">2025-05-15T21:16:45Z</dcterms:modified>
</cp:coreProperties>
</file>