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_rels/theme1.xml.rels" ContentType="application/vnd.openxmlformats-package.relationships+xml"/>
  <Override PartName="/ppt/theme/theme1.xml" ContentType="application/vnd.openxmlformats-officedocument.theme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6FB752-A2DD-4F24-A20C-2BF1FDA1C8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D72D22-D305-4B7A-9E4E-50340F672A9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79B9BD-AC63-4EC3-BDDF-9A3FD28E6F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490640" y="224964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7839720" y="224964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1141560" y="409968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490640" y="409968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7839720" y="4099680"/>
            <a:ext cx="318924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5D0318-9889-434C-9AD1-58E0AFB9FF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ffffff"/>
              </a:solidFill>
              <a:latin typeface="XO Ori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A930BC-8F62-483D-885A-E74A431094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DD0E0E-CA4A-4921-8E1A-0F5B8ED8A6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54F861-A596-4717-99FE-08644CA1FE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293108-6F37-4E9A-9FB7-12D6AEB032B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141560" y="618480"/>
            <a:ext cx="9905760" cy="685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ffffff"/>
              </a:solidFill>
              <a:latin typeface="XO Ori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C961E1-C14C-4D63-A6C5-CAA22A5FDA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1141560" y="409968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185317-AA6F-41F3-82CA-67993A7646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354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17200" y="409968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F9F9C0-0BE3-467D-8128-1E26BF8D67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17200" y="2249640"/>
            <a:ext cx="483372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1141560" y="4099680"/>
            <a:ext cx="9905760" cy="168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FE677D-FEA8-49B5-AD1F-074450B5FA0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3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1" name="Group 7"/>
          <p:cNvGrpSpPr/>
          <p:nvPr/>
        </p:nvGrpSpPr>
        <p:grpSpPr>
          <a:xfrm>
            <a:off x="-14400" y="0"/>
            <a:ext cx="12053520" cy="6857640"/>
            <a:chOff x="-14400" y="0"/>
            <a:chExt cx="12053520" cy="6857640"/>
          </a:xfrm>
        </p:grpSpPr>
        <p:grpSp>
          <p:nvGrpSpPr>
            <p:cNvPr id="2" name="Group 8"/>
            <p:cNvGrpSpPr/>
            <p:nvPr/>
          </p:nvGrpSpPr>
          <p:grpSpPr>
            <a:xfrm>
              <a:off x="-14400" y="0"/>
              <a:ext cx="1220760" cy="6857640"/>
              <a:chOff x="-14400" y="0"/>
              <a:chExt cx="1220760" cy="6857640"/>
            </a:xfrm>
          </p:grpSpPr>
          <p:sp>
            <p:nvSpPr>
              <p:cNvPr id="3" name="Rectangle 5"/>
              <p:cNvSpPr/>
              <p:nvPr/>
            </p:nvSpPr>
            <p:spPr>
              <a:xfrm>
                <a:off x="114480" y="468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4" name="Freeform 6"/>
              <p:cNvSpPr/>
              <p:nvPr/>
            </p:nvSpPr>
            <p:spPr>
              <a:xfrm>
                <a:off x="33480" y="217656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5" name="Freeform 7"/>
              <p:cNvSpPr/>
              <p:nvPr/>
            </p:nvSpPr>
            <p:spPr>
              <a:xfrm>
                <a:off x="28440" y="4021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6" name="Freeform 8"/>
              <p:cNvSpPr/>
              <p:nvPr/>
            </p:nvSpPr>
            <p:spPr>
              <a:xfrm>
                <a:off x="200160" y="4680"/>
                <a:ext cx="369360" cy="181080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10800"/>
                  <a:gd name="textAreaBottom" fmla="*/ 1811160 h 1810800"/>
                </a:gdLst>
                <a:ahLst/>
                <a:rect l="textAreaLeft" t="textAreaTop" r="textAreaRight" b="textAreaBottom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7" name="Freeform 9"/>
              <p:cNvSpPr/>
              <p:nvPr/>
            </p:nvSpPr>
            <p:spPr>
              <a:xfrm>
                <a:off x="503280" y="18018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8" name="Freeform 10"/>
              <p:cNvSpPr/>
              <p:nvPr/>
            </p:nvSpPr>
            <p:spPr>
              <a:xfrm>
                <a:off x="285840" y="4680"/>
                <a:ext cx="369360" cy="142992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429920"/>
                  <a:gd name="textAreaBottom" fmla="*/ 1430280 h 1429920"/>
                </a:gdLst>
                <a:ahLst/>
                <a:rect l="textAreaLeft" t="textAreaTop" r="textAreaRight" b="textAreaBottom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9" name="Freeform 11"/>
              <p:cNvSpPr/>
              <p:nvPr/>
            </p:nvSpPr>
            <p:spPr>
              <a:xfrm>
                <a:off x="546120" y="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10" name="Freeform 12"/>
              <p:cNvSpPr/>
              <p:nvPr/>
            </p:nvSpPr>
            <p:spPr>
              <a:xfrm>
                <a:off x="588960" y="14209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11" name="Freeform 13"/>
              <p:cNvSpPr/>
              <p:nvPr/>
            </p:nvSpPr>
            <p:spPr>
              <a:xfrm>
                <a:off x="588960" y="9032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12" name="Freeform 14"/>
              <p:cNvSpPr/>
              <p:nvPr/>
            </p:nvSpPr>
            <p:spPr>
              <a:xfrm>
                <a:off x="641520" y="0"/>
                <a:ext cx="421920" cy="526680"/>
              </a:xfrm>
              <a:custGeom>
                <a:avLst/>
                <a:gdLst>
                  <a:gd name="textAreaLeft" fmla="*/ 0 w 421920"/>
                  <a:gd name="textAreaRight" fmla="*/ 422280 w 421920"/>
                  <a:gd name="textAreaTop" fmla="*/ 0 h 526680"/>
                  <a:gd name="textAreaBottom" fmla="*/ 527040 h 526680"/>
                </a:gdLst>
                <a:ahLst/>
                <a:rect l="textAreaLeft" t="textAreaTop" r="textAreaRight" b="textAreaBottom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13" name="Freeform 15"/>
              <p:cNvSpPr/>
              <p:nvPr/>
            </p:nvSpPr>
            <p:spPr>
              <a:xfrm>
                <a:off x="1020600" y="488880"/>
                <a:ext cx="161640" cy="147240"/>
              </a:xfrm>
              <a:custGeom>
                <a:avLst/>
                <a:gdLst>
                  <a:gd name="textAreaLeft" fmla="*/ 0 w 161640"/>
                  <a:gd name="textAreaRight" fmla="*/ 162000 w 16164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14" name="Line 16"/>
              <p:cNvSpPr/>
              <p:nvPr/>
            </p:nvSpPr>
            <p:spPr>
              <a:xfrm>
                <a:off x="-4680" y="9360"/>
                <a:ext cx="360" cy="360"/>
              </a:xfrm>
              <a:prstGeom prst="line">
                <a:avLst/>
              </a:prstGeom>
              <a:ln w="15">
                <a:solidFill>
                  <a:srgbClr val="ffffff"/>
                </a:solidFill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4640" bIns="-44640" anchor="t" anchorCtr="1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15" name="Freeform 17"/>
              <p:cNvSpPr/>
              <p:nvPr/>
            </p:nvSpPr>
            <p:spPr>
              <a:xfrm>
                <a:off x="9360" y="1801800"/>
                <a:ext cx="123480" cy="126720"/>
              </a:xfrm>
              <a:custGeom>
                <a:avLst/>
                <a:gdLst>
                  <a:gd name="textAreaLeft" fmla="*/ 0 w 123480"/>
                  <a:gd name="textAreaRight" fmla="*/ 123840 w 123480"/>
                  <a:gd name="textAreaTop" fmla="*/ 0 h 126720"/>
                  <a:gd name="textAreaBottom" fmla="*/ 127080 h 126720"/>
                </a:gdLst>
                <a:ahLst/>
                <a:rect l="textAreaLeft" t="textAreaTop" r="textAreaRight" b="textAreaBottom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16" name="Freeform 18"/>
              <p:cNvSpPr/>
              <p:nvPr/>
            </p:nvSpPr>
            <p:spPr>
              <a:xfrm>
                <a:off x="-9360" y="3549600"/>
                <a:ext cx="147240" cy="480600"/>
              </a:xfrm>
              <a:custGeom>
                <a:avLst/>
                <a:gdLst>
                  <a:gd name="textAreaLeft" fmla="*/ 0 w 147240"/>
                  <a:gd name="textAreaRight" fmla="*/ 147600 w 147240"/>
                  <a:gd name="textAreaTop" fmla="*/ 0 h 480600"/>
                  <a:gd name="textAreaBottom" fmla="*/ 480960 h 480600"/>
                </a:gdLst>
                <a:ahLst/>
                <a:rect l="textAreaLeft" t="textAreaTop" r="textAreaRight" b="textAreaBottom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17" name="Freeform 19"/>
              <p:cNvSpPr/>
              <p:nvPr/>
            </p:nvSpPr>
            <p:spPr>
              <a:xfrm>
                <a:off x="128520" y="1382760"/>
                <a:ext cx="142560" cy="475920"/>
              </a:xfrm>
              <a:custGeom>
                <a:avLst/>
                <a:gdLst>
                  <a:gd name="textAreaLeft" fmla="*/ 0 w 142560"/>
                  <a:gd name="textAreaRight" fmla="*/ 142920 w 142560"/>
                  <a:gd name="textAreaTop" fmla="*/ 0 h 475920"/>
                  <a:gd name="textAreaBottom" fmla="*/ 476280 h 475920"/>
                </a:gdLst>
                <a:ahLst/>
                <a:rect l="textAreaLeft" t="textAreaTop" r="textAreaRight" b="textAreaBottom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18" name="Freeform 20"/>
              <p:cNvSpPr/>
              <p:nvPr/>
            </p:nvSpPr>
            <p:spPr>
              <a:xfrm>
                <a:off x="204840" y="1849320"/>
                <a:ext cx="114120" cy="107640"/>
              </a:xfrm>
              <a:custGeom>
                <a:avLst/>
                <a:gdLst>
                  <a:gd name="textAreaLeft" fmla="*/ 0 w 114120"/>
                  <a:gd name="textAreaRight" fmla="*/ 114480 w 114120"/>
                  <a:gd name="textAreaTop" fmla="*/ 0 h 107640"/>
                  <a:gd name="textAreaBottom" fmla="*/ 108000 h 107640"/>
                </a:gdLst>
                <a:ahLst/>
                <a:rect l="textAreaLeft" t="textAreaTop" r="textAreaRight" b="textAreaBottom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19" name="Rectangle 21"/>
              <p:cNvSpPr/>
              <p:nvPr/>
            </p:nvSpPr>
            <p:spPr>
              <a:xfrm>
                <a:off x="133200" y="4662360"/>
                <a:ext cx="23400" cy="218088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20" name="Freeform 22"/>
              <p:cNvSpPr/>
              <p:nvPr/>
            </p:nvSpPr>
            <p:spPr>
              <a:xfrm>
                <a:off x="223920" y="5041800"/>
                <a:ext cx="369360" cy="1801440"/>
              </a:xfrm>
              <a:custGeom>
                <a:avLst/>
                <a:gdLst>
                  <a:gd name="textAreaLeft" fmla="*/ 0 w 369360"/>
                  <a:gd name="textAreaRight" fmla="*/ 369720 w 36936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21" name="Freeform 23"/>
              <p:cNvSpPr/>
              <p:nvPr/>
            </p:nvSpPr>
            <p:spPr>
              <a:xfrm>
                <a:off x="52560" y="4481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22" name="Freeform 24"/>
              <p:cNvSpPr/>
              <p:nvPr/>
            </p:nvSpPr>
            <p:spPr>
              <a:xfrm>
                <a:off x="-14400" y="5627520"/>
                <a:ext cx="85320" cy="1215720"/>
              </a:xfrm>
              <a:custGeom>
                <a:avLst/>
                <a:gdLst>
                  <a:gd name="textAreaLeft" fmla="*/ 0 w 85320"/>
                  <a:gd name="textAreaRight" fmla="*/ 85680 w 85320"/>
                  <a:gd name="textAreaTop" fmla="*/ 0 h 1215720"/>
                  <a:gd name="textAreaBottom" fmla="*/ 1216080 h 1215720"/>
                </a:gdLst>
                <a:ahLst/>
                <a:rect l="textAreaLeft" t="textAreaTop" r="textAreaRight" b="textAreaBottom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23" name="Freeform 25"/>
              <p:cNvSpPr/>
              <p:nvPr/>
            </p:nvSpPr>
            <p:spPr>
              <a:xfrm>
                <a:off x="527040" y="486720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24" name="Freeform 26"/>
              <p:cNvSpPr/>
              <p:nvPr/>
            </p:nvSpPr>
            <p:spPr>
              <a:xfrm>
                <a:off x="309600" y="5423040"/>
                <a:ext cx="374400" cy="1425240"/>
              </a:xfrm>
              <a:custGeom>
                <a:avLst/>
                <a:gdLst>
                  <a:gd name="textAreaLeft" fmla="*/ 0 w 374400"/>
                  <a:gd name="textAreaRight" fmla="*/ 374760 w 374400"/>
                  <a:gd name="textAreaTop" fmla="*/ 0 h 1425240"/>
                  <a:gd name="textAreaBottom" fmla="*/ 1425600 h 1425240"/>
                </a:gdLst>
                <a:ahLst/>
                <a:rect l="textAreaLeft" t="textAreaTop" r="textAreaRight" b="textAreaBottom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25" name="Freeform 27"/>
              <p:cNvSpPr/>
              <p:nvPr/>
            </p:nvSpPr>
            <p:spPr>
              <a:xfrm>
                <a:off x="569880" y="5945040"/>
                <a:ext cx="151920" cy="912600"/>
              </a:xfrm>
              <a:custGeom>
                <a:avLst/>
                <a:gdLst>
                  <a:gd name="textAreaLeft" fmla="*/ 0 w 151920"/>
                  <a:gd name="textAreaRight" fmla="*/ 152280 w 151920"/>
                  <a:gd name="textAreaTop" fmla="*/ 0 h 912600"/>
                  <a:gd name="textAreaBottom" fmla="*/ 912960 h 912600"/>
                </a:gdLst>
                <a:ahLst/>
                <a:rect l="textAreaLeft" t="textAreaTop" r="textAreaRight" b="textAreaBottom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26" name="Freeform 28"/>
              <p:cNvSpPr/>
              <p:nvPr/>
            </p:nvSpPr>
            <p:spPr>
              <a:xfrm>
                <a:off x="612720" y="524664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27" name="Freeform 29"/>
              <p:cNvSpPr/>
              <p:nvPr/>
            </p:nvSpPr>
            <p:spPr>
              <a:xfrm>
                <a:off x="612720" y="5764320"/>
                <a:ext cx="190080" cy="19008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28" name="Freeform 30"/>
              <p:cNvSpPr/>
              <p:nvPr/>
            </p:nvSpPr>
            <p:spPr>
              <a:xfrm>
                <a:off x="669960" y="6330960"/>
                <a:ext cx="417240" cy="51732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7320"/>
                  <a:gd name="textAreaBottom" fmla="*/ 517680 h 517320"/>
                </a:gdLst>
                <a:ahLst/>
                <a:rect l="textAreaLeft" t="textAreaTop" r="textAreaRight" b="textAreaBottom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29" name="Freeform 31"/>
              <p:cNvSpPr/>
              <p:nvPr/>
            </p:nvSpPr>
            <p:spPr>
              <a:xfrm>
                <a:off x="1049400" y="6221520"/>
                <a:ext cx="156960" cy="1472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47240"/>
                  <a:gd name="textAreaBottom" fmla="*/ 147600 h 147240"/>
                </a:gdLst>
                <a:ahLst/>
                <a:rect l="textAreaLeft" t="textAreaTop" r="textAreaRight" b="textAreaBottom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</p:grpSp>
        <p:grpSp>
          <p:nvGrpSpPr>
            <p:cNvPr id="30" name="Group 9"/>
            <p:cNvGrpSpPr/>
            <p:nvPr/>
          </p:nvGrpSpPr>
          <p:grpSpPr>
            <a:xfrm>
              <a:off x="11364840" y="0"/>
              <a:ext cx="674280" cy="6848280"/>
              <a:chOff x="11364840" y="0"/>
              <a:chExt cx="674280" cy="6848280"/>
            </a:xfrm>
          </p:grpSpPr>
          <p:sp>
            <p:nvSpPr>
              <p:cNvPr id="31" name="Freeform 32"/>
              <p:cNvSpPr/>
              <p:nvPr/>
            </p:nvSpPr>
            <p:spPr>
              <a:xfrm>
                <a:off x="11484000" y="0"/>
                <a:ext cx="417240" cy="512280"/>
              </a:xfrm>
              <a:custGeom>
                <a:avLst/>
                <a:gdLst>
                  <a:gd name="textAreaLeft" fmla="*/ 0 w 417240"/>
                  <a:gd name="textAreaRight" fmla="*/ 417600 w 417240"/>
                  <a:gd name="textAreaTop" fmla="*/ 0 h 512280"/>
                  <a:gd name="textAreaBottom" fmla="*/ 512640 h 512280"/>
                </a:gdLst>
                <a:ahLst/>
                <a:rect l="textAreaLeft" t="textAreaTop" r="textAreaRight" b="textAreaBottom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32" name="Freeform 33"/>
              <p:cNvSpPr/>
              <p:nvPr/>
            </p:nvSpPr>
            <p:spPr>
              <a:xfrm>
                <a:off x="11364840" y="474840"/>
                <a:ext cx="156960" cy="15192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1920"/>
                  <a:gd name="textAreaBottom" fmla="*/ 152280 h 151920"/>
                </a:gdLst>
                <a:ahLst/>
                <a:rect l="textAreaLeft" t="textAreaTop" r="textAreaRight" b="textAreaBottom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33" name="Freeform 34"/>
              <p:cNvSpPr/>
              <p:nvPr/>
            </p:nvSpPr>
            <p:spPr>
              <a:xfrm>
                <a:off x="11631600" y="1539720"/>
                <a:ext cx="188640" cy="19008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90080"/>
                  <a:gd name="textAreaBottom" fmla="*/ 190440 h 19008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34" name="Freeform 35"/>
              <p:cNvSpPr/>
              <p:nvPr/>
            </p:nvSpPr>
            <p:spPr>
              <a:xfrm>
                <a:off x="11531520" y="5694480"/>
                <a:ext cx="298080" cy="1153800"/>
              </a:xfrm>
              <a:custGeom>
                <a:avLst/>
                <a:gdLst>
                  <a:gd name="textAreaLeft" fmla="*/ 0 w 298080"/>
                  <a:gd name="textAreaRight" fmla="*/ 298440 w 298080"/>
                  <a:gd name="textAreaTop" fmla="*/ 0 h 1153800"/>
                  <a:gd name="textAreaBottom" fmla="*/ 1154160 h 1153800"/>
                </a:gdLst>
                <a:ahLst/>
                <a:rect l="textAreaLeft" t="textAreaTop" r="textAreaRight" b="textAreaBottom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35" name="Freeform 36"/>
              <p:cNvSpPr/>
              <p:nvPr/>
            </p:nvSpPr>
            <p:spPr>
              <a:xfrm>
                <a:off x="11773080" y="5551560"/>
                <a:ext cx="156960" cy="15516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155160"/>
                  <a:gd name="textAreaBottom" fmla="*/ 155520 h 155160"/>
                </a:gdLst>
                <a:ahLst/>
                <a:rect l="textAreaLeft" t="textAreaTop" r="textAreaRight" b="textAreaBottom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36" name="Freeform 37"/>
              <p:cNvSpPr/>
              <p:nvPr/>
            </p:nvSpPr>
            <p:spPr>
              <a:xfrm>
                <a:off x="11711160" y="4680"/>
                <a:ext cx="304560" cy="1544400"/>
              </a:xfrm>
              <a:custGeom>
                <a:avLst/>
                <a:gdLst>
                  <a:gd name="textAreaLeft" fmla="*/ 0 w 304560"/>
                  <a:gd name="textAreaRight" fmla="*/ 304920 w 304560"/>
                  <a:gd name="textAreaTop" fmla="*/ 0 h 1544400"/>
                  <a:gd name="textAreaBottom" fmla="*/ 1544760 h 1544400"/>
                </a:gdLst>
                <a:ahLst/>
                <a:rect l="textAreaLeft" t="textAreaTop" r="textAreaRight" b="textAreaBottom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37" name="Freeform 38"/>
              <p:cNvSpPr/>
              <p:nvPr/>
            </p:nvSpPr>
            <p:spPr>
              <a:xfrm>
                <a:off x="11636280" y="4867200"/>
                <a:ext cx="188640" cy="188640"/>
              </a:xfrm>
              <a:custGeom>
                <a:avLst/>
                <a:gdLst>
                  <a:gd name="textAreaLeft" fmla="*/ 0 w 188640"/>
                  <a:gd name="textAreaRight" fmla="*/ 189000 w 18864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38" name="Freeform 39"/>
              <p:cNvSpPr/>
              <p:nvPr/>
            </p:nvSpPr>
            <p:spPr>
              <a:xfrm>
                <a:off x="11441160" y="5046840"/>
                <a:ext cx="307440" cy="1801440"/>
              </a:xfrm>
              <a:custGeom>
                <a:avLst/>
                <a:gdLst>
                  <a:gd name="textAreaLeft" fmla="*/ 0 w 307440"/>
                  <a:gd name="textAreaRight" fmla="*/ 307800 w 307440"/>
                  <a:gd name="textAreaTop" fmla="*/ 0 h 1801440"/>
                  <a:gd name="textAreaBottom" fmla="*/ 1801800 h 1801440"/>
                </a:gdLst>
                <a:ahLst/>
                <a:rect l="textAreaLeft" t="textAreaTop" r="textAreaRight" b="textAreaBottom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39" name="Freeform 40"/>
              <p:cNvSpPr/>
              <p:nvPr/>
            </p:nvSpPr>
            <p:spPr>
              <a:xfrm>
                <a:off x="11849040" y="6416640"/>
                <a:ext cx="190080" cy="188640"/>
              </a:xfrm>
              <a:custGeom>
                <a:avLst/>
                <a:gdLst>
                  <a:gd name="textAreaLeft" fmla="*/ 0 w 190080"/>
                  <a:gd name="textAreaRight" fmla="*/ 190440 w 190080"/>
                  <a:gd name="textAreaTop" fmla="*/ 0 h 188640"/>
                  <a:gd name="textAreaBottom" fmla="*/ 189000 h 188640"/>
                </a:gdLst>
                <a:ahLst/>
                <a:rect l="textAreaLeft" t="textAreaTop" r="textAreaRight" b="textAreaBottom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  <p:sp>
            <p:nvSpPr>
              <p:cNvPr id="40" name="Rectangle 41"/>
              <p:cNvSpPr/>
              <p:nvPr/>
            </p:nvSpPr>
            <p:spPr>
              <a:xfrm>
                <a:off x="11939760" y="6595920"/>
                <a:ext cx="23400" cy="252000"/>
              </a:xfrm>
              <a:prstGeom prst="rect">
                <a:avLst/>
              </a:prstGeom>
              <a:gradFill rotWithShape="0">
                <a:gsLst>
                  <a:gs pos="0">
                    <a:srgbClr val="7c96a3"/>
                  </a:gs>
                  <a:gs pos="100000">
                    <a:srgbClr val="3b4c54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endParaRPr b="0" lang="ru-RU" sz="1800" spc="-1" strike="noStrike">
                  <a:solidFill>
                    <a:srgbClr val="000000"/>
                  </a:solidFill>
                  <a:latin typeface="XO Oriel"/>
                </a:endParaRPr>
              </a:p>
            </p:txBody>
          </p:sp>
        </p:grpSp>
      </p:grpSp>
      <p:pic>
        <p:nvPicPr>
          <p:cNvPr id="41" name="Picture 2" descr="\\DROBO-FS\QuickDrops\JB\PPTX NG\Droplets\LightingOverlay.png"/>
          <p:cNvPicPr/>
          <p:nvPr/>
        </p:nvPicPr>
        <p:blipFill>
          <a:blip r:embed="rId4">
            <a:alphaModFix amt="30000"/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42" name="Group 10"/>
          <p:cNvGrpSpPr/>
          <p:nvPr/>
        </p:nvGrpSpPr>
        <p:grpSpPr>
          <a:xfrm>
            <a:off x="0" y="0"/>
            <a:ext cx="2304720" cy="6857640"/>
            <a:chOff x="0" y="0"/>
            <a:chExt cx="2304720" cy="6857640"/>
          </a:xfrm>
        </p:grpSpPr>
        <p:sp>
          <p:nvSpPr>
            <p:cNvPr id="43" name="Rectangle 5"/>
            <p:cNvSpPr/>
            <p:nvPr/>
          </p:nvSpPr>
          <p:spPr>
            <a:xfrm>
              <a:off x="1209600" y="468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44" name="Freeform 6"/>
            <p:cNvSpPr/>
            <p:nvPr/>
          </p:nvSpPr>
          <p:spPr>
            <a:xfrm>
              <a:off x="1128600" y="217656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45" name="Freeform 7"/>
            <p:cNvSpPr/>
            <p:nvPr/>
          </p:nvSpPr>
          <p:spPr>
            <a:xfrm>
              <a:off x="1123920" y="402120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46" name="Rectangle 8"/>
            <p:cNvSpPr/>
            <p:nvPr/>
          </p:nvSpPr>
          <p:spPr>
            <a:xfrm>
              <a:off x="414360" y="9360"/>
              <a:ext cx="28080" cy="448128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47" name="Freeform 9"/>
            <p:cNvSpPr/>
            <p:nvPr/>
          </p:nvSpPr>
          <p:spPr>
            <a:xfrm>
              <a:off x="333360" y="44816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48" name="Freeform 10"/>
            <p:cNvSpPr/>
            <p:nvPr/>
          </p:nvSpPr>
          <p:spPr>
            <a:xfrm>
              <a:off x="190440" y="9360"/>
              <a:ext cx="151920" cy="907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07560"/>
                <a:gd name="textAreaBottom" fmla="*/ 907920 h 907560"/>
              </a:gdLst>
              <a:ah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49" name="Freeform 11"/>
            <p:cNvSpPr/>
            <p:nvPr/>
          </p:nvSpPr>
          <p:spPr>
            <a:xfrm>
              <a:off x="1290600" y="14400"/>
              <a:ext cx="375840" cy="1801440"/>
            </a:xfrm>
            <a:custGeom>
              <a:avLst/>
              <a:gdLst>
                <a:gd name="textAreaLeft" fmla="*/ 0 w 375840"/>
                <a:gd name="textAreaRight" fmla="*/ 376200 w 375840"/>
                <a:gd name="textAreaTop" fmla="*/ 0 h 1801440"/>
                <a:gd name="textAreaBottom" fmla="*/ 1801800 h 1801440"/>
              </a:gdLst>
              <a:ahLst/>
              <a:rect l="textAreaLeft" t="textAreaTop" r="textAreaRight" b="textAreaBottom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50" name="Freeform 12"/>
            <p:cNvSpPr/>
            <p:nvPr/>
          </p:nvSpPr>
          <p:spPr>
            <a:xfrm>
              <a:off x="1600200" y="180180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51" name="Freeform 13"/>
            <p:cNvSpPr/>
            <p:nvPr/>
          </p:nvSpPr>
          <p:spPr>
            <a:xfrm>
              <a:off x="1380960" y="9360"/>
              <a:ext cx="371160" cy="142524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1425240"/>
                <a:gd name="textAreaBottom" fmla="*/ 1425600 h 1425240"/>
              </a:gdLst>
              <a:ahLst/>
              <a:rect l="textAreaLeft" t="textAreaTop" r="textAreaRight" b="textAreaBottom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52" name="Freeform 14"/>
            <p:cNvSpPr/>
            <p:nvPr/>
          </p:nvSpPr>
          <p:spPr>
            <a:xfrm>
              <a:off x="1643040" y="0"/>
              <a:ext cx="151920" cy="91260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12600"/>
                <a:gd name="textAreaBottom" fmla="*/ 912960 h 912600"/>
              </a:gdLst>
              <a:ahLst/>
              <a:rect l="textAreaLeft" t="textAreaTop" r="textAreaRight" b="textAreaBottom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53" name="Freeform 15"/>
            <p:cNvSpPr/>
            <p:nvPr/>
          </p:nvSpPr>
          <p:spPr>
            <a:xfrm>
              <a:off x="1685880" y="142092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54" name="Freeform 16"/>
            <p:cNvSpPr/>
            <p:nvPr/>
          </p:nvSpPr>
          <p:spPr>
            <a:xfrm>
              <a:off x="1685880" y="9032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55" name="Freeform 17"/>
            <p:cNvSpPr/>
            <p:nvPr/>
          </p:nvSpPr>
          <p:spPr>
            <a:xfrm>
              <a:off x="1743120" y="4680"/>
              <a:ext cx="418680" cy="522000"/>
            </a:xfrm>
            <a:custGeom>
              <a:avLst/>
              <a:gdLst>
                <a:gd name="textAreaLeft" fmla="*/ 0 w 418680"/>
                <a:gd name="textAreaRight" fmla="*/ 419040 w 418680"/>
                <a:gd name="textAreaTop" fmla="*/ 0 h 522000"/>
                <a:gd name="textAreaBottom" fmla="*/ 522360 h 522000"/>
              </a:gdLst>
              <a:ahLst/>
              <a:rect l="textAreaLeft" t="textAreaTop" r="textAreaRight" b="textAreaBottom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56" name="Freeform 18"/>
            <p:cNvSpPr/>
            <p:nvPr/>
          </p:nvSpPr>
          <p:spPr>
            <a:xfrm>
              <a:off x="2119320" y="488880"/>
              <a:ext cx="161640" cy="14724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147240"/>
                <a:gd name="textAreaBottom" fmla="*/ 147600 h 147240"/>
              </a:gdLst>
              <a:ahLst/>
              <a:rect l="textAreaLeft" t="textAreaTop" r="textAreaRight" b="textAreaBottom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57" name="Freeform 19"/>
            <p:cNvSpPr/>
            <p:nvPr/>
          </p:nvSpPr>
          <p:spPr>
            <a:xfrm>
              <a:off x="952560" y="4680"/>
              <a:ext cx="151920" cy="90756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07560"/>
                <a:gd name="textAreaBottom" fmla="*/ 907920 h 907560"/>
              </a:gdLst>
              <a:ahLst/>
              <a:rect l="textAreaLeft" t="textAreaTop" r="textAreaRight" b="textAreaBottom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58" name="Freeform 20"/>
            <p:cNvSpPr/>
            <p:nvPr/>
          </p:nvSpPr>
          <p:spPr>
            <a:xfrm>
              <a:off x="866880" y="9032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59" name="Freeform 21"/>
            <p:cNvSpPr/>
            <p:nvPr/>
          </p:nvSpPr>
          <p:spPr>
            <a:xfrm>
              <a:off x="890640" y="155412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60" name="Freeform 22"/>
            <p:cNvSpPr/>
            <p:nvPr/>
          </p:nvSpPr>
          <p:spPr>
            <a:xfrm>
              <a:off x="738360" y="5622840"/>
              <a:ext cx="337680" cy="1215720"/>
            </a:xfrm>
            <a:custGeom>
              <a:avLst/>
              <a:gdLst>
                <a:gd name="textAreaLeft" fmla="*/ 0 w 337680"/>
                <a:gd name="textAreaRight" fmla="*/ 338040 w 337680"/>
                <a:gd name="textAreaTop" fmla="*/ 0 h 1215720"/>
                <a:gd name="textAreaBottom" fmla="*/ 1216080 h 1215720"/>
              </a:gdLst>
              <a:ahLst/>
              <a:rect l="textAreaLeft" t="textAreaTop" r="textAreaRight" b="textAreaBottom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61" name="Freeform 23"/>
            <p:cNvSpPr/>
            <p:nvPr/>
          </p:nvSpPr>
          <p:spPr>
            <a:xfrm>
              <a:off x="647640" y="5479920"/>
              <a:ext cx="156960" cy="156960"/>
            </a:xfrm>
            <a:custGeom>
              <a:avLst/>
              <a:gdLst>
                <a:gd name="textAreaLeft" fmla="*/ 0 w 156960"/>
                <a:gd name="textAreaRight" fmla="*/ 157320 w 1569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62" name="Freeform 24"/>
            <p:cNvSpPr/>
            <p:nvPr/>
          </p:nvSpPr>
          <p:spPr>
            <a:xfrm>
              <a:off x="66600" y="9032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63" name="Freeform 25"/>
            <p:cNvSpPr/>
            <p:nvPr/>
          </p:nvSpPr>
          <p:spPr>
            <a:xfrm>
              <a:off x="0" y="3897360"/>
              <a:ext cx="132840" cy="26640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266400"/>
                <a:gd name="textAreaBottom" fmla="*/ 266760 h 266400"/>
              </a:gdLst>
              <a:ahLst/>
              <a:rect l="textAreaLeft" t="textAreaTop" r="textAreaRight" b="textAreaBottom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64" name="Freeform 26"/>
            <p:cNvSpPr/>
            <p:nvPr/>
          </p:nvSpPr>
          <p:spPr>
            <a:xfrm>
              <a:off x="66600" y="414972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65" name="Freeform 27"/>
            <p:cNvSpPr/>
            <p:nvPr/>
          </p:nvSpPr>
          <p:spPr>
            <a:xfrm>
              <a:off x="0" y="1644480"/>
              <a:ext cx="132840" cy="269640"/>
            </a:xfrm>
            <a:custGeom>
              <a:avLst/>
              <a:gdLst>
                <a:gd name="textAreaLeft" fmla="*/ 0 w 132840"/>
                <a:gd name="textAreaRight" fmla="*/ 133200 w 132840"/>
                <a:gd name="textAreaTop" fmla="*/ 0 h 269640"/>
                <a:gd name="textAreaBottom" fmla="*/ 270000 h 269640"/>
              </a:gdLst>
              <a:ahLst/>
              <a:rect l="textAreaLeft" t="textAreaTop" r="textAreaRight" b="textAreaBottom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66" name="Freeform 28"/>
            <p:cNvSpPr/>
            <p:nvPr/>
          </p:nvSpPr>
          <p:spPr>
            <a:xfrm>
              <a:off x="66600" y="14684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67" name="Freeform 29"/>
            <p:cNvSpPr/>
            <p:nvPr/>
          </p:nvSpPr>
          <p:spPr>
            <a:xfrm>
              <a:off x="695160" y="4680"/>
              <a:ext cx="309240" cy="1558440"/>
            </a:xfrm>
            <a:custGeom>
              <a:avLst/>
              <a:gdLst>
                <a:gd name="textAreaLeft" fmla="*/ 0 w 309240"/>
                <a:gd name="textAreaRight" fmla="*/ 309600 w 309240"/>
                <a:gd name="textAreaTop" fmla="*/ 0 h 1558440"/>
                <a:gd name="textAreaBottom" fmla="*/ 1558800 h 1558440"/>
              </a:gdLst>
              <a:ahLst/>
              <a:rect l="textAreaLeft" t="textAreaTop" r="textAreaRight" b="textAreaBottom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68" name="Freeform 30"/>
            <p:cNvSpPr/>
            <p:nvPr/>
          </p:nvSpPr>
          <p:spPr>
            <a:xfrm>
              <a:off x="57240" y="488160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69" name="Freeform 31"/>
            <p:cNvSpPr/>
            <p:nvPr/>
          </p:nvSpPr>
          <p:spPr>
            <a:xfrm>
              <a:off x="138240" y="5060880"/>
              <a:ext cx="304560" cy="1777680"/>
            </a:xfrm>
            <a:custGeom>
              <a:avLst/>
              <a:gdLst>
                <a:gd name="textAreaLeft" fmla="*/ 0 w 304560"/>
                <a:gd name="textAreaRight" fmla="*/ 304920 w 304560"/>
                <a:gd name="textAreaTop" fmla="*/ 0 h 1777680"/>
                <a:gd name="textAreaBottom" fmla="*/ 1778040 h 1777680"/>
              </a:gdLst>
              <a:ahLst/>
              <a:rect l="textAreaLeft" t="textAreaTop" r="textAreaRight" b="textAreaBottom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70" name="Freeform 32"/>
            <p:cNvSpPr/>
            <p:nvPr/>
          </p:nvSpPr>
          <p:spPr>
            <a:xfrm>
              <a:off x="561960" y="643104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71" name="Rectangle 33"/>
            <p:cNvSpPr/>
            <p:nvPr/>
          </p:nvSpPr>
          <p:spPr>
            <a:xfrm>
              <a:off x="642960" y="6610320"/>
              <a:ext cx="23400" cy="24264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72" name="Freeform 34"/>
            <p:cNvSpPr/>
            <p:nvPr/>
          </p:nvSpPr>
          <p:spPr>
            <a:xfrm>
              <a:off x="76320" y="643104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73" name="Freeform 35"/>
            <p:cNvSpPr/>
            <p:nvPr/>
          </p:nvSpPr>
          <p:spPr>
            <a:xfrm>
              <a:off x="0" y="5978520"/>
              <a:ext cx="190080" cy="46152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461520"/>
                <a:gd name="textAreaBottom" fmla="*/ 461880 h 461520"/>
              </a:gdLst>
              <a:ahLst/>
              <a:rect l="textAreaLeft" t="textAreaTop" r="textAreaRight" b="textAreaBottom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74" name="Freeform 36"/>
            <p:cNvSpPr/>
            <p:nvPr/>
          </p:nvSpPr>
          <p:spPr>
            <a:xfrm>
              <a:off x="1014480" y="1801800"/>
              <a:ext cx="213840" cy="755280"/>
            </a:xfrm>
            <a:custGeom>
              <a:avLst/>
              <a:gdLst>
                <a:gd name="textAreaLeft" fmla="*/ 0 w 213840"/>
                <a:gd name="textAreaRight" fmla="*/ 214200 w 213840"/>
                <a:gd name="textAreaTop" fmla="*/ 0 h 755280"/>
                <a:gd name="textAreaBottom" fmla="*/ 755640 h 755280"/>
              </a:gdLst>
              <a:ahLst/>
              <a:rect l="textAreaLeft" t="textAreaTop" r="textAreaRight" b="textAreaBottom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75" name="Freeform 37"/>
            <p:cNvSpPr/>
            <p:nvPr/>
          </p:nvSpPr>
          <p:spPr>
            <a:xfrm>
              <a:off x="938160" y="2548080"/>
              <a:ext cx="166320" cy="159840"/>
            </a:xfrm>
            <a:custGeom>
              <a:avLst/>
              <a:gdLst>
                <a:gd name="textAreaLeft" fmla="*/ 0 w 166320"/>
                <a:gd name="textAreaRight" fmla="*/ 166680 w 166320"/>
                <a:gd name="textAreaTop" fmla="*/ 0 h 159840"/>
                <a:gd name="textAreaBottom" fmla="*/ 160200 h 159840"/>
              </a:gdLst>
              <a:ahLst/>
              <a:rect l="textAreaLeft" t="textAreaTop" r="textAreaRight" b="textAreaBottom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76" name="Freeform 38"/>
            <p:cNvSpPr/>
            <p:nvPr/>
          </p:nvSpPr>
          <p:spPr>
            <a:xfrm>
              <a:off x="595440" y="4680"/>
              <a:ext cx="637920" cy="4025520"/>
            </a:xfrm>
            <a:custGeom>
              <a:avLst/>
              <a:gdLst>
                <a:gd name="textAreaLeft" fmla="*/ 0 w 637920"/>
                <a:gd name="textAreaRight" fmla="*/ 638280 w 637920"/>
                <a:gd name="textAreaTop" fmla="*/ 0 h 4025520"/>
                <a:gd name="textAreaBottom" fmla="*/ 4025880 h 4025520"/>
              </a:gdLst>
              <a:ahLst/>
              <a:rect l="textAreaLeft" t="textAreaTop" r="textAreaRight" b="textAreaBottom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77" name="Freeform 39"/>
            <p:cNvSpPr/>
            <p:nvPr/>
          </p:nvSpPr>
          <p:spPr>
            <a:xfrm>
              <a:off x="1224000" y="1382760"/>
              <a:ext cx="142560" cy="47592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0 h 475920"/>
                <a:gd name="textAreaBottom" fmla="*/ 476280 h 475920"/>
              </a:gdLst>
              <a:ahLst/>
              <a:rect l="textAreaLeft" t="textAreaTop" r="textAreaRight" b="textAreaBottom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78" name="Freeform 40"/>
            <p:cNvSpPr/>
            <p:nvPr/>
          </p:nvSpPr>
          <p:spPr>
            <a:xfrm>
              <a:off x="1300320" y="1849320"/>
              <a:ext cx="109080" cy="10764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07640"/>
                <a:gd name="textAreaBottom" fmla="*/ 108000 h 107640"/>
              </a:gdLst>
              <a:ah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79" name="Freeform 41"/>
            <p:cNvSpPr/>
            <p:nvPr/>
          </p:nvSpPr>
          <p:spPr>
            <a:xfrm>
              <a:off x="281160" y="3417840"/>
              <a:ext cx="142560" cy="474480"/>
            </a:xfrm>
            <a:custGeom>
              <a:avLst/>
              <a:gdLst>
                <a:gd name="textAreaLeft" fmla="*/ 0 w 142560"/>
                <a:gd name="textAreaRight" fmla="*/ 142920 w 142560"/>
                <a:gd name="textAreaTop" fmla="*/ 0 h 474480"/>
                <a:gd name="textAreaBottom" fmla="*/ 474840 h 474480"/>
              </a:gdLst>
              <a:ahLst/>
              <a:rect l="textAreaLeft" t="textAreaTop" r="textAreaRight" b="textAreaBottom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80" name="Freeform 42"/>
            <p:cNvSpPr/>
            <p:nvPr/>
          </p:nvSpPr>
          <p:spPr>
            <a:xfrm>
              <a:off x="237960" y="3882960"/>
              <a:ext cx="109080" cy="10908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09080"/>
                <a:gd name="textAreaBottom" fmla="*/ 109440 h 109080"/>
              </a:gdLst>
              <a:ahLst/>
              <a:rect l="textAreaLeft" t="textAreaTop" r="textAreaRight" b="textAreaBottom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81" name="Freeform 43"/>
            <p:cNvSpPr/>
            <p:nvPr/>
          </p:nvSpPr>
          <p:spPr>
            <a:xfrm>
              <a:off x="4680" y="2166840"/>
              <a:ext cx="114120" cy="452160"/>
            </a:xfrm>
            <a:custGeom>
              <a:avLst/>
              <a:gdLst>
                <a:gd name="textAreaLeft" fmla="*/ 0 w 114120"/>
                <a:gd name="textAreaRight" fmla="*/ 114480 w 114120"/>
                <a:gd name="textAreaTop" fmla="*/ 0 h 452160"/>
                <a:gd name="textAreaBottom" fmla="*/ 452520 h 452160"/>
              </a:gdLst>
              <a:ahLst/>
              <a:rect l="textAreaLeft" t="textAreaTop" r="textAreaRight" b="textAreaBottom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82" name="Freeform 44"/>
            <p:cNvSpPr/>
            <p:nvPr/>
          </p:nvSpPr>
          <p:spPr>
            <a:xfrm>
              <a:off x="52560" y="2066760"/>
              <a:ext cx="109080" cy="109080"/>
            </a:xfrm>
            <a:custGeom>
              <a:avLst/>
              <a:gdLst>
                <a:gd name="textAreaLeft" fmla="*/ 0 w 109080"/>
                <a:gd name="textAreaRight" fmla="*/ 109440 w 109080"/>
                <a:gd name="textAreaTop" fmla="*/ 0 h 109080"/>
                <a:gd name="textAreaBottom" fmla="*/ 109440 h 109080"/>
              </a:gdLst>
              <a:ahLst/>
              <a:rect l="textAreaLeft" t="textAreaTop" r="textAreaRight" b="textAreaBottom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83" name="Rectangle 45"/>
            <p:cNvSpPr/>
            <p:nvPr/>
          </p:nvSpPr>
          <p:spPr>
            <a:xfrm>
              <a:off x="1228680" y="4662360"/>
              <a:ext cx="23400" cy="2180880"/>
            </a:xfrm>
            <a:prstGeom prst="rect">
              <a:avLst/>
            </a:pr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84" name="Freeform 46"/>
            <p:cNvSpPr/>
            <p:nvPr/>
          </p:nvSpPr>
          <p:spPr>
            <a:xfrm>
              <a:off x="1319040" y="5041800"/>
              <a:ext cx="371160" cy="180144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1801440"/>
                <a:gd name="textAreaBottom" fmla="*/ 1801800 h 1801440"/>
              </a:gdLst>
              <a:ahLst/>
              <a:rect l="textAreaLeft" t="textAreaTop" r="textAreaRight" b="textAreaBottom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85" name="Freeform 47"/>
            <p:cNvSpPr/>
            <p:nvPr/>
          </p:nvSpPr>
          <p:spPr>
            <a:xfrm>
              <a:off x="1147680" y="44816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86" name="Freeform 48"/>
            <p:cNvSpPr/>
            <p:nvPr/>
          </p:nvSpPr>
          <p:spPr>
            <a:xfrm>
              <a:off x="819000" y="3983040"/>
              <a:ext cx="347400" cy="2860200"/>
            </a:xfrm>
            <a:custGeom>
              <a:avLst/>
              <a:gdLst>
                <a:gd name="textAreaLeft" fmla="*/ 0 w 347400"/>
                <a:gd name="textAreaRight" fmla="*/ 347760 w 347400"/>
                <a:gd name="textAreaTop" fmla="*/ 0 h 2860200"/>
                <a:gd name="textAreaBottom" fmla="*/ 2860560 h 2860200"/>
              </a:gdLst>
              <a:ahLst/>
              <a:rect l="textAreaLeft" t="textAreaTop" r="textAreaRight" b="textAreaBottom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87" name="Freeform 49"/>
            <p:cNvSpPr/>
            <p:nvPr/>
          </p:nvSpPr>
          <p:spPr>
            <a:xfrm>
              <a:off x="728640" y="380700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88" name="Freeform 50"/>
            <p:cNvSpPr/>
            <p:nvPr/>
          </p:nvSpPr>
          <p:spPr>
            <a:xfrm>
              <a:off x="1623960" y="4867200"/>
              <a:ext cx="190080" cy="18864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88640"/>
                <a:gd name="textAreaBottom" fmla="*/ 189000 h 18864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89" name="Freeform 51"/>
            <p:cNvSpPr/>
            <p:nvPr/>
          </p:nvSpPr>
          <p:spPr>
            <a:xfrm>
              <a:off x="1405080" y="5423040"/>
              <a:ext cx="371160" cy="1425240"/>
            </a:xfrm>
            <a:custGeom>
              <a:avLst/>
              <a:gdLst>
                <a:gd name="textAreaLeft" fmla="*/ 0 w 371160"/>
                <a:gd name="textAreaRight" fmla="*/ 371520 w 371160"/>
                <a:gd name="textAreaTop" fmla="*/ 0 h 1425240"/>
                <a:gd name="textAreaBottom" fmla="*/ 1425600 h 1425240"/>
              </a:gdLst>
              <a:ahLst/>
              <a:rect l="textAreaLeft" t="textAreaTop" r="textAreaRight" b="textAreaBottom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90" name="Freeform 52"/>
            <p:cNvSpPr/>
            <p:nvPr/>
          </p:nvSpPr>
          <p:spPr>
            <a:xfrm>
              <a:off x="1666800" y="5945040"/>
              <a:ext cx="151920" cy="912600"/>
            </a:xfrm>
            <a:custGeom>
              <a:avLst/>
              <a:gdLst>
                <a:gd name="textAreaLeft" fmla="*/ 0 w 151920"/>
                <a:gd name="textAreaRight" fmla="*/ 152280 w 151920"/>
                <a:gd name="textAreaTop" fmla="*/ 0 h 912600"/>
                <a:gd name="textAreaBottom" fmla="*/ 912960 h 912600"/>
              </a:gdLst>
              <a:ahLst/>
              <a:rect l="textAreaLeft" t="textAreaTop" r="textAreaRight" b="textAreaBottom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91" name="Freeform 53"/>
            <p:cNvSpPr/>
            <p:nvPr/>
          </p:nvSpPr>
          <p:spPr>
            <a:xfrm>
              <a:off x="1709640" y="524664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92" name="Freeform 54"/>
            <p:cNvSpPr/>
            <p:nvPr/>
          </p:nvSpPr>
          <p:spPr>
            <a:xfrm>
              <a:off x="1709640" y="5764320"/>
              <a:ext cx="190080" cy="190080"/>
            </a:xfrm>
            <a:custGeom>
              <a:avLst/>
              <a:gdLst>
                <a:gd name="textAreaLeft" fmla="*/ 0 w 190080"/>
                <a:gd name="textAreaRight" fmla="*/ 190440 w 19008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93" name="Freeform 55"/>
            <p:cNvSpPr/>
            <p:nvPr/>
          </p:nvSpPr>
          <p:spPr>
            <a:xfrm>
              <a:off x="1766880" y="6330960"/>
              <a:ext cx="418680" cy="526680"/>
            </a:xfrm>
            <a:custGeom>
              <a:avLst/>
              <a:gdLst>
                <a:gd name="textAreaLeft" fmla="*/ 0 w 418680"/>
                <a:gd name="textAreaRight" fmla="*/ 419040 w 418680"/>
                <a:gd name="textAreaTop" fmla="*/ 0 h 526680"/>
                <a:gd name="textAreaBottom" fmla="*/ 527040 h 526680"/>
              </a:gdLst>
              <a:ahLst/>
              <a:rect l="textAreaLeft" t="textAreaTop" r="textAreaRight" b="textAreaBottom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94" name="Freeform 56"/>
            <p:cNvSpPr/>
            <p:nvPr/>
          </p:nvSpPr>
          <p:spPr>
            <a:xfrm>
              <a:off x="2147760" y="6221520"/>
              <a:ext cx="156960" cy="147240"/>
            </a:xfrm>
            <a:custGeom>
              <a:avLst/>
              <a:gdLst>
                <a:gd name="textAreaLeft" fmla="*/ 0 w 156960"/>
                <a:gd name="textAreaRight" fmla="*/ 157320 w 156960"/>
                <a:gd name="textAreaTop" fmla="*/ 0 h 147240"/>
                <a:gd name="textAreaBottom" fmla="*/ 147600 h 147240"/>
              </a:gdLst>
              <a:ahLst/>
              <a:rect l="textAreaLeft" t="textAreaTop" r="textAreaRight" b="textAreaBottom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95" name="Freeform 57"/>
            <p:cNvSpPr/>
            <p:nvPr/>
          </p:nvSpPr>
          <p:spPr>
            <a:xfrm>
              <a:off x="504720" y="9360"/>
              <a:ext cx="232920" cy="5103360"/>
            </a:xfrm>
            <a:custGeom>
              <a:avLst/>
              <a:gdLst>
                <a:gd name="textAreaLeft" fmla="*/ 0 w 232920"/>
                <a:gd name="textAreaRight" fmla="*/ 233280 w 232920"/>
                <a:gd name="textAreaTop" fmla="*/ 0 h 5103360"/>
                <a:gd name="textAreaBottom" fmla="*/ 5103720 h 5103360"/>
              </a:gdLst>
              <a:ahLst/>
              <a:rect l="textAreaLeft" t="textAreaTop" r="textAreaRight" b="textAreaBottom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  <p:sp>
          <p:nvSpPr>
            <p:cNvPr id="96" name="Freeform 58"/>
            <p:cNvSpPr/>
            <p:nvPr/>
          </p:nvSpPr>
          <p:spPr>
            <a:xfrm>
              <a:off x="633240" y="5103720"/>
              <a:ext cx="185400" cy="185400"/>
            </a:xfrm>
            <a:custGeom>
              <a:avLst/>
              <a:gdLst>
                <a:gd name="textAreaLeft" fmla="*/ 0 w 185400"/>
                <a:gd name="textAreaRight" fmla="*/ 185760 w 185400"/>
                <a:gd name="textAreaTop" fmla="*/ 0 h 185400"/>
                <a:gd name="textAreaBottom" fmla="*/ 185760 h 185400"/>
              </a:gdLst>
              <a:ahLst/>
              <a:rect l="textAreaLeft" t="textAreaTop" r="textAreaRight" b="textAreaBottom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 rotWithShape="0">
              <a:gsLst>
                <a:gs pos="0">
                  <a:srgbClr val="7c96a3"/>
                </a:gs>
                <a:gs pos="100000">
                  <a:srgbClr val="3b4c54"/>
                </a:gs>
              </a:gsLst>
              <a:lin ang="54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ru-RU" sz="1800" spc="-1" strike="noStrike">
                <a:solidFill>
                  <a:srgbClr val="000000"/>
                </a:solidFill>
                <a:latin typeface="XO Oriel"/>
              </a:endParaRPr>
            </a:p>
          </p:txBody>
        </p:sp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800" spc="-1" strike="noStrike" cap="all">
                <a:solidFill>
                  <a:schemeClr val="dk1"/>
                </a:solidFill>
                <a:latin typeface="Tw Cen MT"/>
              </a:rPr>
              <a:t>Образец заголовка</a:t>
            </a:r>
            <a:endParaRPr b="0" lang="en-US" sz="4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dt" idx="1"/>
          </p:nvPr>
        </p:nvSpPr>
        <p:spPr>
          <a:xfrm>
            <a:off x="7077600" y="541008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&lt;дата/время&gt;</a:t>
            </a:r>
            <a:endParaRPr b="0" lang="ru-RU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"/>
          </p:nvPr>
        </p:nvSpPr>
        <p:spPr>
          <a:xfrm>
            <a:off x="1876320" y="5410080"/>
            <a:ext cx="51246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ffffff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3"/>
          </p:nvPr>
        </p:nvSpPr>
        <p:spPr>
          <a:xfrm>
            <a:off x="9896760" y="5410080"/>
            <a:ext cx="770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B61A56C-E39C-4B8D-B0CD-A26C7042EDCA}" type="slidenum">
              <a:rPr b="0" lang="en-US" sz="1050" spc="-1" strike="noStrike">
                <a:solidFill>
                  <a:schemeClr val="dk1">
                    <a:tint val="75000"/>
                  </a:schemeClr>
                </a:solidFill>
                <a:latin typeface="Tw Cen MT"/>
              </a:rPr>
              <a:t>&lt;номер&gt;</a:t>
            </a:fld>
            <a:endParaRPr b="0" lang="ru-RU" sz="105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Tw Cen MT"/>
              </a:rPr>
              <a:t>Для правки структуры щёлкните мышью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Tw Cen MT"/>
              </a:rPr>
              <a:t>Второй уровень структуры</a:t>
            </a:r>
            <a:endParaRPr b="0" lang="en-US" sz="1800" spc="-1" strike="noStrike">
              <a:solidFill>
                <a:schemeClr val="dk1"/>
              </a:solidFill>
              <a:latin typeface="Tw Cen M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Tw Cen MT"/>
              </a:rPr>
              <a:t>Третий уровень структуры</a:t>
            </a:r>
            <a:endParaRPr b="0" lang="en-US" sz="1600" spc="-1" strike="noStrike">
              <a:solidFill>
                <a:schemeClr val="dk1"/>
              </a:solidFill>
              <a:latin typeface="Tw Cen M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Tw Cen MT"/>
              </a:rPr>
              <a:t>Четвёртый уровень структуры</a:t>
            </a:r>
            <a:endParaRPr b="0" lang="en-US" sz="1600" spc="-1" strike="noStrike">
              <a:solidFill>
                <a:schemeClr val="dk1"/>
              </a:solidFill>
              <a:latin typeface="Tw Cen M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Пятый уровень структуры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Шестой уровень структуры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Седьмой уровень структуры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876320" y="1122480"/>
            <a:ext cx="879120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4800" spc="-1" strike="noStrike" cap="all">
                <a:solidFill>
                  <a:schemeClr val="dk1"/>
                </a:solidFill>
                <a:latin typeface="Tw Cen MT"/>
              </a:rPr>
              <a:t>Проект «бот для игры в мафию в </a:t>
            </a:r>
            <a:r>
              <a:rPr b="0" lang="en-US" sz="4800" spc="-1" strike="noStrike" cap="all">
                <a:solidFill>
                  <a:schemeClr val="dk1"/>
                </a:solidFill>
                <a:latin typeface="Tw Cen MT"/>
              </a:rPr>
              <a:t>telegram</a:t>
            </a:r>
            <a:r>
              <a:rPr b="0" lang="ru-RU" sz="4800" spc="-1" strike="noStrike" cap="all">
                <a:solidFill>
                  <a:schemeClr val="dk1"/>
                </a:solidFill>
                <a:latin typeface="Tw Cen MT"/>
              </a:rPr>
              <a:t>»</a:t>
            </a:r>
            <a:endParaRPr b="0" lang="en-US" sz="48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1876320" y="3602160"/>
            <a:ext cx="879120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 cap="all">
                <a:solidFill>
                  <a:schemeClr val="dk1"/>
                </a:solidFill>
                <a:latin typeface="Tw Cen MT"/>
              </a:rPr>
              <a:t>Подготовили:</a:t>
            </a:r>
            <a:endParaRPr b="0" lang="ru-RU" sz="2000" spc="-1" strike="noStrike">
              <a:solidFill>
                <a:srgbClr val="ffffff"/>
              </a:solidFill>
              <a:latin typeface="XO Orie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 cap="all">
                <a:solidFill>
                  <a:schemeClr val="dk1"/>
                </a:solidFill>
                <a:latin typeface="Tw Cen MT"/>
              </a:rPr>
              <a:t>Александр Андреев,</a:t>
            </a:r>
            <a:endParaRPr b="0" lang="ru-RU" sz="2000" spc="-1" strike="noStrike">
              <a:solidFill>
                <a:srgbClr val="ffffff"/>
              </a:solidFill>
              <a:latin typeface="XO Orie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 cap="all">
                <a:solidFill>
                  <a:schemeClr val="dk1"/>
                </a:solidFill>
                <a:latin typeface="Tw Cen MT"/>
              </a:rPr>
              <a:t>Евстифейкин михаил</a:t>
            </a:r>
            <a:endParaRPr b="0" lang="ru-RU" sz="2000" spc="-1" strike="noStrike">
              <a:solidFill>
                <a:srgbClr val="ffffff"/>
              </a:solidFill>
              <a:latin typeface="XO Ori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600" spc="-1" strike="noStrike" cap="all">
                <a:solidFill>
                  <a:schemeClr val="dk1"/>
                </a:solidFill>
                <a:latin typeface="Tw Cen MT"/>
              </a:rPr>
              <a:t>Введение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1218"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Идея проекта: 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Создать удобного Telegram-бота для автоматизации игры в "Мафию" в групповых чатах.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Задачи проекта: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457200" indent="-4572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Tw Cen MT"/>
              <a:buAutoNum type="arabicPeriod"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Упростить организацию игры (распределение ролей, голосования).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457200" indent="-4572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Tw Cen MT"/>
              <a:buAutoNum type="arabicPeriod"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Исключить человеческий фактор (ошибки в подсчёте голосов, подсказки).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457200" indent="-4572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Tw Cen MT"/>
              <a:buAutoNum type="arabicPeriod"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Сделать игру доступной в любое время без ведущего.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600" spc="-1" strike="noStrike" cap="all">
                <a:solidFill>
                  <a:schemeClr val="dk1"/>
                </a:solidFill>
                <a:latin typeface="Tw Cen MT"/>
              </a:rPr>
              <a:t>Описание реализации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10333080" cy="398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058"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Проект состоит из трёх основных файлов: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w Cen MT"/>
              </a:rPr>
              <a:t>main.py – ядро бота, обработка команд и игровой логики.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w Cen MT"/>
              </a:rPr>
              <a:t>db.py – работа с базой данных SQLite (хранение игроков, игр, ролей).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w Cen MT"/>
              </a:rPr>
              <a:t>config.py – настройки бота (токен, константы, утилиты для вывода).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Ключевые компоненты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w Cen MT"/>
              </a:rPr>
              <a:t>Библиотеки: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aiogram – </a:t>
            </a:r>
            <a:r>
              <a:rPr b="0" lang="ru-RU" sz="2000" spc="-1" strike="noStrike">
                <a:solidFill>
                  <a:schemeClr val="dk1"/>
                </a:solidFill>
                <a:latin typeface="Tw Cen MT"/>
              </a:rPr>
              <a:t>для взаимодействия с </a:t>
            </a: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Telegram API.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sqlite3 – </a:t>
            </a:r>
            <a:r>
              <a:rPr b="0" lang="ru-RU" sz="2000" spc="-1" strike="noStrike">
                <a:solidFill>
                  <a:schemeClr val="dk1"/>
                </a:solidFill>
                <a:latin typeface="Tw Cen MT"/>
              </a:rPr>
              <a:t>хранение данных.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asyncio – </a:t>
            </a:r>
            <a:r>
              <a:rPr b="0" lang="ru-RU" sz="2000" spc="-1" strike="noStrike">
                <a:solidFill>
                  <a:schemeClr val="dk1"/>
                </a:solidFill>
                <a:latin typeface="Tw Cen MT"/>
              </a:rPr>
              <a:t>асинхронная обработка фаз игры (ночь/день).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База данных: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w Cen MT"/>
              </a:rPr>
              <a:t>Таблица </a:t>
            </a: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Users: ID, </a:t>
            </a:r>
            <a:r>
              <a:rPr b="0" lang="ru-RU" sz="2000" spc="-1" strike="noStrike">
                <a:solidFill>
                  <a:schemeClr val="dk1"/>
                </a:solidFill>
                <a:latin typeface="Tw Cen MT"/>
              </a:rPr>
              <a:t>никнейм</a:t>
            </a: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, </a:t>
            </a:r>
            <a:r>
              <a:rPr b="0" lang="ru-RU" sz="2000" spc="-1" strike="noStrike">
                <a:solidFill>
                  <a:schemeClr val="dk1"/>
                </a:solidFill>
                <a:latin typeface="Tw Cen MT"/>
              </a:rPr>
              <a:t>роль, жизнь (</a:t>
            </a: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Alive).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w Cen MT"/>
              </a:rPr>
              <a:t>Таблица </a:t>
            </a: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Games: ID </a:t>
            </a:r>
            <a:r>
              <a:rPr b="0" lang="ru-RU" sz="2000" spc="-1" strike="noStrike">
                <a:solidFill>
                  <a:schemeClr val="dk1"/>
                </a:solidFill>
                <a:latin typeface="Tw Cen MT"/>
              </a:rPr>
              <a:t>чата, текущая фаза (</a:t>
            </a: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Night), </a:t>
            </a:r>
            <a:r>
              <a:rPr b="0" lang="ru-RU" sz="2000" spc="-1" strike="noStrike">
                <a:solidFill>
                  <a:schemeClr val="dk1"/>
                </a:solidFill>
                <a:latin typeface="Tw Cen MT"/>
              </a:rPr>
              <a:t>действия игроков (</a:t>
            </a: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AtNight).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ffffff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ru-RU" sz="2000" spc="-1" strike="noStrike">
                <a:solidFill>
                  <a:schemeClr val="dk1"/>
                </a:solidFill>
                <a:latin typeface="Tw Cen MT"/>
              </a:rPr>
              <a:t>Таблица </a:t>
            </a:r>
            <a:r>
              <a:rPr b="0" lang="en-US" sz="2000" spc="-1" strike="noStrike">
                <a:solidFill>
                  <a:schemeClr val="dk1"/>
                </a:solidFill>
                <a:latin typeface="Tw Cen MT"/>
              </a:rPr>
              <a:t>Rols: </a:t>
            </a:r>
            <a:r>
              <a:rPr b="0" lang="ru-RU" sz="2000" spc="-1" strike="noStrike">
                <a:solidFill>
                  <a:schemeClr val="dk1"/>
                </a:solidFill>
                <a:latin typeface="Tw Cen MT"/>
              </a:rPr>
              <a:t>Описания ролей (мафия, доктор и т.д.).</a:t>
            </a:r>
            <a:endParaRPr b="0" lang="en-US" sz="20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600" spc="-1" strike="noStrike" cap="all">
                <a:solidFill>
                  <a:schemeClr val="dk1"/>
                </a:solidFill>
                <a:latin typeface="Tw Cen MT"/>
              </a:rPr>
              <a:t>Описание реализации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Бот имеет 2 команды </a:t>
            </a:r>
            <a:r>
              <a:rPr b="0" lang="en-US" sz="2400" spc="-1" strike="noStrike">
                <a:solidFill>
                  <a:schemeClr val="dk1"/>
                </a:solidFill>
                <a:latin typeface="Tw Cen MT"/>
              </a:rPr>
              <a:t>/startgame </a:t>
            </a: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и </a:t>
            </a:r>
            <a:r>
              <a:rPr b="0" lang="en-US" sz="2400" spc="-1" strike="noStrike">
                <a:solidFill>
                  <a:schemeClr val="dk1"/>
                </a:solidFill>
                <a:latin typeface="Tw Cen MT"/>
              </a:rPr>
              <a:t>/endgame</a:t>
            </a: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. Остальная логика происходит на </a:t>
            </a:r>
            <a:r>
              <a:rPr b="0" lang="en-US" sz="2400" spc="-1" strike="noStrike">
                <a:solidFill>
                  <a:schemeClr val="dk1"/>
                </a:solidFill>
                <a:latin typeface="Tw Cen MT"/>
              </a:rPr>
              <a:t>inline</a:t>
            </a: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 кнопках. 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Формат </a:t>
            </a:r>
            <a:r>
              <a:rPr b="0" lang="en-US" sz="2400" spc="-1" strike="noStrike">
                <a:solidFill>
                  <a:schemeClr val="dk1"/>
                </a:solidFill>
                <a:latin typeface="Tw Cen MT"/>
              </a:rPr>
              <a:t>call-back</a:t>
            </a: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Tw Cen MT"/>
              </a:rPr>
              <a:t>: &lt;</a:t>
            </a: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Действие</a:t>
            </a:r>
            <a:r>
              <a:rPr b="0" lang="en-US" sz="2400" spc="-1" strike="noStrike">
                <a:solidFill>
                  <a:schemeClr val="dk1"/>
                </a:solidFill>
                <a:latin typeface="Tw Cen MT"/>
              </a:rPr>
              <a:t>&gt;_&lt;ID </a:t>
            </a: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игрока</a:t>
            </a:r>
            <a:r>
              <a:rPr b="0" lang="en-US" sz="2400" spc="-1" strike="noStrike">
                <a:solidFill>
                  <a:schemeClr val="dk1"/>
                </a:solidFill>
                <a:latin typeface="Tw Cen MT"/>
              </a:rPr>
              <a:t>&gt;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Настройки вынесены в отдельный файл.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Реализован инструментарий для работы с </a:t>
            </a:r>
            <a:r>
              <a:rPr b="0" lang="en-US" sz="2400" spc="-1" strike="noStrike">
                <a:solidFill>
                  <a:schemeClr val="dk1"/>
                </a:solidFill>
                <a:latin typeface="Tw Cen MT"/>
              </a:rPr>
              <a:t>sq3 </a:t>
            </a: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базами данных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600" spc="-1" strike="noStrike" cap="all">
                <a:solidFill>
                  <a:schemeClr val="dk1"/>
                </a:solidFill>
                <a:latin typeface="Tw Cen MT"/>
              </a:rPr>
              <a:t>Демонстрация работы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pic>
        <p:nvPicPr>
          <p:cNvPr id="147" name="Рисунок 3" descr=""/>
          <p:cNvPicPr/>
          <p:nvPr/>
        </p:nvPicPr>
        <p:blipFill>
          <a:blip r:embed="rId1"/>
          <a:stretch/>
        </p:blipFill>
        <p:spPr>
          <a:xfrm>
            <a:off x="4320000" y="1728360"/>
            <a:ext cx="4211640" cy="4211640"/>
          </a:xfrm>
          <a:prstGeom prst="rect">
            <a:avLst/>
          </a:prstGeom>
          <a:ln w="0">
            <a:noFill/>
          </a:ln>
        </p:spPr>
      </p:pic>
      <p:sp>
        <p:nvSpPr>
          <p:cNvPr id="148" name="TextBox 4"/>
          <p:cNvSpPr/>
          <p:nvPr/>
        </p:nvSpPr>
        <p:spPr>
          <a:xfrm>
            <a:off x="1578960" y="6008760"/>
            <a:ext cx="760104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Зайдите в группу для демонстрации бота</a:t>
            </a:r>
            <a:endParaRPr b="0" lang="ru-RU" sz="2400" spc="-1" strike="noStrike">
              <a:solidFill>
                <a:srgbClr val="ffffff"/>
              </a:solidFill>
              <a:latin typeface="XO Ori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141560" y="61848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ru-RU" sz="3600" spc="-1" strike="noStrike" cap="all">
                <a:solidFill>
                  <a:schemeClr val="dk1"/>
                </a:solidFill>
                <a:latin typeface="Tw Cen MT"/>
              </a:rPr>
              <a:t>заключение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1141560" y="2249640"/>
            <a:ext cx="990576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Бот помогает играть в мафию без ведущего, практически где угодно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Пользователи экономят время на организацию 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Проект можно улучшить добавлением новых ролей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ffffff"/>
              </a:buClr>
              <a:buSzPct val="125000"/>
              <a:buFont typeface="Arial"/>
              <a:buChar char="•"/>
            </a:pPr>
            <a:r>
              <a:rPr b="0" lang="ru-RU" sz="2400" spc="-1" strike="noStrike">
                <a:solidFill>
                  <a:schemeClr val="dk1"/>
                </a:solidFill>
                <a:latin typeface="Tw Cen MT"/>
              </a:rPr>
              <a:t>Можно добавить систему рейтинга и статистики среди игроков</a:t>
            </a:r>
            <a:endParaRPr b="0" lang="en-US" sz="24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143000" y="2689560"/>
            <a:ext cx="9905760" cy="147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ru-RU" sz="3600" spc="-1" strike="noStrike" cap="all">
                <a:solidFill>
                  <a:schemeClr val="dk1"/>
                </a:solidFill>
                <a:latin typeface="Tw Cen MT"/>
              </a:rPr>
              <a:t>СПАСИБО ЗА ВНИМАНИЕ!</a:t>
            </a:r>
            <a:endParaRPr b="0" lang="en-US" sz="3600" spc="-1" strike="noStrike">
              <a:solidFill>
                <a:schemeClr val="dk1"/>
              </a:solidFill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Контур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8000"/>
                <a:lumMod val="110000"/>
              </a:schemeClr>
            </a:gs>
            <a:gs pos="100000">
              <a:schemeClr val="phClr">
                <a:tint val="81000"/>
                <a:lumMod val="105000"/>
              </a:schemeClr>
            </a:gs>
          </a:gsLst>
          <a:lin ang="5040000" scaled="0"/>
          <a:tileRect l="0" t="0" r="0" b="0"/>
        </a:gradFill>
        <a:gradFill>
          <a:gsLst>
            <a:gs pos="0">
              <a:schemeClr val="phClr">
                <a:tint val="94000"/>
                <a:lumMod val="102000"/>
              </a:schemeClr>
            </a:gs>
            <a:gs pos="100000">
              <a:schemeClr val="phClr">
                <a:shade val="74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40000"/>
              </a:schemeClr>
            </a:gs>
            <a:gs pos="100000">
              <a:schemeClr val="phClr">
                <a:shade val="92000"/>
                <a:lumMod val="48000"/>
              </a:schemeClr>
            </a:gs>
          </a:gsLst>
          <a:lin ang="5040000" scaled="0"/>
          <a:tileRect l="0" t="0" r="0" b="0"/>
        </a:gradFill>
        <a:blipFill rotWithShape="0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Контур</Template>
  <TotalTime>38</TotalTime>
  <Application>Редактор_презентаций/2.8.0.0$Linux_X86_64 LibreOffice_project/</Application>
  <AppVersion>15.0000</AppVersion>
  <Words>289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2025-05-15T19:41:03Z</dcterms:created>
  <dc:creator>Евстифейкин</dc:creator>
  <dc:description/>
  <dc:language>ru-RU</dc:language>
  <cp:lastModifiedBy/>
  <dcterms:modified xsi:type="dcterms:W3CDTF">2025-05-16T16:03:17Z</dcterms:modified>
  <cp:revision>10</cp:revision>
  <dc:subject/>
  <dc:title>Проект «бот для игры в мафию в telegram»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7</vt:i4>
  </property>
</Properties>
</file>