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6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40297-70CB-4F57-AD48-5D06FF0C6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A8F465-040C-41B2-81D8-77020D99D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C6D72-E135-4F3F-B8C2-7EE0E00A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C94A-BF92-4D31-AB17-FBFD22C5577E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1E3D5-0DA5-43DC-90CA-83CBD2B3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D8E08-5DD1-45A7-90B6-7B8A2560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BC56-A709-41F9-92A0-2201BF0DD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32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A765C-941E-4341-A428-B8C240DA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96A162-A04E-467B-BBE4-83A4E0950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B46D49-FE1C-460A-BC69-5EBB23E5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C94A-BF92-4D31-AB17-FBFD22C5577E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2E26A-4385-499E-A007-7939C8E1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B13BD-1A4D-495D-8D5F-A3D8092E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BC56-A709-41F9-92A0-2201BF0DD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9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7C5D7F-D6F9-4523-8835-B684524C9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0741E-2383-4CBD-8DC6-504A233A6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4D61B-EE8E-4E76-A80D-E9381FAB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C94A-BF92-4D31-AB17-FBFD22C5577E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339D5-0DBE-44FD-9B7D-F0766217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A89F0-EF35-45E2-8F54-1C8592CA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BC56-A709-41F9-92A0-2201BF0DD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3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6A6A7-C3AB-4931-B958-2AA27D6F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692D9-60D8-46D6-B7CC-1FCA490C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39A8A9-5B8F-4972-95FE-DF3D5D2B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C94A-BF92-4D31-AB17-FBFD22C5577E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032AC-DBDE-4910-B364-F0EA1CC69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221D6-785E-4CDA-AFB1-ABEC720F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BC56-A709-41F9-92A0-2201BF0DD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1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19D29-4747-44EE-B8C3-0ACD4130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0C9E23-666F-4A23-B7A6-210AB8912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7D036-924A-46B5-A295-2BF2A972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C94A-BF92-4D31-AB17-FBFD22C5577E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9AB32-0466-4820-8F1B-36133CF1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4914B-CE8D-4A88-8E9B-E8BE01DC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BC56-A709-41F9-92A0-2201BF0DD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DB03D-39B1-428E-BDB5-454293BE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FF1CE-75CC-4339-8B59-9235ED230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C3902-E9A7-4B2A-AF57-15F86238B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4E424-C9F2-46AD-8DCF-1630D46F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C94A-BF92-4D31-AB17-FBFD22C5577E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803BD-F37A-4E1E-A819-232E996D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1951E-40F6-4D94-B33C-5F6C034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BC56-A709-41F9-92A0-2201BF0DD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91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0E77A-3F37-47E1-AB98-83346726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DF4F1-3982-445F-BF1E-60685962D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1D479A-8706-4DE7-BFFD-B85FEEFB1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3C11B0-5478-496E-AB81-C4FA4E8F8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928495-2FB5-4371-A30C-0D8A5E628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E93D9A-3468-4AE7-9C6F-13F65F5D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C94A-BF92-4D31-AB17-FBFD22C5577E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9BE30C-EA3C-45E0-93A0-C07DBB95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A0DCBA-D2E5-42BF-A98F-63127DE8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BC56-A709-41F9-92A0-2201BF0DD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2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4F695-BF73-4285-97CD-7057D884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5F862F-5B37-4221-BAC1-28824318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C94A-BF92-4D31-AB17-FBFD22C5577E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D26D5E-87BE-4E3C-B585-4B0DC89D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F83D2D-B0B6-4019-9C3B-2B6A9A02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BC56-A709-41F9-92A0-2201BF0DD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1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C0EBAA-A2B9-4467-924E-4CAB1A3D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C94A-BF92-4D31-AB17-FBFD22C5577E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79D6E4-3E30-40BE-95A0-093E709E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F99349-CE2A-426D-9A6D-32D26EB7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BC56-A709-41F9-92A0-2201BF0DD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33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8F11-2CAA-4035-B590-28AB93D3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B8548-F6D6-4D9A-A36C-14D14AC65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A0EC0A-27C3-4315-AF7F-BEE33992B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938679-BFAB-4C15-A200-BA11E5C0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C94A-BF92-4D31-AB17-FBFD22C5577E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40083-3AA4-41CF-953F-02B9DA52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18ADD8-60A8-40B2-A33D-417B1C07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BC56-A709-41F9-92A0-2201BF0DD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6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B6992-EB7A-4710-B8BC-2C36074A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486CAD-FBC1-4A45-8E06-09EB4C526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929187-851D-40AD-AEF3-EC97A9825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69DA3-D085-4904-A10F-B706F6DE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C94A-BF92-4D31-AB17-FBFD22C5577E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043C6-3268-4717-A49C-204AE398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6CF26-80AD-4031-B939-AAD7EC09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BC56-A709-41F9-92A0-2201BF0DD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0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24B398-BA4E-41CC-A7DF-DA8C27F0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F4B86-0DE6-4905-A6B7-A729651D5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04395-6DC2-4302-9C83-8C0430A0D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C94A-BF92-4D31-AB17-FBFD22C5577E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6B5AB-64BA-4855-8D14-BBADE06AA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3E1E6-4922-443A-A6CD-E26488F1A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4BC56-A709-41F9-92A0-2201BF0DD3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88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23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云飞</dc:creator>
  <cp:lastModifiedBy>左 云飞</cp:lastModifiedBy>
  <cp:revision>1</cp:revision>
  <dcterms:created xsi:type="dcterms:W3CDTF">2020-03-03T18:09:43Z</dcterms:created>
  <dcterms:modified xsi:type="dcterms:W3CDTF">2020-03-03T18:09:53Z</dcterms:modified>
</cp:coreProperties>
</file>