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5" autoAdjust="0"/>
    <p:restoredTop sz="95238" autoAdjust="0"/>
  </p:normalViewPr>
  <p:slideViewPr>
    <p:cSldViewPr snapToGrid="0" showGuides="1">
      <p:cViewPr varScale="1">
        <p:scale>
          <a:sx n="78" d="100"/>
          <a:sy n="78" d="100"/>
        </p:scale>
        <p:origin x="715" y="77"/>
      </p:cViewPr>
      <p:guideLst>
        <p:guide orient="horz" pos="91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9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32AE7F0-3D6E-4143-9DD3-469840573F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49713" y="2451851"/>
            <a:ext cx="7234237" cy="9771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1710EDAC-568F-4371-9DC1-4AD1660E1F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9713" y="3450825"/>
            <a:ext cx="7234237" cy="9771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ero" pitchFamily="2" charset="0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2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55B9E4C5-4907-457E-A9E2-D870AC49D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4325" y="622300"/>
            <a:ext cx="7937500" cy="392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598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93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289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5C7BD6-79C3-4B5F-A717-197B19E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4325" y="622300"/>
            <a:ext cx="9052540" cy="392113"/>
          </a:xfrm>
        </p:spPr>
        <p:txBody>
          <a:bodyPr/>
          <a:lstStyle/>
          <a:p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A1.2.2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横式字体标志反白图 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Reverse</a:t>
            </a:r>
            <a:r>
              <a:rPr lang="zh-CN" altLang="en-US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Hor. </a:t>
            </a:r>
            <a:r>
              <a:rPr lang="en-US" altLang="zh-CN" sz="20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Namemarks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endParaRPr lang="zh-CN" altLang="en-US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7FCC33-8F02-45B7-8330-F675D773E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449388"/>
            <a:ext cx="1008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91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5C7BD6-79C3-4B5F-A717-197B19E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4325" y="622300"/>
            <a:ext cx="9052540" cy="392113"/>
          </a:xfrm>
        </p:spPr>
        <p:txBody>
          <a:bodyPr/>
          <a:lstStyle/>
          <a:p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A1.2.3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横式字体标志黑白图 </a:t>
            </a:r>
            <a:r>
              <a:rPr lang="en-US" altLang="zh-CN" sz="20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Solide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Seal </a:t>
            </a:r>
            <a:endParaRPr lang="zh-CN" altLang="en-US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05D369-44F1-47D0-A5F7-3FCC09C96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449388"/>
            <a:ext cx="10080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599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5C7BD6-79C3-4B5F-A717-197B19E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4325" y="622300"/>
            <a:ext cx="9052540" cy="392113"/>
          </a:xfrm>
        </p:spPr>
        <p:txBody>
          <a:bodyPr/>
          <a:lstStyle/>
          <a:p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A1.2.3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横式字体标志黑白图 </a:t>
            </a:r>
            <a:r>
              <a:rPr lang="en-US" altLang="zh-CN" sz="20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Solide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Seal </a:t>
            </a:r>
            <a:endParaRPr lang="zh-CN" altLang="en-US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57A2C-CF8E-4242-98AB-4BF42418E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449388"/>
            <a:ext cx="10080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7071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5C7BD6-79C3-4B5F-A717-197B19E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4325" y="622300"/>
            <a:ext cx="9052540" cy="392113"/>
          </a:xfrm>
        </p:spPr>
        <p:txBody>
          <a:bodyPr/>
          <a:lstStyle/>
          <a:p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A1.2.4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纵式字体标志 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Vert. </a:t>
            </a:r>
            <a:r>
              <a:rPr lang="en-US" altLang="zh-CN" sz="20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Namemarks</a:t>
            </a:r>
            <a:endParaRPr lang="zh-CN" altLang="en-US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B9AB21-4A9F-4E07-BEF9-7407F50D3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94" y="1449388"/>
            <a:ext cx="2520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2425CD-8B52-422C-BBC7-BDC232CE6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884" y="1449388"/>
            <a:ext cx="2520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3528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382361-6E11-4532-A9A1-625A2E9EB7A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09064" y="3520367"/>
            <a:ext cx="7194550" cy="5715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Corporate Typeface</a:t>
            </a:r>
            <a:endParaRPr lang="zh-CN" altLang="en-US" dirty="0"/>
          </a:p>
        </p:txBody>
      </p:sp>
      <p:sp>
        <p:nvSpPr>
          <p:cNvPr id="4" name="文本占位符 7">
            <a:extLst>
              <a:ext uri="{FF2B5EF4-FFF2-40B4-BE49-F238E27FC236}">
                <a16:creationId xmlns:a16="http://schemas.microsoft.com/office/drawing/2014/main" id="{D80C28F6-5437-4760-9519-6DD24ACE4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21" y="2828968"/>
            <a:ext cx="7234237" cy="9771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辅助印刷字体</a:t>
            </a:r>
          </a:p>
        </p:txBody>
      </p:sp>
    </p:spTree>
    <p:extLst>
      <p:ext uri="{BB962C8B-B14F-4D97-AF65-F5344CB8AC3E}">
        <p14:creationId xmlns:p14="http://schemas.microsoft.com/office/powerpoint/2010/main" val="593881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5C7BD6-79C3-4B5F-A717-197B19E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4325" y="622300"/>
            <a:ext cx="9052540" cy="392113"/>
          </a:xfrm>
        </p:spPr>
        <p:txBody>
          <a:bodyPr/>
          <a:lstStyle/>
          <a:p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A1.3.1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辅助印刷中文字体 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Chin. Corporate Typeface </a:t>
            </a:r>
            <a:endParaRPr lang="zh-CN" altLang="en-US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A27555-E9AB-4054-9D63-8B425605E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603" y="1449388"/>
            <a:ext cx="8388794" cy="491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95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5C7BD6-79C3-4B5F-A717-197B19E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4325" y="622300"/>
            <a:ext cx="9052540" cy="392113"/>
          </a:xfrm>
        </p:spPr>
        <p:txBody>
          <a:bodyPr/>
          <a:lstStyle/>
          <a:p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A1.3.2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辅助印刷英文字体 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Eng. Corporate Typeface </a:t>
            </a:r>
            <a:endParaRPr lang="zh-CN" altLang="en-US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C8D776-E331-4F40-B69C-8C07EF22C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297" y="1449388"/>
            <a:ext cx="8387406" cy="49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11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382361-6E11-4532-A9A1-625A2E9EB7A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09064" y="3520367"/>
            <a:ext cx="7194550" cy="5715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Combination of Seal and </a:t>
            </a:r>
            <a:r>
              <a:rPr lang="en-US" altLang="zh-CN" dirty="0" err="1"/>
              <a:t>Namemarks</a:t>
            </a:r>
            <a:r>
              <a:rPr lang="en-US" altLang="zh-CN" dirty="0"/>
              <a:t> </a:t>
            </a:r>
          </a:p>
        </p:txBody>
      </p:sp>
      <p:sp>
        <p:nvSpPr>
          <p:cNvPr id="4" name="文本占位符 7">
            <a:extLst>
              <a:ext uri="{FF2B5EF4-FFF2-40B4-BE49-F238E27FC236}">
                <a16:creationId xmlns:a16="http://schemas.microsoft.com/office/drawing/2014/main" id="{D80C28F6-5437-4760-9519-6DD24ACE4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21" y="2828968"/>
            <a:ext cx="7234237" cy="9771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标准组合</a:t>
            </a:r>
          </a:p>
        </p:txBody>
      </p:sp>
    </p:spTree>
    <p:extLst>
      <p:ext uri="{BB962C8B-B14F-4D97-AF65-F5344CB8AC3E}">
        <p14:creationId xmlns:p14="http://schemas.microsoft.com/office/powerpoint/2010/main" val="2080753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5C7BD6-79C3-4B5F-A717-197B19E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3989" y="410036"/>
            <a:ext cx="9052540" cy="1039352"/>
          </a:xfrm>
        </p:spPr>
        <p:txBody>
          <a:bodyPr/>
          <a:lstStyle/>
          <a:p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A2.1.1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图形标志与中文字体标志横向组合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Hor. Combination of Seal and Chin. </a:t>
            </a:r>
            <a:r>
              <a:rPr lang="en-US" altLang="zh-CN" sz="20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Namemarks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endParaRPr lang="zh-CN" altLang="en-US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FD8A75-B58E-49A5-B9C2-312C4B5E4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449388"/>
            <a:ext cx="10080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930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5C7BD6-79C3-4B5F-A717-197B19E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3989" y="410036"/>
            <a:ext cx="9052540" cy="1039352"/>
          </a:xfrm>
        </p:spPr>
        <p:txBody>
          <a:bodyPr/>
          <a:lstStyle/>
          <a:p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A2.1.2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图形标志与中文字体标志横向组合反白图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Reverse Hor. Combination of Seal and Chin. </a:t>
            </a:r>
            <a:r>
              <a:rPr lang="en-US" altLang="zh-CN" sz="20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Namemarks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endParaRPr lang="zh-CN" altLang="en-US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E81C49-96B6-49CB-B2B5-1A1A329F1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449388"/>
            <a:ext cx="1008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3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382361-6E11-4532-A9A1-625A2E9EB7A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09064" y="3520367"/>
            <a:ext cx="7194550" cy="5715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Seal</a:t>
            </a:r>
            <a:endParaRPr lang="zh-CN" altLang="en-US" dirty="0"/>
          </a:p>
        </p:txBody>
      </p:sp>
      <p:sp>
        <p:nvSpPr>
          <p:cNvPr id="4" name="文本占位符 7">
            <a:extLst>
              <a:ext uri="{FF2B5EF4-FFF2-40B4-BE49-F238E27FC236}">
                <a16:creationId xmlns:a16="http://schemas.microsoft.com/office/drawing/2014/main" id="{D80C28F6-5437-4760-9519-6DD24ACE4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21" y="2828968"/>
            <a:ext cx="7234237" cy="9771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图形标志</a:t>
            </a:r>
          </a:p>
        </p:txBody>
      </p:sp>
    </p:spTree>
    <p:extLst>
      <p:ext uri="{BB962C8B-B14F-4D97-AF65-F5344CB8AC3E}">
        <p14:creationId xmlns:p14="http://schemas.microsoft.com/office/powerpoint/2010/main" val="4020417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5C7BD6-79C3-4B5F-A717-197B19E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3989" y="410036"/>
            <a:ext cx="9052540" cy="1039352"/>
          </a:xfrm>
        </p:spPr>
        <p:txBody>
          <a:bodyPr/>
          <a:lstStyle/>
          <a:p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A2.2.1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图形标志与英文字体标志横向组合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Hor. Combination of Seal and Eng. </a:t>
            </a:r>
            <a:r>
              <a:rPr lang="en-US" altLang="zh-CN" sz="20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Namemarks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endParaRPr lang="zh-CN" altLang="en-US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9C9A21-B9A6-499D-9259-F9049DA22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449388"/>
            <a:ext cx="10080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992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5C7BD6-79C3-4B5F-A717-197B19E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3989" y="410036"/>
            <a:ext cx="9052540" cy="1039352"/>
          </a:xfrm>
        </p:spPr>
        <p:txBody>
          <a:bodyPr/>
          <a:lstStyle/>
          <a:p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A2.2.2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图形标志与英文字体标志横向组合反白图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Reverse Hor. Combination of Seal and Eng. </a:t>
            </a:r>
            <a:r>
              <a:rPr lang="en-US" altLang="zh-CN" sz="20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Namemarks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endParaRPr lang="zh-CN" altLang="en-US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14ECDA-2479-44BB-8D00-52F409D8D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449388"/>
            <a:ext cx="1008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59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5C7BD6-79C3-4B5F-A717-197B19E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3989" y="410036"/>
            <a:ext cx="9052540" cy="1039352"/>
          </a:xfrm>
        </p:spPr>
        <p:txBody>
          <a:bodyPr/>
          <a:lstStyle/>
          <a:p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A2.3.1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图形标志与中文字体标志纵向组合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Vert. Combination of Seal and Chin. </a:t>
            </a:r>
            <a:r>
              <a:rPr lang="en-US" altLang="zh-CN" sz="20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Namemarks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endParaRPr lang="zh-CN" altLang="en-US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C588A2-FDF7-43A9-9B56-991A51988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449388"/>
            <a:ext cx="10080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0191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5C7BD6-79C3-4B5F-A717-197B19E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3989" y="410036"/>
            <a:ext cx="9052540" cy="1039352"/>
          </a:xfrm>
        </p:spPr>
        <p:txBody>
          <a:bodyPr/>
          <a:lstStyle/>
          <a:p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A2.3.2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图形标志与中文字体标志纵向组合反白图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Reverse Vert. Combination of Seal and Chin. </a:t>
            </a:r>
            <a:r>
              <a:rPr lang="en-US" altLang="zh-CN" sz="20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Namemarks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endParaRPr lang="zh-CN" altLang="en-US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4A29C9-C61D-4637-9345-6DE31A0B9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449388"/>
            <a:ext cx="1008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34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5C7BD6-79C3-4B5F-A717-197B19E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3989" y="410036"/>
            <a:ext cx="9052540" cy="1039352"/>
          </a:xfrm>
        </p:spPr>
        <p:txBody>
          <a:bodyPr/>
          <a:lstStyle/>
          <a:p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A2.4.1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图形标志与英文字体标志纵向组合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Vert. Combination of Seal and Eng. </a:t>
            </a:r>
            <a:r>
              <a:rPr lang="en-US" altLang="zh-CN" sz="20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Namemarks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endParaRPr lang="zh-CN" altLang="en-US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518B11-D351-4C4A-ABAA-8EA4F6F69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449388"/>
            <a:ext cx="10080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3616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5C7BD6-79C3-4B5F-A717-197B19E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3989" y="410036"/>
            <a:ext cx="9052540" cy="1039352"/>
          </a:xfrm>
        </p:spPr>
        <p:txBody>
          <a:bodyPr/>
          <a:lstStyle/>
          <a:p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A2.4.2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图形标志与英文字体标志纵向组合反白图</a:t>
            </a:r>
            <a:endParaRPr lang="en-US" altLang="zh-CN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Reverse Vert. Combination of Seal and Eng. </a:t>
            </a:r>
            <a:r>
              <a:rPr lang="en-US" altLang="zh-CN" sz="20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Namemarks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endParaRPr lang="zh-CN" altLang="en-US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F6992A-76DC-4728-8553-FE9B9FEF6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449388"/>
            <a:ext cx="1008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68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5C7BD6-79C3-4B5F-A717-197B19E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83821" y="537855"/>
            <a:ext cx="9052540" cy="573190"/>
          </a:xfrm>
        </p:spPr>
        <p:txBody>
          <a:bodyPr/>
          <a:lstStyle/>
          <a:p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A2.5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标志使用禁例 </a:t>
            </a: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Misuse of Combination </a:t>
            </a:r>
            <a:endParaRPr lang="zh-CN" altLang="en-US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C18497-91CE-4B29-8BFB-9399196C3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449388"/>
            <a:ext cx="1008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93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382361-6E11-4532-A9A1-625A2E9EB7A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09064" y="3520367"/>
            <a:ext cx="7194550" cy="5715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zh-CN" dirty="0"/>
              <a:t>Standard Colors </a:t>
            </a:r>
          </a:p>
        </p:txBody>
      </p:sp>
      <p:sp>
        <p:nvSpPr>
          <p:cNvPr id="4" name="文本占位符 7">
            <a:extLst>
              <a:ext uri="{FF2B5EF4-FFF2-40B4-BE49-F238E27FC236}">
                <a16:creationId xmlns:a16="http://schemas.microsoft.com/office/drawing/2014/main" id="{D80C28F6-5437-4760-9519-6DD24ACE4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21" y="2828968"/>
            <a:ext cx="7234237" cy="9771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标准色彩</a:t>
            </a:r>
          </a:p>
        </p:txBody>
      </p:sp>
    </p:spTree>
    <p:extLst>
      <p:ext uri="{BB962C8B-B14F-4D97-AF65-F5344CB8AC3E}">
        <p14:creationId xmlns:p14="http://schemas.microsoft.com/office/powerpoint/2010/main" val="1661809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5C7BD6-79C3-4B5F-A717-197B19E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4325" y="622300"/>
            <a:ext cx="9052540" cy="392113"/>
          </a:xfrm>
        </p:spPr>
        <p:txBody>
          <a:bodyPr/>
          <a:lstStyle/>
          <a:p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A4.1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基本色 </a:t>
            </a: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Basic Colors </a:t>
            </a:r>
            <a:endParaRPr lang="zh-CN" altLang="en-US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3FF16B-A1EA-4008-B405-2E58735B4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449388"/>
            <a:ext cx="50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58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5C7BD6-79C3-4B5F-A717-197B19E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4325" y="622300"/>
            <a:ext cx="9052540" cy="392113"/>
          </a:xfrm>
        </p:spPr>
        <p:txBody>
          <a:bodyPr/>
          <a:lstStyle/>
          <a:p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A4.2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辅助色 </a:t>
            </a:r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Accessory Colors </a:t>
            </a:r>
            <a:endParaRPr lang="zh-CN" altLang="en-US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B38277-3CF1-4BEF-8292-49780512C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449388"/>
            <a:ext cx="50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1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5C7BD6-79C3-4B5F-A717-197B19E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A1.1.1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图形标志 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Seal</a:t>
            </a:r>
            <a:endParaRPr lang="zh-CN" altLang="en-US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A11164-4D1B-47C1-952F-18389473F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449388"/>
            <a:ext cx="5040000" cy="504000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48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5C7BD6-79C3-4B5F-A717-197B19E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A1.1.2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图形标志反白图 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Reverse Seal</a:t>
            </a:r>
            <a:endParaRPr lang="zh-CN" altLang="en-US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12F2A3-B8CA-46CC-B316-1F4587811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449388"/>
            <a:ext cx="5040000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3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5C7BD6-79C3-4B5F-A717-197B19E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A1.1.4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图形标志黑白图 </a:t>
            </a:r>
            <a:r>
              <a:rPr lang="en-US" altLang="zh-CN" sz="20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Solide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Seal</a:t>
            </a:r>
            <a:endParaRPr lang="zh-CN" altLang="en-US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D570EE-D166-474C-9340-3D3F538CC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1449388"/>
            <a:ext cx="5040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4303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382361-6E11-4532-A9A1-625A2E9EB7A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09064" y="3520367"/>
            <a:ext cx="7194550" cy="571500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zh-CN" dirty="0" err="1"/>
              <a:t>Namemarks</a:t>
            </a:r>
            <a:endParaRPr lang="zh-CN" altLang="en-US" dirty="0"/>
          </a:p>
        </p:txBody>
      </p:sp>
      <p:sp>
        <p:nvSpPr>
          <p:cNvPr id="4" name="文本占位符 7">
            <a:extLst>
              <a:ext uri="{FF2B5EF4-FFF2-40B4-BE49-F238E27FC236}">
                <a16:creationId xmlns:a16="http://schemas.microsoft.com/office/drawing/2014/main" id="{D80C28F6-5437-4760-9519-6DD24ACE4A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89221" y="2828968"/>
            <a:ext cx="7234237" cy="9771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字体标志</a:t>
            </a:r>
          </a:p>
        </p:txBody>
      </p:sp>
    </p:spTree>
    <p:extLst>
      <p:ext uri="{BB962C8B-B14F-4D97-AF65-F5344CB8AC3E}">
        <p14:creationId xmlns:p14="http://schemas.microsoft.com/office/powerpoint/2010/main" val="40497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5C7BD6-79C3-4B5F-A717-197B19E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A1.2.1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横式字体标志 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Hor. </a:t>
            </a:r>
            <a:r>
              <a:rPr lang="en-US" altLang="zh-CN" sz="20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Namemarks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endParaRPr lang="zh-CN" altLang="en-US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467C95-077F-4511-A0D7-308D93162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449388"/>
            <a:ext cx="10080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498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5C7BD6-79C3-4B5F-A717-197B19E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A1.2.1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横式字体标志 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Hor. </a:t>
            </a:r>
            <a:r>
              <a:rPr lang="en-US" altLang="zh-CN" sz="20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Namemarks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endParaRPr lang="zh-CN" altLang="en-US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7483F3-277B-4CB6-8121-D05D7C655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449388"/>
            <a:ext cx="1008000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277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6730E5D-831A-49B2-8C07-D486AB628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449388"/>
            <a:ext cx="10080000" cy="5040000"/>
          </a:xfrm>
          <a:prstGeom prst="rect">
            <a:avLst/>
          </a:prstGeom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5C7BD6-79C3-4B5F-A717-197B19E617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4325" y="622300"/>
            <a:ext cx="9052540" cy="392113"/>
          </a:xfrm>
        </p:spPr>
        <p:txBody>
          <a:bodyPr/>
          <a:lstStyle/>
          <a:p>
            <a:r>
              <a:rPr lang="en-US" altLang="zh-CN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A1.2.2 </a:t>
            </a:r>
            <a:r>
              <a:rPr lang="zh-CN" altLang="en-US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横式字体标志反白图 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Reverse</a:t>
            </a:r>
            <a:r>
              <a:rPr lang="zh-CN" altLang="en-US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Hor. </a:t>
            </a:r>
            <a:r>
              <a:rPr lang="en-US" altLang="zh-CN" sz="2000" dirty="0" err="1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Namemarks</a:t>
            </a:r>
            <a:r>
              <a:rPr lang="en-US" altLang="zh-CN" sz="20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endParaRPr lang="zh-CN" altLang="en-US" sz="20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3972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296</Words>
  <Application>Microsoft Office PowerPoint</Application>
  <PresentationFormat>宽屏</PresentationFormat>
  <Paragraphs>41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等线</vt:lpstr>
      <vt:lpstr>思源黑体 CN Regular</vt:lpstr>
      <vt:lpstr>Aero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左 云飞</dc:creator>
  <cp:lastModifiedBy>左 云飞</cp:lastModifiedBy>
  <cp:revision>10</cp:revision>
  <dcterms:created xsi:type="dcterms:W3CDTF">2020-03-04T01:02:19Z</dcterms:created>
  <dcterms:modified xsi:type="dcterms:W3CDTF">2020-03-04T02:06:14Z</dcterms:modified>
</cp:coreProperties>
</file>