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52" autoAdjust="0"/>
  </p:normalViewPr>
  <p:slideViewPr>
    <p:cSldViewPr snapToGrid="0">
      <p:cViewPr>
        <p:scale>
          <a:sx n="100" d="100"/>
          <a:sy n="100" d="100"/>
        </p:scale>
        <p:origin x="18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0DED-854E-4F4A-B3AF-A6E2DBF6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4D76E-0D77-4D4C-B3DF-AC77FCD1F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34D16-3797-4034-AF10-09C80B61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6CF0-F24C-4E0C-879F-AF54DB30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A2FD-A4A7-4707-BE95-70EA37CA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47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96B2-0308-474D-9B96-3470989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6EA2-C4CD-462A-B500-27895C84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3418-F8D8-493C-931B-BB85B749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7392-D69A-4CFC-87C9-B6937F9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251E-0707-40C7-80EC-54C5E0E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79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B82F9-2064-428E-AD18-18B5F0FB8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4F4E-C760-4C39-A558-D9A5BA21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F2C4-72F9-4751-B9FD-BFC8A027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461F-FCF7-45D6-AFF9-9D125A0A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C085-1911-49CA-A368-F3087FA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0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33F5-30DE-41C3-91DF-30C2D6EC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767B-D4AC-425E-831E-144C8A21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AE0A-7F09-4212-9A4D-1CE2F92C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13D5-ADF5-4F60-86CA-74BDC94C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5584-B63A-4535-913A-F92E20D0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6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4ACD-483E-40A6-A8E0-907E8B87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C22F-7ACC-4E0B-99C0-62F8E158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8724-CB37-4DB9-91B9-E9A4322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BDCC-499B-4953-B31E-543F594F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0E92-3CE6-4A55-84F2-BD944A13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6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48B0-C0D2-424B-832E-52BEE169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D4EF-BD67-43D9-A8CD-79580DC2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D093-6566-46AE-9EBE-CEFBD77A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6313-E4D4-4F03-90DE-7131050C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EECE-1805-41DC-9810-93B5EA89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FDA65-4818-4A71-92A6-8956E04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6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A35-4865-40D1-B753-426A70B4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8772-AF08-4590-8110-F4475896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5A0F8-77E2-4647-BCCF-8C348203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D3FC3-6E6C-4D83-B3E5-31582CD1E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036AE-A950-46FB-8B45-924A9F3B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2CD4D-A556-472C-A373-8349A74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426E-AFC6-44EE-8687-00F0F9E4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02394-3FB3-406F-B6C3-68BE9E9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0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693D-70D4-4A73-B511-C5DA2721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7A6D7-B2DB-4020-A87D-C2AEC016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47C2-F7B8-41FF-BE98-34C17D7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FB3C-28A1-4A73-9906-437968A5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B0C93-796C-42CF-819B-D1BE72C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98150-5206-4957-AA93-25FAF4F6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E81AF-303C-4CAD-945A-7675AE9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5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BC01-321B-4DA7-BA9D-72ABCDA0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1E2C-6D6A-4B1D-8F1F-890FE228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3821A-1227-48AF-8151-B945422D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DE9D-F05A-4012-B052-DA9AA077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44B0-CAD2-40B1-B7DB-50F3C4EE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1441-B03E-42F9-818F-8BB8170A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5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0D47-CD04-40C8-9C73-23ABD6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D1F72-EB6E-4742-A851-A59070A64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7F156-9545-460D-B51C-14226021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34A68-B0A0-41E5-AEF3-FD0F32B1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58404-E442-42F5-AA80-3AD6D033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9CB2-FAAD-4415-961D-D330D2A8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C539-B618-4571-87EB-92C111D8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5849-6AF9-485E-ADDC-8D1E0407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3EC1-B3D4-4E30-B241-1D3E2F783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83BD3-9CF2-46B0-9A85-69C7B60F7063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DD20-0EC6-42F2-B49B-CC5861B2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73A1-4173-4D7F-9DE1-F7E40A99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B75E-2951-4449-9513-799EDA5D47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0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0F27CA-580F-473F-A7D4-6CB8797C984D}"/>
                  </a:ext>
                </a:extLst>
              </p:cNvPr>
              <p:cNvSpPr/>
              <p:nvPr/>
            </p:nvSpPr>
            <p:spPr>
              <a:xfrm>
                <a:off x="4176075" y="1654358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0F27CA-580F-473F-A7D4-6CB8797C9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5" y="1654358"/>
                <a:ext cx="938984" cy="514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AB7106-E864-4753-931F-9A7F49AC96AB}"/>
                  </a:ext>
                </a:extLst>
              </p:cNvPr>
              <p:cNvSpPr/>
              <p:nvPr/>
            </p:nvSpPr>
            <p:spPr>
              <a:xfrm>
                <a:off x="4176075" y="3183856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AB7106-E864-4753-931F-9A7F49AC9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5" y="3183856"/>
                <a:ext cx="938984" cy="514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2039CE-5414-4509-83F2-CABECC284CD4}"/>
                  </a:ext>
                </a:extLst>
              </p:cNvPr>
              <p:cNvSpPr/>
              <p:nvPr/>
            </p:nvSpPr>
            <p:spPr>
              <a:xfrm>
                <a:off x="4176075" y="2416726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2039CE-5414-4509-83F2-CABECC28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5" y="2416726"/>
                <a:ext cx="938984" cy="514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5C431-F978-4B53-8AFC-11D3D1CAC315}"/>
                  </a:ext>
                </a:extLst>
              </p:cNvPr>
              <p:cNvSpPr/>
              <p:nvPr/>
            </p:nvSpPr>
            <p:spPr>
              <a:xfrm>
                <a:off x="4176075" y="3946227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5C431-F978-4B53-8AFC-11D3D1CAC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5" y="3946227"/>
                <a:ext cx="938984" cy="514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9C60AF3-1A80-45D4-812A-F24D44C66FB1}"/>
              </a:ext>
            </a:extLst>
          </p:cNvPr>
          <p:cNvCxnSpPr>
            <a:cxnSpLocks/>
            <a:stCxn id="153" idx="6"/>
            <a:endCxn id="6" idx="1"/>
          </p:cNvCxnSpPr>
          <p:nvPr/>
        </p:nvCxnSpPr>
        <p:spPr>
          <a:xfrm>
            <a:off x="3189331" y="1910310"/>
            <a:ext cx="986744" cy="76371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29FFFF-BF29-4FA2-9C9D-3C8B39C80255}"/>
              </a:ext>
            </a:extLst>
          </p:cNvPr>
          <p:cNvCxnSpPr>
            <a:cxnSpLocks/>
            <a:stCxn id="153" idx="6"/>
            <a:endCxn id="4" idx="1"/>
          </p:cNvCxnSpPr>
          <p:nvPr/>
        </p:nvCxnSpPr>
        <p:spPr>
          <a:xfrm>
            <a:off x="3189331" y="1910310"/>
            <a:ext cx="986744" cy="1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F3FF5D4-FCCB-47F2-8038-71EC1DA6D8AA}"/>
              </a:ext>
            </a:extLst>
          </p:cNvPr>
          <p:cNvCxnSpPr>
            <a:cxnSpLocks/>
            <a:stCxn id="150" idx="6"/>
            <a:endCxn id="5" idx="1"/>
          </p:cNvCxnSpPr>
          <p:nvPr/>
        </p:nvCxnSpPr>
        <p:spPr>
          <a:xfrm flipV="1">
            <a:off x="3189331" y="3441153"/>
            <a:ext cx="986744" cy="7610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E17C2-A912-4ED3-8C6C-5904920D1EDB}"/>
              </a:ext>
            </a:extLst>
          </p:cNvPr>
          <p:cNvCxnSpPr>
            <a:cxnSpLocks/>
            <a:stCxn id="150" idx="6"/>
            <a:endCxn id="7" idx="1"/>
          </p:cNvCxnSpPr>
          <p:nvPr/>
        </p:nvCxnSpPr>
        <p:spPr>
          <a:xfrm>
            <a:off x="3189331" y="4202179"/>
            <a:ext cx="986744" cy="1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376F3B-9D9F-4DB1-BFB7-15D4E3BFF127}"/>
                  </a:ext>
                </a:extLst>
              </p:cNvPr>
              <p:cNvSpPr/>
              <p:nvPr/>
            </p:nvSpPr>
            <p:spPr>
              <a:xfrm>
                <a:off x="6299324" y="1654358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376F3B-9D9F-4DB1-BFB7-15D4E3BF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24" y="1654358"/>
                <a:ext cx="938984" cy="514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BD5C7C-AF34-47D9-A17D-A5BDD645FDAF}"/>
                  </a:ext>
                </a:extLst>
              </p:cNvPr>
              <p:cNvSpPr/>
              <p:nvPr/>
            </p:nvSpPr>
            <p:spPr>
              <a:xfrm>
                <a:off x="6299324" y="3183856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BD5C7C-AF34-47D9-A17D-A5BDD645F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24" y="3183856"/>
                <a:ext cx="938984" cy="514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33FDB1-6C57-4ED0-943C-8DFC07143131}"/>
                  </a:ext>
                </a:extLst>
              </p:cNvPr>
              <p:cNvSpPr/>
              <p:nvPr/>
            </p:nvSpPr>
            <p:spPr>
              <a:xfrm>
                <a:off x="6299324" y="2416726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33FDB1-6C57-4ED0-943C-8DFC07143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24" y="2416726"/>
                <a:ext cx="938984" cy="514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7DD1861-E4D7-426A-ACFE-F12CD0807BB0}"/>
                  </a:ext>
                </a:extLst>
              </p:cNvPr>
              <p:cNvSpPr/>
              <p:nvPr/>
            </p:nvSpPr>
            <p:spPr>
              <a:xfrm>
                <a:off x="6299324" y="3946227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7DD1861-E4D7-426A-ACFE-F12CD0807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24" y="3946227"/>
                <a:ext cx="938984" cy="514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672DADB-60ED-483A-8AF1-EE62DEC2B8DD}"/>
              </a:ext>
            </a:extLst>
          </p:cNvPr>
          <p:cNvCxnSpPr>
            <a:cxnSpLocks/>
            <a:stCxn id="34" idx="6"/>
            <a:endCxn id="28" idx="1"/>
          </p:cNvCxnSpPr>
          <p:nvPr/>
        </p:nvCxnSpPr>
        <p:spPr>
          <a:xfrm>
            <a:off x="5519949" y="1911653"/>
            <a:ext cx="779375" cy="76237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B6F2D6-60E6-4F2E-AFCE-B308F5D0169F}"/>
              </a:ext>
            </a:extLst>
          </p:cNvPr>
          <p:cNvCxnSpPr>
            <a:cxnSpLocks/>
            <a:stCxn id="34" idx="6"/>
            <a:endCxn id="26" idx="1"/>
          </p:cNvCxnSpPr>
          <p:nvPr/>
        </p:nvCxnSpPr>
        <p:spPr>
          <a:xfrm>
            <a:off x="5519949" y="1911653"/>
            <a:ext cx="779375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1EE5B71-E96F-4434-815A-ED6693E524FE}"/>
              </a:ext>
            </a:extLst>
          </p:cNvPr>
          <p:cNvSpPr>
            <a:spLocks noChangeAspect="1"/>
          </p:cNvSpPr>
          <p:nvPr/>
        </p:nvSpPr>
        <p:spPr>
          <a:xfrm>
            <a:off x="5390746" y="1847051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FA300-B0D9-4D64-BF2C-1C39082F9352}"/>
              </a:ext>
            </a:extLst>
          </p:cNvPr>
          <p:cNvCxnSpPr>
            <a:cxnSpLocks/>
            <a:stCxn id="4" idx="3"/>
            <a:endCxn id="34" idx="2"/>
          </p:cNvCxnSpPr>
          <p:nvPr/>
        </p:nvCxnSpPr>
        <p:spPr>
          <a:xfrm flipV="1">
            <a:off x="5115059" y="1911653"/>
            <a:ext cx="275687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E46E1F1-41C7-48D1-A6EA-9C2B5DD2CD0F}"/>
              </a:ext>
            </a:extLst>
          </p:cNvPr>
          <p:cNvCxnSpPr>
            <a:cxnSpLocks/>
            <a:stCxn id="5" idx="3"/>
            <a:endCxn id="34" idx="4"/>
          </p:cNvCxnSpPr>
          <p:nvPr/>
        </p:nvCxnSpPr>
        <p:spPr>
          <a:xfrm flipV="1">
            <a:off x="5115059" y="1976254"/>
            <a:ext cx="340289" cy="146489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707E60F-3C8E-4818-820D-EB0678D2E84E}"/>
              </a:ext>
            </a:extLst>
          </p:cNvPr>
          <p:cNvSpPr>
            <a:spLocks noChangeAspect="1"/>
          </p:cNvSpPr>
          <p:nvPr/>
        </p:nvSpPr>
        <p:spPr>
          <a:xfrm>
            <a:off x="5689400" y="4138920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0756CE-E723-4C19-BA7A-8BF210194BD1}"/>
              </a:ext>
            </a:extLst>
          </p:cNvPr>
          <p:cNvCxnSpPr>
            <a:cxnSpLocks/>
            <a:stCxn id="7" idx="3"/>
            <a:endCxn id="42" idx="2"/>
          </p:cNvCxnSpPr>
          <p:nvPr/>
        </p:nvCxnSpPr>
        <p:spPr>
          <a:xfrm flipV="1">
            <a:off x="5115059" y="4203522"/>
            <a:ext cx="574341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3BB72FC-DD96-4870-A095-C0BF95A7EB6D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>
            <a:off x="5115059" y="2674023"/>
            <a:ext cx="638943" cy="1464897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6D11DBA-2315-4E4D-90D5-9CAAC7BBA748}"/>
              </a:ext>
            </a:extLst>
          </p:cNvPr>
          <p:cNvCxnSpPr>
            <a:cxnSpLocks/>
            <a:stCxn id="42" idx="6"/>
            <a:endCxn id="27" idx="1"/>
          </p:cNvCxnSpPr>
          <p:nvPr/>
        </p:nvCxnSpPr>
        <p:spPr>
          <a:xfrm flipV="1">
            <a:off x="5818603" y="3441153"/>
            <a:ext cx="480721" cy="76236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1E86CE-CC5A-4C43-A22E-BBE2470A58E1}"/>
              </a:ext>
            </a:extLst>
          </p:cNvPr>
          <p:cNvCxnSpPr>
            <a:cxnSpLocks/>
            <a:stCxn id="42" idx="6"/>
            <a:endCxn id="29" idx="1"/>
          </p:cNvCxnSpPr>
          <p:nvPr/>
        </p:nvCxnSpPr>
        <p:spPr>
          <a:xfrm>
            <a:off x="5818603" y="4203522"/>
            <a:ext cx="480721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7C41D0-2746-4B2B-8D50-1A0CA569FAA0}"/>
              </a:ext>
            </a:extLst>
          </p:cNvPr>
          <p:cNvCxnSpPr>
            <a:cxnSpLocks/>
            <a:stCxn id="118" idx="6"/>
            <a:endCxn id="215" idx="2"/>
          </p:cNvCxnSpPr>
          <p:nvPr/>
        </p:nvCxnSpPr>
        <p:spPr>
          <a:xfrm flipV="1">
            <a:off x="7605378" y="1904347"/>
            <a:ext cx="809338" cy="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07E83B5-F9DE-4023-9156-28C976EE8593}"/>
              </a:ext>
            </a:extLst>
          </p:cNvPr>
          <p:cNvSpPr>
            <a:spLocks noChangeAspect="1"/>
          </p:cNvSpPr>
          <p:nvPr/>
        </p:nvSpPr>
        <p:spPr>
          <a:xfrm>
            <a:off x="7476175" y="1847050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2B0921B-E934-44F7-B514-44BFE79AE17C}"/>
              </a:ext>
            </a:extLst>
          </p:cNvPr>
          <p:cNvCxnSpPr>
            <a:cxnSpLocks/>
            <a:stCxn id="26" idx="3"/>
            <a:endCxn id="118" idx="2"/>
          </p:cNvCxnSpPr>
          <p:nvPr/>
        </p:nvCxnSpPr>
        <p:spPr>
          <a:xfrm flipV="1">
            <a:off x="7238308" y="1911652"/>
            <a:ext cx="237867" cy="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8D16762-C02F-490F-A79C-6D6A6126FE59}"/>
              </a:ext>
            </a:extLst>
          </p:cNvPr>
          <p:cNvCxnSpPr>
            <a:cxnSpLocks/>
            <a:stCxn id="27" idx="3"/>
            <a:endCxn id="118" idx="4"/>
          </p:cNvCxnSpPr>
          <p:nvPr/>
        </p:nvCxnSpPr>
        <p:spPr>
          <a:xfrm flipV="1">
            <a:off x="7238308" y="1976253"/>
            <a:ext cx="302469" cy="14649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7696753-E5A0-4727-AD71-FBF52648FD6B}"/>
              </a:ext>
            </a:extLst>
          </p:cNvPr>
          <p:cNvSpPr>
            <a:spLocks noChangeAspect="1"/>
          </p:cNvSpPr>
          <p:nvPr/>
        </p:nvSpPr>
        <p:spPr>
          <a:xfrm>
            <a:off x="7771408" y="4138919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D9FD83-B9B5-493E-B4A7-FCDFEC739F6A}"/>
              </a:ext>
            </a:extLst>
          </p:cNvPr>
          <p:cNvCxnSpPr>
            <a:cxnSpLocks/>
            <a:stCxn id="29" idx="3"/>
            <a:endCxn id="123" idx="2"/>
          </p:cNvCxnSpPr>
          <p:nvPr/>
        </p:nvCxnSpPr>
        <p:spPr>
          <a:xfrm flipV="1">
            <a:off x="7238308" y="4203521"/>
            <a:ext cx="533100" cy="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A5F9059-260D-446D-986A-AB52D1DB6DA4}"/>
              </a:ext>
            </a:extLst>
          </p:cNvPr>
          <p:cNvCxnSpPr>
            <a:cxnSpLocks/>
            <a:stCxn id="28" idx="3"/>
            <a:endCxn id="123" idx="0"/>
          </p:cNvCxnSpPr>
          <p:nvPr/>
        </p:nvCxnSpPr>
        <p:spPr>
          <a:xfrm>
            <a:off x="7238308" y="2674023"/>
            <a:ext cx="597702" cy="1464896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4543E5-F637-49BB-A712-363B3FEBE27E}"/>
              </a:ext>
            </a:extLst>
          </p:cNvPr>
          <p:cNvCxnSpPr>
            <a:cxnSpLocks/>
            <a:stCxn id="123" idx="6"/>
            <a:endCxn id="181" idx="2"/>
          </p:cNvCxnSpPr>
          <p:nvPr/>
        </p:nvCxnSpPr>
        <p:spPr>
          <a:xfrm>
            <a:off x="7900611" y="4203521"/>
            <a:ext cx="5141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2815F03-43E6-4908-8D6C-14E60272E688}"/>
              </a:ext>
            </a:extLst>
          </p:cNvPr>
          <p:cNvSpPr>
            <a:spLocks noChangeAspect="1"/>
          </p:cNvSpPr>
          <p:nvPr/>
        </p:nvSpPr>
        <p:spPr>
          <a:xfrm>
            <a:off x="3060128" y="4137577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79866E1-26FD-4FA0-BA9D-013ECF283978}"/>
              </a:ext>
            </a:extLst>
          </p:cNvPr>
          <p:cNvSpPr>
            <a:spLocks noChangeAspect="1"/>
          </p:cNvSpPr>
          <p:nvPr/>
        </p:nvSpPr>
        <p:spPr>
          <a:xfrm>
            <a:off x="3060128" y="1845708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542A23C-1171-4358-AD66-3417EA948419}"/>
                  </a:ext>
                </a:extLst>
              </p:cNvPr>
              <p:cNvSpPr/>
              <p:nvPr/>
            </p:nvSpPr>
            <p:spPr>
              <a:xfrm>
                <a:off x="1677888" y="1654355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542A23C-1171-4358-AD66-3417EA94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88" y="1654355"/>
                <a:ext cx="938984" cy="5145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E8EE0-1841-40A0-96E0-B67414470D50}"/>
              </a:ext>
            </a:extLst>
          </p:cNvPr>
          <p:cNvCxnSpPr>
            <a:cxnSpLocks/>
            <a:stCxn id="158" idx="3"/>
            <a:endCxn id="153" idx="2"/>
          </p:cNvCxnSpPr>
          <p:nvPr/>
        </p:nvCxnSpPr>
        <p:spPr>
          <a:xfrm flipV="1">
            <a:off x="2616872" y="1910310"/>
            <a:ext cx="443256" cy="1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2F397A3-AFB9-41F4-8EBB-2ABD86169955}"/>
                  </a:ext>
                </a:extLst>
              </p:cNvPr>
              <p:cNvSpPr/>
              <p:nvPr/>
            </p:nvSpPr>
            <p:spPr>
              <a:xfrm>
                <a:off x="1677888" y="3946227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2F397A3-AFB9-41F4-8EBB-2ABD86169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88" y="3946227"/>
                <a:ext cx="938984" cy="5145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AB83EC5-6500-48AC-8CF0-577BD1950F7C}"/>
              </a:ext>
            </a:extLst>
          </p:cNvPr>
          <p:cNvCxnSpPr>
            <a:cxnSpLocks/>
            <a:stCxn id="162" idx="3"/>
            <a:endCxn id="150" idx="2"/>
          </p:cNvCxnSpPr>
          <p:nvPr/>
        </p:nvCxnSpPr>
        <p:spPr>
          <a:xfrm flipV="1">
            <a:off x="2616872" y="4202179"/>
            <a:ext cx="443256" cy="1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F9C78DF-3ADE-4CB2-9465-11E6547D4BCD}"/>
                  </a:ext>
                </a:extLst>
              </p:cNvPr>
              <p:cNvSpPr/>
              <p:nvPr/>
            </p:nvSpPr>
            <p:spPr>
              <a:xfrm>
                <a:off x="4176074" y="4829069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F9C78DF-3ADE-4CB2-9465-11E6547D4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4" y="4829069"/>
                <a:ext cx="938984" cy="514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E102DFE-C29F-4F71-898F-CE3830C63B5D}"/>
                  </a:ext>
                </a:extLst>
              </p:cNvPr>
              <p:cNvSpPr/>
              <p:nvPr/>
            </p:nvSpPr>
            <p:spPr>
              <a:xfrm>
                <a:off x="4176075" y="751967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E102DFE-C29F-4F71-898F-CE3830C6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5" y="751967"/>
                <a:ext cx="938984" cy="514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2964A95-197A-492E-A8B7-DB941BB2F96C}"/>
                  </a:ext>
                </a:extLst>
              </p:cNvPr>
              <p:cNvSpPr/>
              <p:nvPr/>
            </p:nvSpPr>
            <p:spPr>
              <a:xfrm>
                <a:off x="8015927" y="4839094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2964A95-197A-492E-A8B7-DB941BB2F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927" y="4839094"/>
                <a:ext cx="938984" cy="514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DA913A5-C624-464C-A402-28B953F2B091}"/>
                  </a:ext>
                </a:extLst>
              </p:cNvPr>
              <p:cNvSpPr/>
              <p:nvPr/>
            </p:nvSpPr>
            <p:spPr>
              <a:xfrm>
                <a:off x="8011140" y="745026"/>
                <a:ext cx="938984" cy="5145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DA913A5-C624-464C-A402-28B953F2B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140" y="745026"/>
                <a:ext cx="938984" cy="5145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3AE59F9-05A5-4DDE-975D-3D2A2314CDEA}"/>
              </a:ext>
            </a:extLst>
          </p:cNvPr>
          <p:cNvCxnSpPr>
            <a:cxnSpLocks/>
            <a:stCxn id="177" idx="1"/>
            <a:endCxn id="150" idx="4"/>
          </p:cNvCxnSpPr>
          <p:nvPr/>
        </p:nvCxnSpPr>
        <p:spPr>
          <a:xfrm rot="10800000">
            <a:off x="3124730" y="4266780"/>
            <a:ext cx="1051344" cy="8195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E182ABC-26E0-4DDA-8735-838F9E6BB1F0}"/>
              </a:ext>
            </a:extLst>
          </p:cNvPr>
          <p:cNvCxnSpPr>
            <a:cxnSpLocks/>
            <a:stCxn id="179" idx="1"/>
            <a:endCxn id="177" idx="3"/>
          </p:cNvCxnSpPr>
          <p:nvPr/>
        </p:nvCxnSpPr>
        <p:spPr>
          <a:xfrm flipH="1" flipV="1">
            <a:off x="5115058" y="5086366"/>
            <a:ext cx="2900869" cy="100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8A90C50-0833-4DB0-BE59-B463ECCEAF8C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6299324" y="5096391"/>
            <a:ext cx="1716603" cy="25729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CAF18D4-D2F3-46F7-96FC-A41F557DDB21}"/>
              </a:ext>
            </a:extLst>
          </p:cNvPr>
          <p:cNvSpPr/>
          <p:nvPr/>
        </p:nvSpPr>
        <p:spPr>
          <a:xfrm>
            <a:off x="3568468" y="1514338"/>
            <a:ext cx="4447459" cy="307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1F42D15-DE6D-4679-8B5A-27E5355EA053}"/>
              </a:ext>
            </a:extLst>
          </p:cNvPr>
          <p:cNvCxnSpPr>
            <a:cxnSpLocks/>
            <a:stCxn id="181" idx="6"/>
          </p:cNvCxnSpPr>
          <p:nvPr/>
        </p:nvCxnSpPr>
        <p:spPr>
          <a:xfrm>
            <a:off x="8543919" y="4203521"/>
            <a:ext cx="20235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2B7E37A-1BC4-41AA-8B99-0D17B09A81B2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8543919" y="1904347"/>
            <a:ext cx="2023528" cy="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3EA4033-C0D6-42D1-A281-489230979594}"/>
              </a:ext>
            </a:extLst>
          </p:cNvPr>
          <p:cNvCxnSpPr>
            <a:cxnSpLocks/>
            <a:stCxn id="180" idx="1"/>
            <a:endCxn id="178" idx="3"/>
          </p:cNvCxnSpPr>
          <p:nvPr/>
        </p:nvCxnSpPr>
        <p:spPr>
          <a:xfrm flipH="1">
            <a:off x="5115059" y="1002323"/>
            <a:ext cx="2896081" cy="6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402E4E6-C16B-45E3-A63D-5EC1F8D96A3A}"/>
              </a:ext>
            </a:extLst>
          </p:cNvPr>
          <p:cNvCxnSpPr>
            <a:cxnSpLocks/>
            <a:stCxn id="178" idx="1"/>
            <a:endCxn id="153" idx="0"/>
          </p:cNvCxnSpPr>
          <p:nvPr/>
        </p:nvCxnSpPr>
        <p:spPr>
          <a:xfrm rot="10800000" flipV="1">
            <a:off x="3124731" y="1009264"/>
            <a:ext cx="1051345" cy="8364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F72A049-CDD8-436E-8022-5D642185A7B0}"/>
              </a:ext>
            </a:extLst>
          </p:cNvPr>
          <p:cNvCxnSpPr>
            <a:cxnSpLocks/>
            <a:stCxn id="261" idx="6"/>
            <a:endCxn id="158" idx="1"/>
          </p:cNvCxnSpPr>
          <p:nvPr/>
        </p:nvCxnSpPr>
        <p:spPr>
          <a:xfrm flipV="1">
            <a:off x="1206219" y="1911652"/>
            <a:ext cx="471669" cy="3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59F657F-A5EA-471F-8BE4-732F3DA1A8B4}"/>
              </a:ext>
            </a:extLst>
          </p:cNvPr>
          <p:cNvCxnSpPr>
            <a:cxnSpLocks/>
            <a:stCxn id="266" idx="6"/>
            <a:endCxn id="162" idx="1"/>
          </p:cNvCxnSpPr>
          <p:nvPr/>
        </p:nvCxnSpPr>
        <p:spPr>
          <a:xfrm flipV="1">
            <a:off x="1208192" y="4203524"/>
            <a:ext cx="4696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02AE68-4C07-4AD8-9740-51672A6B873B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375168" y="4203525"/>
            <a:ext cx="7038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CE8136F-9CFA-4F33-A3EB-2F61A6FDA33A}"/>
              </a:ext>
            </a:extLst>
          </p:cNvPr>
          <p:cNvCxnSpPr>
            <a:cxnSpLocks/>
            <a:endCxn id="261" idx="2"/>
          </p:cNvCxnSpPr>
          <p:nvPr/>
        </p:nvCxnSpPr>
        <p:spPr>
          <a:xfrm>
            <a:off x="375168" y="1911722"/>
            <a:ext cx="701848" cy="3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3166696F-3165-45F9-9EDE-0739B114D6A9}"/>
              </a:ext>
            </a:extLst>
          </p:cNvPr>
          <p:cNvCxnSpPr>
            <a:cxnSpLocks/>
            <a:stCxn id="166" idx="2"/>
            <a:endCxn id="266" idx="4"/>
          </p:cNvCxnSpPr>
          <p:nvPr/>
        </p:nvCxnSpPr>
        <p:spPr>
          <a:xfrm rot="10800000">
            <a:off x="1143591" y="4268127"/>
            <a:ext cx="4601410" cy="1344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39D0CF92-5E84-4A93-9C42-4E84E985D210}"/>
              </a:ext>
            </a:extLst>
          </p:cNvPr>
          <p:cNvCxnSpPr>
            <a:cxnSpLocks/>
            <a:stCxn id="182" idx="2"/>
            <a:endCxn id="261" idx="0"/>
          </p:cNvCxnSpPr>
          <p:nvPr/>
        </p:nvCxnSpPr>
        <p:spPr>
          <a:xfrm rot="10800000" flipV="1">
            <a:off x="1141619" y="437755"/>
            <a:ext cx="4621383" cy="14127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0C9380D8-AC2E-4F80-897B-51E9CD03193D}"/>
              </a:ext>
            </a:extLst>
          </p:cNvPr>
          <p:cNvSpPr txBox="1"/>
          <p:nvPr/>
        </p:nvSpPr>
        <p:spPr>
          <a:xfrm>
            <a:off x="877477" y="4137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3F1724D-8451-4E22-A5CC-8CDFAD3EB7B5}"/>
              </a:ext>
            </a:extLst>
          </p:cNvPr>
          <p:cNvSpPr txBox="1"/>
          <p:nvPr/>
        </p:nvSpPr>
        <p:spPr>
          <a:xfrm>
            <a:off x="1145195" y="41375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F6CF7C8-F5D5-4BA3-B81A-18B518EBFF88}"/>
              </a:ext>
            </a:extLst>
          </p:cNvPr>
          <p:cNvSpPr txBox="1"/>
          <p:nvPr/>
        </p:nvSpPr>
        <p:spPr>
          <a:xfrm>
            <a:off x="869845" y="1603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6432FC0-7E01-4C22-9F50-BF61E9B22172}"/>
              </a:ext>
            </a:extLst>
          </p:cNvPr>
          <p:cNvSpPr txBox="1"/>
          <p:nvPr/>
        </p:nvSpPr>
        <p:spPr>
          <a:xfrm>
            <a:off x="1137563" y="16031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9085684-8DA3-4004-88EA-25FED1920A14}"/>
              </a:ext>
            </a:extLst>
          </p:cNvPr>
          <p:cNvSpPr txBox="1"/>
          <p:nvPr/>
        </p:nvSpPr>
        <p:spPr>
          <a:xfrm>
            <a:off x="8211600" y="4137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F2A87DC-2A08-47D7-845F-27F719F9A826}"/>
              </a:ext>
            </a:extLst>
          </p:cNvPr>
          <p:cNvSpPr txBox="1"/>
          <p:nvPr/>
        </p:nvSpPr>
        <p:spPr>
          <a:xfrm>
            <a:off x="8479318" y="4137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20F13CA-02D9-43C6-9A14-F17A9E2E4AAB}"/>
              </a:ext>
            </a:extLst>
          </p:cNvPr>
          <p:cNvSpPr txBox="1"/>
          <p:nvPr/>
        </p:nvSpPr>
        <p:spPr>
          <a:xfrm>
            <a:off x="8203956" y="1582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710B0E6-F5E7-4544-9838-77355D691DD4}"/>
              </a:ext>
            </a:extLst>
          </p:cNvPr>
          <p:cNvSpPr txBox="1"/>
          <p:nvPr/>
        </p:nvSpPr>
        <p:spPr>
          <a:xfrm>
            <a:off x="8471674" y="1582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9F487ED-1E52-46D2-A973-954074579A5A}"/>
              </a:ext>
            </a:extLst>
          </p:cNvPr>
          <p:cNvSpPr txBox="1"/>
          <p:nvPr/>
        </p:nvSpPr>
        <p:spPr>
          <a:xfrm>
            <a:off x="2863762" y="160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149B511-00C1-47B0-B560-847243FE4E28}"/>
              </a:ext>
            </a:extLst>
          </p:cNvPr>
          <p:cNvSpPr txBox="1"/>
          <p:nvPr/>
        </p:nvSpPr>
        <p:spPr>
          <a:xfrm>
            <a:off x="3131480" y="160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EB8472A-3053-4E96-BE63-2F1CC12C158B}"/>
              </a:ext>
            </a:extLst>
          </p:cNvPr>
          <p:cNvSpPr txBox="1"/>
          <p:nvPr/>
        </p:nvSpPr>
        <p:spPr>
          <a:xfrm>
            <a:off x="2853710" y="41328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329F8A0-4C3D-4E10-8752-921DC6060A22}"/>
              </a:ext>
            </a:extLst>
          </p:cNvPr>
          <p:cNvSpPr txBox="1"/>
          <p:nvPr/>
        </p:nvSpPr>
        <p:spPr>
          <a:xfrm>
            <a:off x="3121428" y="41328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F937979-A4CF-485D-B259-B446DBF1B921}"/>
                  </a:ext>
                </a:extLst>
              </p:cNvPr>
              <p:cNvSpPr txBox="1"/>
              <p:nvPr/>
            </p:nvSpPr>
            <p:spPr>
              <a:xfrm>
                <a:off x="8062240" y="2822679"/>
                <a:ext cx="2635401" cy="444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F937979-A4CF-485D-B259-B446DBF1B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240" y="2822679"/>
                <a:ext cx="2635401" cy="4444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9D316F-384C-48D7-9EBA-F4C862BCC845}"/>
                  </a:ext>
                </a:extLst>
              </p:cNvPr>
              <p:cNvSpPr/>
              <p:nvPr/>
            </p:nvSpPr>
            <p:spPr>
              <a:xfrm>
                <a:off x="2601536" y="3883747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9D316F-384C-48D7-9EBA-F4C862BCC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36" y="3883747"/>
                <a:ext cx="487591" cy="276999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Oval 265">
            <a:extLst>
              <a:ext uri="{FF2B5EF4-FFF2-40B4-BE49-F238E27FC236}">
                <a16:creationId xmlns:a16="http://schemas.microsoft.com/office/drawing/2014/main" id="{8D460DCB-5AF2-44DA-9980-0999614A4A73}"/>
              </a:ext>
            </a:extLst>
          </p:cNvPr>
          <p:cNvSpPr>
            <a:spLocks noChangeAspect="1"/>
          </p:cNvSpPr>
          <p:nvPr/>
        </p:nvSpPr>
        <p:spPr>
          <a:xfrm>
            <a:off x="1078989" y="4138923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85267012-642C-4EB3-BC6F-707EF340C647}"/>
              </a:ext>
            </a:extLst>
          </p:cNvPr>
          <p:cNvSpPr>
            <a:spLocks noChangeAspect="1"/>
          </p:cNvSpPr>
          <p:nvPr/>
        </p:nvSpPr>
        <p:spPr>
          <a:xfrm>
            <a:off x="1077016" y="1850515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9FB3795-63F8-4F4E-904C-06CEA9BBE8B0}"/>
                  </a:ext>
                </a:extLst>
              </p:cNvPr>
              <p:cNvSpPr/>
              <p:nvPr/>
            </p:nvSpPr>
            <p:spPr>
              <a:xfrm>
                <a:off x="2615212" y="4571459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𝑓𝑓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9FB3795-63F8-4F4E-904C-06CEA9BBE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12" y="4571459"/>
                <a:ext cx="487591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3E06CBD-6F99-4120-8073-C939A3FF6159}"/>
                  </a:ext>
                </a:extLst>
              </p:cNvPr>
              <p:cNvSpPr/>
              <p:nvPr/>
            </p:nvSpPr>
            <p:spPr>
              <a:xfrm>
                <a:off x="3126232" y="3883747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3E06CBD-6F99-4120-8073-C939A3FF6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32" y="3883747"/>
                <a:ext cx="48759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E6BDE4-AA64-4401-9B5D-1F23C234E0F0}"/>
                  </a:ext>
                </a:extLst>
              </p:cNvPr>
              <p:cNvSpPr/>
              <p:nvPr/>
            </p:nvSpPr>
            <p:spPr>
              <a:xfrm>
                <a:off x="5927580" y="5185265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E6BDE4-AA64-4401-9B5D-1F23C234E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80" y="5185265"/>
                <a:ext cx="48759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E232126-B931-49A6-AEF8-4B897284B58B}"/>
                  </a:ext>
                </a:extLst>
              </p:cNvPr>
              <p:cNvSpPr/>
              <p:nvPr/>
            </p:nvSpPr>
            <p:spPr>
              <a:xfrm>
                <a:off x="6024954" y="613467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E232126-B931-49A6-AEF8-4B897284B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54" y="613467"/>
                <a:ext cx="48759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9C4666E-B22B-49C1-BC05-2C439278E99D}"/>
                  </a:ext>
                </a:extLst>
              </p:cNvPr>
              <p:cNvSpPr/>
              <p:nvPr/>
            </p:nvSpPr>
            <p:spPr>
              <a:xfrm>
                <a:off x="1183096" y="1545298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9C4666E-B22B-49C1-BC05-2C439278E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96" y="1545298"/>
                <a:ext cx="48759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D418C86-DBE5-44F1-8263-1FE420ABE4A8}"/>
                  </a:ext>
                </a:extLst>
              </p:cNvPr>
              <p:cNvSpPr/>
              <p:nvPr/>
            </p:nvSpPr>
            <p:spPr>
              <a:xfrm>
                <a:off x="1197254" y="3847588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D418C86-DBE5-44F1-8263-1FE420ABE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54" y="3847588"/>
                <a:ext cx="487591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E2B0A60-6B38-44D3-8ECE-F1AE569E10A4}"/>
                  </a:ext>
                </a:extLst>
              </p:cNvPr>
              <p:cNvSpPr/>
              <p:nvPr/>
            </p:nvSpPr>
            <p:spPr>
              <a:xfrm>
                <a:off x="2635112" y="1218590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𝑓𝑓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E2B0A60-6B38-44D3-8ECE-F1AE569E1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12" y="1218590"/>
                <a:ext cx="487591" cy="276999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EDE77EE-A1E1-4E86-89A0-1B54277A2836}"/>
                  </a:ext>
                </a:extLst>
              </p:cNvPr>
              <p:cNvSpPr/>
              <p:nvPr/>
            </p:nvSpPr>
            <p:spPr>
              <a:xfrm>
                <a:off x="2616872" y="1940650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EDE77EE-A1E1-4E86-89A0-1B54277A2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72" y="1940650"/>
                <a:ext cx="487591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F791877-72B4-4CE9-96D6-0D6CE8E9ACC7}"/>
                  </a:ext>
                </a:extLst>
              </p:cNvPr>
              <p:cNvSpPr/>
              <p:nvPr/>
            </p:nvSpPr>
            <p:spPr>
              <a:xfrm>
                <a:off x="3126232" y="1923072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F791877-72B4-4CE9-96D6-0D6CE8E9A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32" y="1923072"/>
                <a:ext cx="487591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2BF0FD9-FF31-4650-AC97-C6D0CC36AD64}"/>
              </a:ext>
            </a:extLst>
          </p:cNvPr>
          <p:cNvCxnSpPr>
            <a:cxnSpLocks/>
            <a:stCxn id="179" idx="0"/>
            <a:endCxn id="181" idx="4"/>
          </p:cNvCxnSpPr>
          <p:nvPr/>
        </p:nvCxnSpPr>
        <p:spPr>
          <a:xfrm flipH="1" flipV="1">
            <a:off x="8479318" y="4268122"/>
            <a:ext cx="6101" cy="570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99DA5DCC-9EC3-4F94-8C82-60452F5B3755}"/>
              </a:ext>
            </a:extLst>
          </p:cNvPr>
          <p:cNvSpPr>
            <a:spLocks noChangeAspect="1"/>
          </p:cNvSpPr>
          <p:nvPr/>
        </p:nvSpPr>
        <p:spPr>
          <a:xfrm>
            <a:off x="8414716" y="4138919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B6CC11F-6CC7-495A-A6B8-3AB92A06E611}"/>
              </a:ext>
            </a:extLst>
          </p:cNvPr>
          <p:cNvCxnSpPr>
            <a:cxnSpLocks/>
            <a:stCxn id="180" idx="2"/>
            <a:endCxn id="215" idx="0"/>
          </p:cNvCxnSpPr>
          <p:nvPr/>
        </p:nvCxnSpPr>
        <p:spPr>
          <a:xfrm flipH="1">
            <a:off x="8479318" y="1259619"/>
            <a:ext cx="1314" cy="580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114EE51-4557-4682-8B5B-F380BEC0CF55}"/>
              </a:ext>
            </a:extLst>
          </p:cNvPr>
          <p:cNvSpPr>
            <a:spLocks noChangeAspect="1"/>
          </p:cNvSpPr>
          <p:nvPr/>
        </p:nvSpPr>
        <p:spPr>
          <a:xfrm>
            <a:off x="8414716" y="1839745"/>
            <a:ext cx="129203" cy="1292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6BBB22-3044-48F6-913B-8A5335EC61DB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6360889" y="769465"/>
            <a:ext cx="1650251" cy="2328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6BF2C375-8A0D-40FE-949F-D742647383A5}"/>
              </a:ext>
            </a:extLst>
          </p:cNvPr>
          <p:cNvSpPr>
            <a:spLocks noChangeAspect="1"/>
          </p:cNvSpPr>
          <p:nvPr/>
        </p:nvSpPr>
        <p:spPr>
          <a:xfrm>
            <a:off x="5745001" y="5603817"/>
            <a:ext cx="18000" cy="1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CA53BE-87DC-4465-BFB6-5B126F2EAE6D}"/>
              </a:ext>
            </a:extLst>
          </p:cNvPr>
          <p:cNvCxnSpPr>
            <a:cxnSpLocks/>
            <a:stCxn id="181" idx="6"/>
            <a:endCxn id="166" idx="6"/>
          </p:cNvCxnSpPr>
          <p:nvPr/>
        </p:nvCxnSpPr>
        <p:spPr>
          <a:xfrm flipH="1">
            <a:off x="5763001" y="4203521"/>
            <a:ext cx="2780918" cy="1409296"/>
          </a:xfrm>
          <a:prstGeom prst="bentConnector3">
            <a:avLst>
              <a:gd name="adj1" fmla="val -3767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7D387A7B-B490-46FE-A48A-5DBC4B18C012}"/>
              </a:ext>
            </a:extLst>
          </p:cNvPr>
          <p:cNvSpPr>
            <a:spLocks noChangeAspect="1"/>
          </p:cNvSpPr>
          <p:nvPr/>
        </p:nvSpPr>
        <p:spPr>
          <a:xfrm>
            <a:off x="5763001" y="428756"/>
            <a:ext cx="18000" cy="1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19B4448-C34F-41B2-A2A4-1A0F912C4281}"/>
              </a:ext>
            </a:extLst>
          </p:cNvPr>
          <p:cNvCxnSpPr>
            <a:cxnSpLocks/>
            <a:stCxn id="215" idx="6"/>
            <a:endCxn id="182" idx="6"/>
          </p:cNvCxnSpPr>
          <p:nvPr/>
        </p:nvCxnSpPr>
        <p:spPr>
          <a:xfrm flipH="1" flipV="1">
            <a:off x="5781001" y="437756"/>
            <a:ext cx="2762918" cy="1466591"/>
          </a:xfrm>
          <a:prstGeom prst="bentConnector3">
            <a:avLst>
              <a:gd name="adj1" fmla="val -3757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ECED5E3-C22B-4B90-A203-D7093D1ABFB1}"/>
                  </a:ext>
                </a:extLst>
              </p:cNvPr>
              <p:cNvSpPr/>
              <p:nvPr/>
            </p:nvSpPr>
            <p:spPr>
              <a:xfrm>
                <a:off x="5795614" y="4176680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ECED5E3-C22B-4B90-A203-D7093D1AB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14" y="4176680"/>
                <a:ext cx="48759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0792404-7356-4425-9251-BA19D583891B}"/>
                  </a:ext>
                </a:extLst>
              </p:cNvPr>
              <p:cNvSpPr/>
              <p:nvPr/>
            </p:nvSpPr>
            <p:spPr>
              <a:xfrm>
                <a:off x="5707978" y="1607725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0792404-7356-4425-9251-BA19D5838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78" y="1607725"/>
                <a:ext cx="48759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86BB7C8-8B6A-4714-BD37-B4B726B19CF6}"/>
                  </a:ext>
                </a:extLst>
              </p:cNvPr>
              <p:cNvSpPr/>
              <p:nvPr/>
            </p:nvSpPr>
            <p:spPr>
              <a:xfrm>
                <a:off x="7967804" y="3851578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86BB7C8-8B6A-4714-BD37-B4B726B19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04" y="3851578"/>
                <a:ext cx="48759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ED2CBD-EBE9-413E-995C-848BC36289E4}"/>
                  </a:ext>
                </a:extLst>
              </p:cNvPr>
              <p:cNvSpPr/>
              <p:nvPr/>
            </p:nvSpPr>
            <p:spPr>
              <a:xfrm>
                <a:off x="7997200" y="1967049"/>
                <a:ext cx="4875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ED2CBD-EBE9-413E-995C-848BC362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200" y="1967049"/>
                <a:ext cx="48759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80C338A-1F11-4B39-BB78-ADA3D0E01AA2}"/>
                  </a:ext>
                </a:extLst>
              </p:cNvPr>
              <p:cNvSpPr/>
              <p:nvPr/>
            </p:nvSpPr>
            <p:spPr>
              <a:xfrm>
                <a:off x="348123" y="1583447"/>
                <a:ext cx="487591" cy="293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80C338A-1F11-4B39-BB78-ADA3D0E01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3" y="1583447"/>
                <a:ext cx="487591" cy="29399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CF53024-2397-4F6B-824E-41525EE79CE9}"/>
                  </a:ext>
                </a:extLst>
              </p:cNvPr>
              <p:cNvSpPr/>
              <p:nvPr/>
            </p:nvSpPr>
            <p:spPr>
              <a:xfrm>
                <a:off x="329878" y="3875250"/>
                <a:ext cx="487591" cy="293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CF53024-2397-4F6B-824E-41525EE79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78" y="3875250"/>
                <a:ext cx="487591" cy="29399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98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Maurelli</dc:creator>
  <cp:lastModifiedBy>Luca Maurelli</cp:lastModifiedBy>
  <cp:revision>11</cp:revision>
  <dcterms:created xsi:type="dcterms:W3CDTF">2019-11-15T09:51:17Z</dcterms:created>
  <dcterms:modified xsi:type="dcterms:W3CDTF">2019-11-15T10:55:23Z</dcterms:modified>
</cp:coreProperties>
</file>