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55"/>
  </p:normalViewPr>
  <p:slideViewPr>
    <p:cSldViewPr snapToGrid="0" snapToObjects="1">
      <p:cViewPr>
        <p:scale>
          <a:sx n="74" d="100"/>
          <a:sy n="74" d="100"/>
        </p:scale>
        <p:origin x="250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178-90AA-AE42-A887-CB4B8DD90B5C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CA3E-EAEE-364F-9EFA-DECB2A1752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178-90AA-AE42-A887-CB4B8DD90B5C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CA3E-EAEE-364F-9EFA-DECB2A1752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178-90AA-AE42-A887-CB4B8DD90B5C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CA3E-EAEE-364F-9EFA-DECB2A1752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178-90AA-AE42-A887-CB4B8DD90B5C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CA3E-EAEE-364F-9EFA-DECB2A1752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178-90AA-AE42-A887-CB4B8DD90B5C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CA3E-EAEE-364F-9EFA-DECB2A1752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178-90AA-AE42-A887-CB4B8DD90B5C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CA3E-EAEE-364F-9EFA-DECB2A1752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178-90AA-AE42-A887-CB4B8DD90B5C}" type="datetimeFigureOut">
              <a:rPr lang="en-US" smtClean="0"/>
              <a:t>3/9/18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CA3E-EAEE-364F-9EFA-DECB2A1752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178-90AA-AE42-A887-CB4B8DD90B5C}" type="datetimeFigureOut">
              <a:rPr lang="en-US" smtClean="0"/>
              <a:t>3/9/18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CA3E-EAEE-364F-9EFA-DECB2A1752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178-90AA-AE42-A887-CB4B8DD90B5C}" type="datetimeFigureOut">
              <a:rPr lang="en-US" smtClean="0"/>
              <a:t>3/9/18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CA3E-EAEE-364F-9EFA-DECB2A1752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178-90AA-AE42-A887-CB4B8DD90B5C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CA3E-EAEE-364F-9EFA-DECB2A1752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D178-90AA-AE42-A887-CB4B8DD90B5C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CA3E-EAEE-364F-9EFA-DECB2A1752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ED178-90AA-AE42-A887-CB4B8DD90B5C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8CA3E-EAEE-364F-9EFA-DECB2A17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1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emf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3" t="3372" b="6540"/>
          <a:stretch/>
        </p:blipFill>
        <p:spPr>
          <a:xfrm>
            <a:off x="1502452" y="1668744"/>
            <a:ext cx="2561547" cy="1510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4" t="3372" b="6540"/>
          <a:stretch/>
        </p:blipFill>
        <p:spPr>
          <a:xfrm>
            <a:off x="4159306" y="1668744"/>
            <a:ext cx="2567241" cy="1510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35"/>
          <a:stretch/>
        </p:blipFill>
        <p:spPr>
          <a:xfrm>
            <a:off x="1502453" y="3287056"/>
            <a:ext cx="2500911" cy="37327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54"/>
          <a:stretch/>
        </p:blipFill>
        <p:spPr>
          <a:xfrm>
            <a:off x="4159306" y="3315290"/>
            <a:ext cx="2501327" cy="37078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33455" y="1049542"/>
            <a:ext cx="150327" cy="145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3051872" y="985606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Empty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4058813" y="1154131"/>
            <a:ext cx="2233728" cy="71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Rectangle 10"/>
          <p:cNvSpPr/>
          <p:nvPr/>
        </p:nvSpPr>
        <p:spPr>
          <a:xfrm>
            <a:off x="3952346" y="1044430"/>
            <a:ext cx="150327" cy="1454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Rectangle 11"/>
          <p:cNvSpPr/>
          <p:nvPr/>
        </p:nvSpPr>
        <p:spPr>
          <a:xfrm>
            <a:off x="4949880" y="1035431"/>
            <a:ext cx="150327" cy="145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TextBox 12"/>
          <p:cNvSpPr txBox="1"/>
          <p:nvPr/>
        </p:nvSpPr>
        <p:spPr>
          <a:xfrm>
            <a:off x="4058813" y="976081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Incorrect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075375" y="985143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orrect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9097" y="2087997"/>
            <a:ext cx="21753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Proportion of taxonomic </a:t>
            </a:r>
          </a:p>
          <a:p>
            <a:pPr algn="ctr"/>
            <a:r>
              <a:rPr lang="en-US" sz="1200" dirty="0" smtClean="0"/>
              <a:t>calls done correctly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701013" y="5043569"/>
            <a:ext cx="367543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Sanger Sequenced Isolates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6171213" y="1708342"/>
            <a:ext cx="399947" cy="144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93940" y="1707430"/>
            <a:ext cx="399947" cy="144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00238" y="1706522"/>
            <a:ext cx="399947" cy="144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717482" y="1705614"/>
            <a:ext cx="399947" cy="144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44206" y="1706824"/>
            <a:ext cx="399947" cy="144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07384" y="1707132"/>
            <a:ext cx="399947" cy="144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025629" y="1706220"/>
            <a:ext cx="399947" cy="144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36409" y="1705312"/>
            <a:ext cx="399947" cy="144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053653" y="1704404"/>
            <a:ext cx="399947" cy="144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69427" y="1705614"/>
            <a:ext cx="399947" cy="144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" r="91327"/>
          <a:stretch/>
        </p:blipFill>
        <p:spPr>
          <a:xfrm>
            <a:off x="1327609" y="1470082"/>
            <a:ext cx="211775" cy="199040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623794" y="8338082"/>
            <a:ext cx="1029850" cy="98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787436" y="825689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3899208" y="8256895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4008504" y="8256713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4124272" y="825671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4223770" y="8256713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4345340" y="8256531"/>
            <a:ext cx="243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S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3652635" y="8264172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</a:t>
            </a:r>
            <a:endParaRPr lang="en-US" sz="10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038" y="8070013"/>
            <a:ext cx="842687" cy="224767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 rot="16200000">
            <a:off x="4017217" y="7319553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/>
              <a:t>BLAST BLCA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4431870" y="7396498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/>
              <a:t>Bowtie 2 BLCA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4920092" y="7378863"/>
            <a:ext cx="979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err="1" smtClean="0"/>
              <a:t>Qiime</a:t>
            </a:r>
            <a:r>
              <a:rPr lang="en-US" sz="1100" dirty="0" smtClean="0"/>
              <a:t> BLAST+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5402819" y="7374053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err="1" smtClean="0"/>
              <a:t>Qiime</a:t>
            </a:r>
            <a:r>
              <a:rPr lang="en-US" sz="1100" dirty="0" smtClean="0"/>
              <a:t> </a:t>
            </a:r>
            <a:r>
              <a:rPr lang="en-US" sz="1100" dirty="0" err="1" smtClean="0"/>
              <a:t>sklearn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5858213" y="7391361"/>
            <a:ext cx="9973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err="1" smtClean="0"/>
              <a:t>Qiime</a:t>
            </a:r>
            <a:r>
              <a:rPr lang="en-US" sz="1100" dirty="0" smtClean="0"/>
              <a:t> </a:t>
            </a:r>
            <a:r>
              <a:rPr lang="en-US" sz="1100" dirty="0" err="1"/>
              <a:t>v</a:t>
            </a:r>
            <a:r>
              <a:rPr lang="en-US" sz="1100" dirty="0" err="1" smtClean="0"/>
              <a:t>search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1349011" y="7326253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/>
              <a:t>BLAST BLCA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1763664" y="7403198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/>
              <a:t>Bowtie 2 BLCA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2251886" y="7385563"/>
            <a:ext cx="979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err="1" smtClean="0"/>
              <a:t>Qiime</a:t>
            </a:r>
            <a:r>
              <a:rPr lang="en-US" sz="1100" dirty="0" smtClean="0"/>
              <a:t> BLAST+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2734613" y="7380753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err="1" smtClean="0"/>
              <a:t>Qiime</a:t>
            </a:r>
            <a:r>
              <a:rPr lang="en-US" sz="1100" dirty="0" smtClean="0"/>
              <a:t> </a:t>
            </a:r>
            <a:r>
              <a:rPr lang="en-US" sz="1100" dirty="0" err="1" smtClean="0"/>
              <a:t>sklearn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3190007" y="7398061"/>
            <a:ext cx="9973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err="1" smtClean="0"/>
              <a:t>Qiime</a:t>
            </a:r>
            <a:r>
              <a:rPr lang="en-US" sz="1100" dirty="0" smtClean="0"/>
              <a:t> </a:t>
            </a:r>
            <a:r>
              <a:rPr lang="en-US" sz="1100" dirty="0" err="1"/>
              <a:t>v</a:t>
            </a:r>
            <a:r>
              <a:rPr lang="en-US" sz="1100" dirty="0" err="1" smtClean="0"/>
              <a:t>search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1569427" y="1245625"/>
            <a:ext cx="233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16S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236416" y="1265313"/>
            <a:ext cx="233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863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4585</TotalTime>
  <Words>45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Curd</dc:creator>
  <cp:lastModifiedBy>Emily Curd</cp:lastModifiedBy>
  <cp:revision>9</cp:revision>
  <dcterms:created xsi:type="dcterms:W3CDTF">2018-03-09T14:48:41Z</dcterms:created>
  <dcterms:modified xsi:type="dcterms:W3CDTF">2018-03-12T19:14:07Z</dcterms:modified>
</cp:coreProperties>
</file>