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55"/>
  </p:normalViewPr>
  <p:slideViewPr>
    <p:cSldViewPr snapToGrid="0" snapToObjects="1">
      <p:cViewPr>
        <p:scale>
          <a:sx n="114" d="100"/>
          <a:sy n="114" d="100"/>
        </p:scale>
        <p:origin x="-288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2894A-847B-0445-89C2-E1FA1675F5FB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3AB9-678C-854C-8069-8068E489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5CB7-80A3-5D4D-8F65-78D560AB84E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10FE-8AB4-984A-8862-BB802484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2954290"/>
            <a:ext cx="5029200" cy="3408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215865" y="1932164"/>
            <a:ext cx="21753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Proportion of taxonomic calls done correctly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05723" y="5705040"/>
            <a:ext cx="14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BLCA cut off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48236" y="5860752"/>
            <a:ext cx="585047" cy="429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57050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73658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33822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6554" y="57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283" y="57101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7566" y="5860752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2530" y="57050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92988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3152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95884" y="57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52613" y="57101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14378" y="5868337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09342" y="57126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439800" y="57126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99964" y="57126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942696" y="57126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199425" y="57177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50903" y="5872854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45867" y="57171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76325" y="57171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36489" y="57171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179221" y="57171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435950" y="57222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5451" y="5925706"/>
            <a:ext cx="129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CRUX Filtered 16S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09870" y="5919449"/>
            <a:ext cx="150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CRUX Unfiltered 16S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21547" y="5919808"/>
            <a:ext cx="150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Greengenes</a:t>
            </a:r>
            <a:r>
              <a:rPr lang="en-US" sz="1200" dirty="0" smtClean="0"/>
              <a:t> 16S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349659" y="5925706"/>
            <a:ext cx="150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Silva 99 16S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795470" y="6307054"/>
            <a:ext cx="1029850" cy="9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16094" y="62218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027866" y="622189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137162" y="6221713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2930" y="62217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352428" y="622171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473998" y="6221531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271000" y="622153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Unassigned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3731354" y="1256241"/>
            <a:ext cx="150327" cy="14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TextBox 60"/>
          <p:cNvSpPr txBox="1"/>
          <p:nvPr/>
        </p:nvSpPr>
        <p:spPr>
          <a:xfrm>
            <a:off x="3849771" y="11923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Empty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4856712" y="1360830"/>
            <a:ext cx="2233728" cy="7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Rectangle 64"/>
          <p:cNvSpPr/>
          <p:nvPr/>
        </p:nvSpPr>
        <p:spPr>
          <a:xfrm>
            <a:off x="4750245" y="1251129"/>
            <a:ext cx="150327" cy="145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Rectangle 65"/>
          <p:cNvSpPr/>
          <p:nvPr/>
        </p:nvSpPr>
        <p:spPr>
          <a:xfrm>
            <a:off x="5747779" y="1242130"/>
            <a:ext cx="150327" cy="145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TextBox 66"/>
          <p:cNvSpPr txBox="1"/>
          <p:nvPr/>
        </p:nvSpPr>
        <p:spPr>
          <a:xfrm>
            <a:off x="4856712" y="118278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Incorrect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873274" y="1191842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orrect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1467735" y="4227417"/>
            <a:ext cx="21753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Sanger Sequenced Isolates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7938" y="1435957"/>
            <a:ext cx="37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56279" y="294634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t="506" r="564" b="-506"/>
          <a:stretch/>
        </p:blipFill>
        <p:spPr>
          <a:xfrm>
            <a:off x="2499041" y="1332256"/>
            <a:ext cx="5493052" cy="18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0473" y="5466915"/>
            <a:ext cx="14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BLCA cut off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052986" y="5622627"/>
            <a:ext cx="585047" cy="429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47950" y="54669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78408" y="54669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38572" y="54669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81304" y="546691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8033" y="54720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72316" y="5622627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67280" y="54669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097738" y="54669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57902" y="54669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00634" y="546691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57363" y="54720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71503" y="5630212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66467" y="54745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6925" y="54744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57089" y="54744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99821" y="547449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056550" y="54796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4649" y="5697511"/>
            <a:ext cx="129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CRUX Filtered </a:t>
            </a:r>
          </a:p>
          <a:p>
            <a:pPr algn="ctr"/>
            <a:r>
              <a:rPr lang="en-US" sz="1200" dirty="0" smtClean="0"/>
              <a:t>18S V4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4620" y="5681324"/>
            <a:ext cx="150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CRUX Unfiltered </a:t>
            </a:r>
          </a:p>
          <a:p>
            <a:pPr algn="ctr"/>
            <a:r>
              <a:rPr lang="en-US" sz="1200" dirty="0" smtClean="0"/>
              <a:t>18S V4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14134" y="5688479"/>
            <a:ext cx="150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Silva 99 18S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6092788" y="6318028"/>
            <a:ext cx="1029850" cy="9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13412" y="623287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325184" y="623286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434480" y="623268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6550248" y="623268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649746" y="6232687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771316" y="6232505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568318" y="6232504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Unassigned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5888027" y="1566629"/>
            <a:ext cx="2233728" cy="7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1467735" y="4160742"/>
            <a:ext cx="21753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Sanger Sequenced Isolates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088521" y="2124515"/>
            <a:ext cx="22884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Proportion of taxonomic </a:t>
            </a:r>
            <a:endParaRPr lang="en-US" sz="1200" dirty="0" smtClean="0"/>
          </a:p>
          <a:p>
            <a:pPr algn="ctr"/>
            <a:r>
              <a:rPr lang="en-US" sz="1200" dirty="0" smtClean="0"/>
              <a:t>calls </a:t>
            </a:r>
            <a:r>
              <a:rPr lang="en-US" sz="1200" dirty="0" smtClean="0"/>
              <a:t>done correctly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15074" y="1689033"/>
            <a:ext cx="37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3658" y="521549"/>
            <a:ext cx="7660475" cy="309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236802" y="1445107"/>
            <a:ext cx="150327" cy="14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5355219" y="138117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Empty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6255693" y="1439995"/>
            <a:ext cx="150327" cy="145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3" name="Rectangle 82"/>
          <p:cNvSpPr/>
          <p:nvPr/>
        </p:nvSpPr>
        <p:spPr>
          <a:xfrm>
            <a:off x="7253227" y="1430996"/>
            <a:ext cx="150327" cy="145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362160" y="1371646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Incorrect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378722" y="1380708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orrect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2681092" y="3131006"/>
            <a:ext cx="7953041" cy="102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t="2338" r="3323" b="21184"/>
          <a:stretch/>
        </p:blipFill>
        <p:spPr>
          <a:xfrm>
            <a:off x="2743200" y="3086683"/>
            <a:ext cx="3526669" cy="24289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12" y="6128285"/>
            <a:ext cx="730915" cy="1270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"/>
          <a:stretch/>
        </p:blipFill>
        <p:spPr>
          <a:xfrm>
            <a:off x="7067313" y="3011069"/>
            <a:ext cx="3554945" cy="2504593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7395421" y="5629782"/>
            <a:ext cx="585047" cy="429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990385" y="54740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220843" y="54740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481007" y="54740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7723739" y="54740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7980468" y="54791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614751" y="5629782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09715" y="54740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8440173" y="54740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8700337" y="54740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8943069" y="54740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9199798" y="54791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813938" y="5637367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9408902" y="54816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639360" y="54816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899524" y="54816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142256" y="54816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067084" y="5704666"/>
            <a:ext cx="129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CRUX Filtered </a:t>
            </a:r>
          </a:p>
          <a:p>
            <a:pPr algn="ctr"/>
            <a:r>
              <a:rPr lang="en-US" sz="1200" dirty="0" smtClean="0"/>
              <a:t>18S V8-9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57055" y="5688479"/>
            <a:ext cx="150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CRUX Unfiltered </a:t>
            </a:r>
          </a:p>
          <a:p>
            <a:pPr algn="ctr"/>
            <a:r>
              <a:rPr lang="en-US" sz="1200" dirty="0" smtClean="0"/>
              <a:t>18S V8-9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351347" y="54791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296010" y="5685624"/>
            <a:ext cx="150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Silva 99 18S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96745" y="3100722"/>
            <a:ext cx="3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381115" y="172074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/>
          <a:stretch/>
        </p:blipFill>
        <p:spPr>
          <a:xfrm>
            <a:off x="6800638" y="1612218"/>
            <a:ext cx="4051011" cy="1599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/>
          <a:stretch/>
        </p:blipFill>
        <p:spPr>
          <a:xfrm>
            <a:off x="2499418" y="1612218"/>
            <a:ext cx="3986023" cy="161812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699131" y="317216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60378" y="1612218"/>
            <a:ext cx="150892" cy="1618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1237334" y="2189339"/>
            <a:ext cx="21753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Proportion of </a:t>
            </a:r>
            <a:r>
              <a:rPr lang="en-US" sz="1200" smtClean="0"/>
              <a:t>taxonomic </a:t>
            </a:r>
            <a:endParaRPr lang="en-US" sz="1200" smtClean="0"/>
          </a:p>
          <a:p>
            <a:pPr algn="ctr"/>
            <a:r>
              <a:rPr lang="en-US" sz="1200" dirty="0" smtClean="0"/>
              <a:t>calls </a:t>
            </a:r>
            <a:r>
              <a:rPr lang="en-US" sz="1200" dirty="0" smtClean="0"/>
              <a:t>done correctly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05723" y="5705040"/>
            <a:ext cx="14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BLCA cut off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148236" y="5860752"/>
            <a:ext cx="585047" cy="429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57050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658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3822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6554" y="57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283" y="57101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67566" y="5860752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62530" y="57050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2988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3152" y="57050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95884" y="57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52613" y="57101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14378" y="5868337"/>
            <a:ext cx="585047" cy="32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09342" y="57126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9800" y="57126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99964" y="57126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2696" y="57126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199425" y="57177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25451" y="5925706"/>
            <a:ext cx="129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CRUX Filtered </a:t>
            </a:r>
            <a:r>
              <a:rPr lang="en-US" sz="1200" dirty="0" smtClean="0"/>
              <a:t>CO1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973122" y="5914966"/>
            <a:ext cx="136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CRUX </a:t>
            </a:r>
            <a:r>
              <a:rPr lang="en-US" sz="1200" smtClean="0"/>
              <a:t>Unfiltered </a:t>
            </a:r>
            <a:r>
              <a:rPr lang="en-US" sz="1200" smtClean="0"/>
              <a:t>CO1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21547" y="5919808"/>
            <a:ext cx="150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Midori CO1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4108679" y="6622273"/>
            <a:ext cx="1029850" cy="9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72321" y="65410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84093" y="654108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493389" y="654090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609157" y="654090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708655" y="6540904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830225" y="6540722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4209" y="653674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Unassigned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197578" y="1540623"/>
            <a:ext cx="150327" cy="14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3315995" y="14766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Empty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4322936" y="1645212"/>
            <a:ext cx="2233728" cy="7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7" name="Rectangle 46"/>
          <p:cNvSpPr/>
          <p:nvPr/>
        </p:nvSpPr>
        <p:spPr>
          <a:xfrm>
            <a:off x="4216469" y="1535511"/>
            <a:ext cx="150327" cy="145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Rectangle 47"/>
          <p:cNvSpPr/>
          <p:nvPr/>
        </p:nvSpPr>
        <p:spPr>
          <a:xfrm>
            <a:off x="5214003" y="1526512"/>
            <a:ext cx="150327" cy="145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4322936" y="1467162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Incorrect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9498" y="147622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orrect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1467735" y="4227417"/>
            <a:ext cx="21753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Sanger Sequenced Isolates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803275" y="1770086"/>
            <a:ext cx="37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07860" y="29442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/>
          <a:stretch/>
        </p:blipFill>
        <p:spPr>
          <a:xfrm>
            <a:off x="2523910" y="1687830"/>
            <a:ext cx="4195279" cy="146468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4"/>
          <a:stretch/>
        </p:blipFill>
        <p:spPr>
          <a:xfrm>
            <a:off x="2748636" y="2944250"/>
            <a:ext cx="3760508" cy="27353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23" y="6354204"/>
            <a:ext cx="842687" cy="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188</Words>
  <Application>Microsoft Macintosh PowerPoint</Application>
  <PresentationFormat>Widescreen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Curd</dc:creator>
  <cp:lastModifiedBy>Emily Curd</cp:lastModifiedBy>
  <cp:revision>23</cp:revision>
  <dcterms:created xsi:type="dcterms:W3CDTF">2018-02-14T01:07:38Z</dcterms:created>
  <dcterms:modified xsi:type="dcterms:W3CDTF">2018-03-05T21:27:35Z</dcterms:modified>
</cp:coreProperties>
</file>