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92"/>
    <p:restoredTop sz="94655"/>
  </p:normalViewPr>
  <p:slideViewPr>
    <p:cSldViewPr snapToGrid="0" snapToObjects="1">
      <p:cViewPr>
        <p:scale>
          <a:sx n="79" d="100"/>
          <a:sy n="79" d="100"/>
        </p:scale>
        <p:origin x="107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C3D0-D364-C142-B5BF-49D9A19F8819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7D03-FEDC-9F47-8AB7-4AAFFA3D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5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C3D0-D364-C142-B5BF-49D9A19F8819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7D03-FEDC-9F47-8AB7-4AAFFA3D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2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C3D0-D364-C142-B5BF-49D9A19F8819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7D03-FEDC-9F47-8AB7-4AAFFA3D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9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C3D0-D364-C142-B5BF-49D9A19F8819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7D03-FEDC-9F47-8AB7-4AAFFA3D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C3D0-D364-C142-B5BF-49D9A19F8819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7D03-FEDC-9F47-8AB7-4AAFFA3D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C3D0-D364-C142-B5BF-49D9A19F8819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7D03-FEDC-9F47-8AB7-4AAFFA3D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6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C3D0-D364-C142-B5BF-49D9A19F8819}" type="datetimeFigureOut">
              <a:rPr lang="en-US" smtClean="0"/>
              <a:t>3/21/18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7D03-FEDC-9F47-8AB7-4AAFFA3D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C3D0-D364-C142-B5BF-49D9A19F8819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7D03-FEDC-9F47-8AB7-4AAFFA3D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C3D0-D364-C142-B5BF-49D9A19F8819}" type="datetimeFigureOut">
              <a:rPr lang="en-US" smtClean="0"/>
              <a:t>3/21/18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7D03-FEDC-9F47-8AB7-4AAFFA3D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C3D0-D364-C142-B5BF-49D9A19F8819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7D03-FEDC-9F47-8AB7-4AAFFA3D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C3D0-D364-C142-B5BF-49D9A19F8819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7D03-FEDC-9F47-8AB7-4AAFFA3D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1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3C3D0-D364-C142-B5BF-49D9A19F8819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37D03-FEDC-9F47-8AB7-4AAFFA3D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3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8" t="3307" b="6682"/>
          <a:stretch/>
        </p:blipFill>
        <p:spPr>
          <a:xfrm>
            <a:off x="3503141" y="505101"/>
            <a:ext cx="1928787" cy="15137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1" t="3307" b="6681"/>
          <a:stretch/>
        </p:blipFill>
        <p:spPr>
          <a:xfrm>
            <a:off x="5668458" y="505101"/>
            <a:ext cx="1894553" cy="15137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09"/>
          <a:stretch/>
        </p:blipFill>
        <p:spPr>
          <a:xfrm>
            <a:off x="3555457" y="2062102"/>
            <a:ext cx="1774873" cy="35177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05"/>
          <a:stretch/>
        </p:blipFill>
        <p:spPr>
          <a:xfrm>
            <a:off x="5668458" y="2062104"/>
            <a:ext cx="1851533" cy="351795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00814" y="6637124"/>
            <a:ext cx="1029850" cy="98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64456" y="655593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5476228" y="6555937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5585524" y="6555755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5701292" y="655575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5800790" y="6555755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922360" y="6555573"/>
            <a:ext cx="243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S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229655" y="6563214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N</a:t>
            </a:r>
            <a:endParaRPr lang="en-US" sz="1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058" y="6369055"/>
            <a:ext cx="842687" cy="22476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 rot="16200000">
            <a:off x="3278074" y="5806858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/>
              <a:t>BLAST BLCA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3370426" y="6074178"/>
            <a:ext cx="1335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 smtClean="0"/>
              <a:t>Anacapa</a:t>
            </a:r>
            <a:r>
              <a:rPr lang="en-US" sz="1100" dirty="0" smtClean="0"/>
              <a:t> Classifier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3897121" y="5931484"/>
            <a:ext cx="10518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/>
              <a:t>Qiime2 BLAST+</a:t>
            </a:r>
            <a:endParaRPr lang="en-US" sz="1100" dirty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4241779" y="5936303"/>
            <a:ext cx="10743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/>
              <a:t>Qiime2 </a:t>
            </a:r>
            <a:r>
              <a:rPr lang="en-US" sz="1100" dirty="0" err="1" smtClean="0"/>
              <a:t>sklearn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4570844" y="5969940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/>
              <a:t>Qiime2 VSEARCH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2009898" y="1020833"/>
            <a:ext cx="217535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Proportion of taxonomic </a:t>
            </a:r>
          </a:p>
        </p:txBody>
      </p:sp>
      <p:sp>
        <p:nvSpPr>
          <p:cNvPr id="37" name="TextBox 36"/>
          <p:cNvSpPr txBox="1"/>
          <p:nvPr/>
        </p:nvSpPr>
        <p:spPr>
          <a:xfrm rot="16200000">
            <a:off x="1299788" y="3884072"/>
            <a:ext cx="367543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Sanger Sequenced Isolates</a:t>
            </a:r>
            <a:endParaRPr lang="en-US" sz="12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0" r="91327"/>
          <a:stretch/>
        </p:blipFill>
        <p:spPr>
          <a:xfrm>
            <a:off x="3328410" y="310585"/>
            <a:ext cx="211775" cy="1990401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5968574" y="118984"/>
            <a:ext cx="2233728" cy="71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0" name="TextBox 39"/>
          <p:cNvSpPr txBox="1"/>
          <p:nvPr/>
        </p:nvSpPr>
        <p:spPr>
          <a:xfrm>
            <a:off x="3273042" y="-44837"/>
            <a:ext cx="233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18S V4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588146" y="-42145"/>
            <a:ext cx="233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18S V8-9</a:t>
            </a:r>
            <a:endParaRPr lang="en-US" b="1" dirty="0"/>
          </a:p>
        </p:txBody>
      </p:sp>
      <p:sp>
        <p:nvSpPr>
          <p:cNvPr id="42" name="Rectangle 41"/>
          <p:cNvSpPr/>
          <p:nvPr/>
        </p:nvSpPr>
        <p:spPr>
          <a:xfrm>
            <a:off x="6979947" y="432606"/>
            <a:ext cx="2233728" cy="71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3" name="Rectangle 42"/>
          <p:cNvSpPr/>
          <p:nvPr/>
        </p:nvSpPr>
        <p:spPr>
          <a:xfrm>
            <a:off x="7512838" y="128853"/>
            <a:ext cx="150327" cy="145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4" name="TextBox 43"/>
          <p:cNvSpPr txBox="1"/>
          <p:nvPr/>
        </p:nvSpPr>
        <p:spPr>
          <a:xfrm>
            <a:off x="7631255" y="64917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Empty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7510500" y="366513"/>
            <a:ext cx="150327" cy="1454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6" name="Rectangle 45"/>
          <p:cNvSpPr/>
          <p:nvPr/>
        </p:nvSpPr>
        <p:spPr>
          <a:xfrm>
            <a:off x="7514258" y="586118"/>
            <a:ext cx="150327" cy="145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7" name="TextBox 46"/>
          <p:cNvSpPr txBox="1"/>
          <p:nvPr/>
        </p:nvSpPr>
        <p:spPr>
          <a:xfrm>
            <a:off x="7616967" y="298164"/>
            <a:ext cx="657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Incorrect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7639753" y="535830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</a:t>
            </a:r>
            <a:r>
              <a:rPr lang="en-US" sz="1000" dirty="0" smtClean="0"/>
              <a:t>orrect</a:t>
            </a:r>
            <a:endParaRPr lang="en-US" sz="1000" dirty="0"/>
          </a:p>
        </p:txBody>
      </p:sp>
      <p:sp>
        <p:nvSpPr>
          <p:cNvPr id="61" name="Left Bracket 60"/>
          <p:cNvSpPr/>
          <p:nvPr/>
        </p:nvSpPr>
        <p:spPr>
          <a:xfrm rot="5400000">
            <a:off x="5980965" y="325009"/>
            <a:ext cx="57584" cy="34471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 Bracket 61"/>
          <p:cNvSpPr/>
          <p:nvPr/>
        </p:nvSpPr>
        <p:spPr>
          <a:xfrm rot="5400000">
            <a:off x="6403626" y="330328"/>
            <a:ext cx="53008" cy="33865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 Bracket 62"/>
          <p:cNvSpPr/>
          <p:nvPr/>
        </p:nvSpPr>
        <p:spPr>
          <a:xfrm rot="5400000">
            <a:off x="6517961" y="105708"/>
            <a:ext cx="136928" cy="70502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Bracket 63"/>
          <p:cNvSpPr/>
          <p:nvPr/>
        </p:nvSpPr>
        <p:spPr>
          <a:xfrm rot="5400000">
            <a:off x="6638691" y="-139309"/>
            <a:ext cx="229400" cy="110154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319337" y="33974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*</a:t>
            </a:r>
            <a:endParaRPr 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6594067" y="128053"/>
            <a:ext cx="2904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/>
              <a:t>ns</a:t>
            </a:r>
            <a:endParaRPr lang="en-US" sz="900" dirty="0"/>
          </a:p>
        </p:txBody>
      </p:sp>
      <p:sp>
        <p:nvSpPr>
          <p:cNvPr id="68" name="TextBox 67"/>
          <p:cNvSpPr txBox="1"/>
          <p:nvPr/>
        </p:nvSpPr>
        <p:spPr>
          <a:xfrm>
            <a:off x="6263009" y="226535"/>
            <a:ext cx="2904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ns</a:t>
            </a:r>
            <a:endParaRPr lang="en-US" sz="900" dirty="0"/>
          </a:p>
        </p:txBody>
      </p:sp>
      <p:sp>
        <p:nvSpPr>
          <p:cNvPr id="69" name="Left Bracket 68"/>
          <p:cNvSpPr/>
          <p:nvPr/>
        </p:nvSpPr>
        <p:spPr>
          <a:xfrm rot="5400000">
            <a:off x="3873840" y="340723"/>
            <a:ext cx="57584" cy="34471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 Bracket 69"/>
          <p:cNvSpPr/>
          <p:nvPr/>
        </p:nvSpPr>
        <p:spPr>
          <a:xfrm rot="5400000">
            <a:off x="4296501" y="346042"/>
            <a:ext cx="53008" cy="33865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eft Bracket 70"/>
          <p:cNvSpPr/>
          <p:nvPr/>
        </p:nvSpPr>
        <p:spPr>
          <a:xfrm rot="5400000">
            <a:off x="4410836" y="121422"/>
            <a:ext cx="136928" cy="70502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eft Bracket 71"/>
          <p:cNvSpPr/>
          <p:nvPr/>
        </p:nvSpPr>
        <p:spPr>
          <a:xfrm rot="5400000">
            <a:off x="4531566" y="-123595"/>
            <a:ext cx="229400" cy="110154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313178" y="237662"/>
            <a:ext cx="2904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ns</a:t>
            </a:r>
            <a:endParaRPr 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3761972" y="304287"/>
            <a:ext cx="2904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ns</a:t>
            </a:r>
            <a:endParaRPr 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4475866" y="139829"/>
            <a:ext cx="2904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ns</a:t>
            </a:r>
            <a:endParaRPr 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4212212" y="35434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/>
              <a:t>*</a:t>
            </a:r>
            <a:endParaRPr 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5863992" y="300812"/>
            <a:ext cx="2904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/>
              <a:t>ns</a:t>
            </a:r>
            <a:endParaRPr lang="en-US" sz="900" dirty="0"/>
          </a:p>
        </p:txBody>
      </p:sp>
      <p:sp>
        <p:nvSpPr>
          <p:cNvPr id="78" name="TextBox 77"/>
          <p:cNvSpPr txBox="1"/>
          <p:nvPr/>
        </p:nvSpPr>
        <p:spPr>
          <a:xfrm rot="16200000">
            <a:off x="5474812" y="5825308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/>
              <a:t>BLAST BLCA</a:t>
            </a:r>
            <a:endParaRPr lang="en-US" sz="1100" dirty="0"/>
          </a:p>
        </p:txBody>
      </p:sp>
      <p:sp>
        <p:nvSpPr>
          <p:cNvPr id="79" name="TextBox 78"/>
          <p:cNvSpPr txBox="1"/>
          <p:nvPr/>
        </p:nvSpPr>
        <p:spPr>
          <a:xfrm rot="16200000">
            <a:off x="5567164" y="6092628"/>
            <a:ext cx="1335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 smtClean="0"/>
              <a:t>Anacapa</a:t>
            </a:r>
            <a:r>
              <a:rPr lang="en-US" sz="1100" dirty="0" smtClean="0"/>
              <a:t> Classifier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 rot="16200000">
            <a:off x="6093859" y="5949934"/>
            <a:ext cx="10518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/>
              <a:t>Qiime2 BLAST+</a:t>
            </a:r>
            <a:endParaRPr lang="en-US" sz="1100" dirty="0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6438517" y="5954753"/>
            <a:ext cx="10743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/>
              <a:t>Qiime2 </a:t>
            </a:r>
            <a:r>
              <a:rPr lang="en-US" sz="1100" dirty="0" err="1" smtClean="0"/>
              <a:t>sklearn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6767582" y="5988390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/>
              <a:t>Qiime2 VSEARCH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6957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6389</TotalTime>
  <Words>50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Curd</dc:creator>
  <cp:lastModifiedBy>Emily Curd</cp:lastModifiedBy>
  <cp:revision>15</cp:revision>
  <dcterms:created xsi:type="dcterms:W3CDTF">2018-03-12T15:32:14Z</dcterms:created>
  <dcterms:modified xsi:type="dcterms:W3CDTF">2018-03-21T20:54:58Z</dcterms:modified>
</cp:coreProperties>
</file>