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F5C6-B6E9-1C49-870F-0029C30B25BE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3938-B081-1E4A-BF83-2EACB359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4">
            <a:extLst>
              <a:ext uri="{FF2B5EF4-FFF2-40B4-BE49-F238E27FC236}">
                <a16:creationId xmlns:a16="http://schemas.microsoft.com/office/drawing/2014/main" id="{46D35EF4-49B7-224E-A192-EAD23F912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40" y="464726"/>
            <a:ext cx="6702425" cy="6158608"/>
          </a:xfr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1D2D92A-40BB-FD47-9446-F263B2D93184}"/>
              </a:ext>
            </a:extLst>
          </p:cNvPr>
          <p:cNvSpPr txBox="1"/>
          <p:nvPr/>
        </p:nvSpPr>
        <p:spPr>
          <a:xfrm>
            <a:off x="2430898" y="4722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8FBF0B-1795-E947-BF3F-C2A8BD55630A}"/>
              </a:ext>
            </a:extLst>
          </p:cNvPr>
          <p:cNvSpPr txBox="1"/>
          <p:nvPr/>
        </p:nvSpPr>
        <p:spPr>
          <a:xfrm>
            <a:off x="4644500" y="467091"/>
            <a:ext cx="57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CEF91B-32E7-5841-9C2F-A6E8280177B0}"/>
              </a:ext>
            </a:extLst>
          </p:cNvPr>
          <p:cNvSpPr txBox="1"/>
          <p:nvPr/>
        </p:nvSpPr>
        <p:spPr>
          <a:xfrm>
            <a:off x="6656696" y="4752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18S V4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DD8D19-419A-F34C-8B08-766CBAE7F3B3}"/>
              </a:ext>
            </a:extLst>
          </p:cNvPr>
          <p:cNvSpPr txBox="1"/>
          <p:nvPr/>
        </p:nvSpPr>
        <p:spPr>
          <a:xfrm>
            <a:off x="4361426" y="37015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18S V8-9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F379DF-4B29-314D-99DA-A9C7A9D135A7}"/>
              </a:ext>
            </a:extLst>
          </p:cNvPr>
          <p:cNvSpPr txBox="1"/>
          <p:nvPr/>
        </p:nvSpPr>
        <p:spPr>
          <a:xfrm>
            <a:off x="2062320" y="369381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18S V4 </a:t>
            </a:r>
            <a:r>
              <a:rPr lang="en-US" dirty="0" err="1"/>
              <a:t>HiSeq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7AFB876-93E8-E642-829B-C31B7FFAE86D}"/>
              </a:ext>
            </a:extLst>
          </p:cNvPr>
          <p:cNvSpPr txBox="1"/>
          <p:nvPr/>
        </p:nvSpPr>
        <p:spPr>
          <a:xfrm>
            <a:off x="6454396" y="368884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18S V8-9 </a:t>
            </a:r>
            <a:r>
              <a:rPr lang="en-US" dirty="0" err="1"/>
              <a:t>HiSeq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21E733-FA21-0B4D-81A3-8906E8B59E42}"/>
              </a:ext>
            </a:extLst>
          </p:cNvPr>
          <p:cNvSpPr/>
          <p:nvPr/>
        </p:nvSpPr>
        <p:spPr>
          <a:xfrm>
            <a:off x="1497427" y="958055"/>
            <a:ext cx="255093" cy="223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695AB7-8E80-E04A-883A-4E0A48618105}"/>
              </a:ext>
            </a:extLst>
          </p:cNvPr>
          <p:cNvSpPr txBox="1"/>
          <p:nvPr/>
        </p:nvSpPr>
        <p:spPr>
          <a:xfrm rot="16200000">
            <a:off x="360210" y="1760812"/>
            <a:ext cx="2242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 for assignment per read (seconds)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38FD61-F7B6-8E47-A740-AECDBBD7A6CE}"/>
              </a:ext>
            </a:extLst>
          </p:cNvPr>
          <p:cNvSpPr/>
          <p:nvPr/>
        </p:nvSpPr>
        <p:spPr>
          <a:xfrm>
            <a:off x="3732627" y="669041"/>
            <a:ext cx="232884" cy="271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688482-B138-7547-9606-CD889572A4C7}"/>
              </a:ext>
            </a:extLst>
          </p:cNvPr>
          <p:cNvSpPr/>
          <p:nvPr/>
        </p:nvSpPr>
        <p:spPr>
          <a:xfrm>
            <a:off x="5957667" y="614700"/>
            <a:ext cx="260594" cy="263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526F8A-FB6F-CF4C-9438-421173DC5D2D}"/>
              </a:ext>
            </a:extLst>
          </p:cNvPr>
          <p:cNvSpPr/>
          <p:nvPr/>
        </p:nvSpPr>
        <p:spPr>
          <a:xfrm>
            <a:off x="5957667" y="3925829"/>
            <a:ext cx="297306" cy="234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52FCAD4-F85B-5446-AED0-B2FD5581CFB8}"/>
              </a:ext>
            </a:extLst>
          </p:cNvPr>
          <p:cNvSpPr/>
          <p:nvPr/>
        </p:nvSpPr>
        <p:spPr>
          <a:xfrm>
            <a:off x="3734934" y="4015486"/>
            <a:ext cx="230577" cy="2173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208293-84F7-7346-9DF8-52C07ED9368D}"/>
              </a:ext>
            </a:extLst>
          </p:cNvPr>
          <p:cNvSpPr/>
          <p:nvPr/>
        </p:nvSpPr>
        <p:spPr>
          <a:xfrm>
            <a:off x="1507586" y="4070877"/>
            <a:ext cx="244934" cy="2184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3E377E-9A1E-D141-A1BE-F9E03D447E94}"/>
              </a:ext>
            </a:extLst>
          </p:cNvPr>
          <p:cNvSpPr/>
          <p:nvPr/>
        </p:nvSpPr>
        <p:spPr>
          <a:xfrm rot="5400000">
            <a:off x="4896313" y="89906"/>
            <a:ext cx="369621" cy="6853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277C61-190F-F743-A62D-AF97BC61C59C}"/>
              </a:ext>
            </a:extLst>
          </p:cNvPr>
          <p:cNvSpPr txBox="1"/>
          <p:nvPr/>
        </p:nvSpPr>
        <p:spPr>
          <a:xfrm>
            <a:off x="2155897" y="3381665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Number of hits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55264A-4BC4-3C48-9D9B-2AEB243AED4D}"/>
              </a:ext>
            </a:extLst>
          </p:cNvPr>
          <p:cNvSpPr/>
          <p:nvPr/>
        </p:nvSpPr>
        <p:spPr>
          <a:xfrm rot="5400000">
            <a:off x="4935114" y="2994576"/>
            <a:ext cx="135154" cy="6853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2D6ACA9-3EDD-5745-933B-6B582A495BF4}"/>
              </a:ext>
            </a:extLst>
          </p:cNvPr>
          <p:cNvGrpSpPr/>
          <p:nvPr/>
        </p:nvGrpSpPr>
        <p:grpSpPr>
          <a:xfrm>
            <a:off x="1693846" y="3222102"/>
            <a:ext cx="2134531" cy="233853"/>
            <a:chOff x="704290" y="6290978"/>
            <a:chExt cx="2134531" cy="23385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52A05F-74DE-6849-898F-20D1334E9044}"/>
                </a:ext>
              </a:extLst>
            </p:cNvPr>
            <p:cNvSpPr txBox="1"/>
            <p:nvPr/>
          </p:nvSpPr>
          <p:spPr>
            <a:xfrm>
              <a:off x="704290" y="629140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D90D2B9-E9AD-EC40-829A-BCF1D9095055}"/>
                </a:ext>
              </a:extLst>
            </p:cNvPr>
            <p:cNvSpPr txBox="1"/>
            <p:nvPr/>
          </p:nvSpPr>
          <p:spPr>
            <a:xfrm>
              <a:off x="1145458" y="629097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3E4F2B7-1FC5-4442-9D71-82A93EA32F9A}"/>
                </a:ext>
              </a:extLst>
            </p:cNvPr>
            <p:cNvSpPr txBox="1"/>
            <p:nvPr/>
          </p:nvSpPr>
          <p:spPr>
            <a:xfrm>
              <a:off x="1616750" y="629242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50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17361F-F0B3-FC40-B0FC-F5AA04BC355F}"/>
                </a:ext>
              </a:extLst>
            </p:cNvPr>
            <p:cNvSpPr txBox="1"/>
            <p:nvPr/>
          </p:nvSpPr>
          <p:spPr>
            <a:xfrm>
              <a:off x="2081982" y="629199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75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7A2CA4D-EB76-5045-AAD8-DF2C582529BA}"/>
                </a:ext>
              </a:extLst>
            </p:cNvPr>
            <p:cNvSpPr txBox="1"/>
            <p:nvPr/>
          </p:nvSpPr>
          <p:spPr>
            <a:xfrm>
              <a:off x="2481031" y="6293999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100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7D058A-AA27-C149-BB77-3B8E88A81C64}"/>
              </a:ext>
            </a:extLst>
          </p:cNvPr>
          <p:cNvSpPr/>
          <p:nvPr/>
        </p:nvSpPr>
        <p:spPr>
          <a:xfrm rot="5400000">
            <a:off x="4306123" y="-3044799"/>
            <a:ext cx="369621" cy="6853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423F8FD-297C-B445-87C1-D2ED39FBA407}"/>
              </a:ext>
            </a:extLst>
          </p:cNvPr>
          <p:cNvGrpSpPr/>
          <p:nvPr/>
        </p:nvGrpSpPr>
        <p:grpSpPr>
          <a:xfrm>
            <a:off x="1689989" y="6277902"/>
            <a:ext cx="2134531" cy="233853"/>
            <a:chOff x="704290" y="6290978"/>
            <a:chExt cx="2134531" cy="23385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E5C917-3682-3D4D-9ED2-391350278F36}"/>
                </a:ext>
              </a:extLst>
            </p:cNvPr>
            <p:cNvSpPr txBox="1"/>
            <p:nvPr/>
          </p:nvSpPr>
          <p:spPr>
            <a:xfrm>
              <a:off x="704290" y="629140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4D543C-BC77-D142-B33B-337B38195EDA}"/>
                </a:ext>
              </a:extLst>
            </p:cNvPr>
            <p:cNvSpPr txBox="1"/>
            <p:nvPr/>
          </p:nvSpPr>
          <p:spPr>
            <a:xfrm>
              <a:off x="1145458" y="629097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DC3138-B138-8F4A-83A8-A66042D052FE}"/>
                </a:ext>
              </a:extLst>
            </p:cNvPr>
            <p:cNvSpPr txBox="1"/>
            <p:nvPr/>
          </p:nvSpPr>
          <p:spPr>
            <a:xfrm>
              <a:off x="1616750" y="629242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50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24C1378-4A50-8344-9CCD-9248598F241D}"/>
                </a:ext>
              </a:extLst>
            </p:cNvPr>
            <p:cNvSpPr txBox="1"/>
            <p:nvPr/>
          </p:nvSpPr>
          <p:spPr>
            <a:xfrm>
              <a:off x="2081982" y="629199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75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0DE6795-014F-EF48-BD48-E40AEA4CAA6C}"/>
                </a:ext>
              </a:extLst>
            </p:cNvPr>
            <p:cNvSpPr txBox="1"/>
            <p:nvPr/>
          </p:nvSpPr>
          <p:spPr>
            <a:xfrm>
              <a:off x="2481031" y="6293999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100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778BD-E7E5-E142-871D-06AD306908D6}"/>
              </a:ext>
            </a:extLst>
          </p:cNvPr>
          <p:cNvSpPr txBox="1"/>
          <p:nvPr/>
        </p:nvSpPr>
        <p:spPr>
          <a:xfrm rot="16200000">
            <a:off x="310968" y="4653097"/>
            <a:ext cx="2242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 for assignment per read (seconds)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5762F73-8A84-E243-8CC8-7625A5913625}"/>
              </a:ext>
            </a:extLst>
          </p:cNvPr>
          <p:cNvGrpSpPr/>
          <p:nvPr/>
        </p:nvGrpSpPr>
        <p:grpSpPr>
          <a:xfrm>
            <a:off x="1520845" y="1059456"/>
            <a:ext cx="456067" cy="1661828"/>
            <a:chOff x="531289" y="4128332"/>
            <a:chExt cx="456067" cy="166182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15CBA1-0634-3B4E-90D2-0F5CFE2A86E9}"/>
                </a:ext>
              </a:extLst>
            </p:cNvPr>
            <p:cNvSpPr txBox="1"/>
            <p:nvPr/>
          </p:nvSpPr>
          <p:spPr>
            <a:xfrm>
              <a:off x="532021" y="5559328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2.5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6E4F29-A17A-2546-A2A8-1D6675FB5D20}"/>
                </a:ext>
              </a:extLst>
            </p:cNvPr>
            <p:cNvSpPr txBox="1"/>
            <p:nvPr/>
          </p:nvSpPr>
          <p:spPr>
            <a:xfrm>
              <a:off x="531289" y="4843830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5.0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5D6371-336B-DC40-A9E1-001B0954C4FB}"/>
                </a:ext>
              </a:extLst>
            </p:cNvPr>
            <p:cNvSpPr txBox="1"/>
            <p:nvPr/>
          </p:nvSpPr>
          <p:spPr>
            <a:xfrm>
              <a:off x="531839" y="4128332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7.5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1CBCEE8-6930-8341-8A29-09907E068B1B}"/>
              </a:ext>
            </a:extLst>
          </p:cNvPr>
          <p:cNvGrpSpPr/>
          <p:nvPr/>
        </p:nvGrpSpPr>
        <p:grpSpPr>
          <a:xfrm>
            <a:off x="3782832" y="596358"/>
            <a:ext cx="456067" cy="1953657"/>
            <a:chOff x="531289" y="3846231"/>
            <a:chExt cx="456067" cy="19536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D988A8E-897A-224B-8CD5-DF9A5B1D599D}"/>
                </a:ext>
              </a:extLst>
            </p:cNvPr>
            <p:cNvSpPr txBox="1"/>
            <p:nvPr/>
          </p:nvSpPr>
          <p:spPr>
            <a:xfrm>
              <a:off x="532021" y="5569056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80D6ED3-C1C0-F848-BE3B-42FF8B563469}"/>
                </a:ext>
              </a:extLst>
            </p:cNvPr>
            <p:cNvSpPr txBox="1"/>
            <p:nvPr/>
          </p:nvSpPr>
          <p:spPr>
            <a:xfrm>
              <a:off x="531289" y="4707644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2809D3-797B-5D48-9724-989C93FC9D36}"/>
                </a:ext>
              </a:extLst>
            </p:cNvPr>
            <p:cNvSpPr txBox="1"/>
            <p:nvPr/>
          </p:nvSpPr>
          <p:spPr>
            <a:xfrm>
              <a:off x="531839" y="3846231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F15A9F9-585A-2C41-B213-7205C130ABFF}"/>
              </a:ext>
            </a:extLst>
          </p:cNvPr>
          <p:cNvGrpSpPr/>
          <p:nvPr/>
        </p:nvGrpSpPr>
        <p:grpSpPr>
          <a:xfrm>
            <a:off x="5998329" y="640904"/>
            <a:ext cx="458942" cy="2033376"/>
            <a:chOff x="5008773" y="3709780"/>
            <a:chExt cx="458942" cy="203337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0AD19A1-9156-5A49-94B9-C172541F8759}"/>
                </a:ext>
              </a:extLst>
            </p:cNvPr>
            <p:cNvGrpSpPr/>
            <p:nvPr/>
          </p:nvGrpSpPr>
          <p:grpSpPr>
            <a:xfrm>
              <a:off x="5008773" y="3709780"/>
              <a:ext cx="456067" cy="1433228"/>
              <a:chOff x="531289" y="4128332"/>
              <a:chExt cx="456067" cy="1433228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D96E105-31D2-884E-931A-EE882ECE05D4}"/>
                  </a:ext>
                </a:extLst>
              </p:cNvPr>
              <p:cNvSpPr txBox="1"/>
              <p:nvPr/>
            </p:nvSpPr>
            <p:spPr>
              <a:xfrm>
                <a:off x="532021" y="5330728"/>
                <a:ext cx="455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10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219E5F-8E6C-CC4A-965D-C01FA4009CD8}"/>
                  </a:ext>
                </a:extLst>
              </p:cNvPr>
              <p:cNvSpPr txBox="1"/>
              <p:nvPr/>
            </p:nvSpPr>
            <p:spPr>
              <a:xfrm>
                <a:off x="531289" y="4722234"/>
                <a:ext cx="455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15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CCAB0DE-85AD-DD48-9849-EABE99351A4D}"/>
                  </a:ext>
                </a:extLst>
              </p:cNvPr>
              <p:cNvSpPr txBox="1"/>
              <p:nvPr/>
            </p:nvSpPr>
            <p:spPr>
              <a:xfrm>
                <a:off x="531839" y="4128332"/>
                <a:ext cx="455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20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0031EEF-ECEE-B24B-B87B-B5256FA4ECEF}"/>
                </a:ext>
              </a:extLst>
            </p:cNvPr>
            <p:cNvSpPr txBox="1"/>
            <p:nvPr/>
          </p:nvSpPr>
          <p:spPr>
            <a:xfrm>
              <a:off x="5012380" y="5512324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 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13ED289-34FB-7349-B3E0-E546B830068E}"/>
              </a:ext>
            </a:extLst>
          </p:cNvPr>
          <p:cNvGrpSpPr/>
          <p:nvPr/>
        </p:nvGrpSpPr>
        <p:grpSpPr>
          <a:xfrm>
            <a:off x="6010057" y="3917930"/>
            <a:ext cx="456067" cy="1627780"/>
            <a:chOff x="531289" y="4128332"/>
            <a:chExt cx="456067" cy="16277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5121CED-91F7-A743-9B81-4C8BD18B88B5}"/>
                </a:ext>
              </a:extLst>
            </p:cNvPr>
            <p:cNvSpPr txBox="1"/>
            <p:nvPr/>
          </p:nvSpPr>
          <p:spPr>
            <a:xfrm>
              <a:off x="532021" y="5525280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2.5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A44711-FC24-2D43-AC20-565182CA8335}"/>
                </a:ext>
              </a:extLst>
            </p:cNvPr>
            <p:cNvSpPr txBox="1"/>
            <p:nvPr/>
          </p:nvSpPr>
          <p:spPr>
            <a:xfrm>
              <a:off x="531289" y="4824375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5.0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1371E3B-78FD-BD4D-999A-1C7A88363C7D}"/>
                </a:ext>
              </a:extLst>
            </p:cNvPr>
            <p:cNvSpPr txBox="1"/>
            <p:nvPr/>
          </p:nvSpPr>
          <p:spPr>
            <a:xfrm>
              <a:off x="531839" y="4128332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7.5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C131545-EDB3-2444-AFB4-6EF70090011B}"/>
              </a:ext>
            </a:extLst>
          </p:cNvPr>
          <p:cNvGrpSpPr/>
          <p:nvPr/>
        </p:nvGrpSpPr>
        <p:grpSpPr>
          <a:xfrm>
            <a:off x="3795426" y="3997807"/>
            <a:ext cx="456067" cy="1554821"/>
            <a:chOff x="531289" y="4128332"/>
            <a:chExt cx="456067" cy="155482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74322B6-B41E-8849-9FEB-ECCA6443EE78}"/>
                </a:ext>
              </a:extLst>
            </p:cNvPr>
            <p:cNvSpPr txBox="1"/>
            <p:nvPr/>
          </p:nvSpPr>
          <p:spPr>
            <a:xfrm>
              <a:off x="532021" y="5452321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389E54-6CB0-2346-BBCF-4AAECFF3F3CE}"/>
                </a:ext>
              </a:extLst>
            </p:cNvPr>
            <p:cNvSpPr txBox="1"/>
            <p:nvPr/>
          </p:nvSpPr>
          <p:spPr>
            <a:xfrm>
              <a:off x="531289" y="4824375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4F60DC2-2098-E346-AE21-EED755F05E22}"/>
                </a:ext>
              </a:extLst>
            </p:cNvPr>
            <p:cNvSpPr txBox="1"/>
            <p:nvPr/>
          </p:nvSpPr>
          <p:spPr>
            <a:xfrm>
              <a:off x="531839" y="4128332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8991CF9-5D21-5741-8629-FA05099D6322}"/>
              </a:ext>
            </a:extLst>
          </p:cNvPr>
          <p:cNvSpPr txBox="1"/>
          <p:nvPr/>
        </p:nvSpPr>
        <p:spPr>
          <a:xfrm>
            <a:off x="5998329" y="3061154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37E40-E393-4844-B2A3-D127C5A18785}"/>
              </a:ext>
            </a:extLst>
          </p:cNvPr>
          <p:cNvSpPr txBox="1"/>
          <p:nvPr/>
        </p:nvSpPr>
        <p:spPr>
          <a:xfrm>
            <a:off x="3735287" y="3174011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4984874-EADE-D04A-BC23-78B8E66369C6}"/>
              </a:ext>
            </a:extLst>
          </p:cNvPr>
          <p:cNvSpPr txBox="1"/>
          <p:nvPr/>
        </p:nvSpPr>
        <p:spPr>
          <a:xfrm>
            <a:off x="3740151" y="5995749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A3AFCE-29E7-2D4F-A6F1-534D35477102}"/>
              </a:ext>
            </a:extLst>
          </p:cNvPr>
          <p:cNvSpPr txBox="1"/>
          <p:nvPr/>
        </p:nvSpPr>
        <p:spPr>
          <a:xfrm>
            <a:off x="5993464" y="6015765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0BCFB97-18C3-9D48-B883-01612D86268E}"/>
              </a:ext>
            </a:extLst>
          </p:cNvPr>
          <p:cNvSpPr txBox="1"/>
          <p:nvPr/>
        </p:nvSpPr>
        <p:spPr>
          <a:xfrm>
            <a:off x="1536337" y="6057010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E9D013-BEC0-2546-8C34-76E0F0B8BA6D}"/>
              </a:ext>
            </a:extLst>
          </p:cNvPr>
          <p:cNvSpPr txBox="1"/>
          <p:nvPr/>
        </p:nvSpPr>
        <p:spPr>
          <a:xfrm>
            <a:off x="1472798" y="3189699"/>
            <a:ext cx="455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0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91A967-7D4B-1246-8DF3-DF02EB09B806}"/>
              </a:ext>
            </a:extLst>
          </p:cNvPr>
          <p:cNvGrpSpPr/>
          <p:nvPr/>
        </p:nvGrpSpPr>
        <p:grpSpPr>
          <a:xfrm>
            <a:off x="1563837" y="4202443"/>
            <a:ext cx="480244" cy="1172472"/>
            <a:chOff x="527892" y="4617688"/>
            <a:chExt cx="480244" cy="1172472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694BA19-875E-CC44-9E7A-B0C17576AE8C}"/>
                </a:ext>
              </a:extLst>
            </p:cNvPr>
            <p:cNvSpPr txBox="1"/>
            <p:nvPr/>
          </p:nvSpPr>
          <p:spPr>
            <a:xfrm>
              <a:off x="552801" y="5559328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D7E56-C187-734C-95F9-DBA4A7B0F87D}"/>
                </a:ext>
              </a:extLst>
            </p:cNvPr>
            <p:cNvSpPr txBox="1"/>
            <p:nvPr/>
          </p:nvSpPr>
          <p:spPr>
            <a:xfrm>
              <a:off x="527892" y="4617688"/>
              <a:ext cx="455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381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72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Meyer</dc:creator>
  <cp:lastModifiedBy>Rachel Meyer</cp:lastModifiedBy>
  <cp:revision>1</cp:revision>
  <dcterms:created xsi:type="dcterms:W3CDTF">2018-03-21T06:20:51Z</dcterms:created>
  <dcterms:modified xsi:type="dcterms:W3CDTF">2018-03-21T06:22:17Z</dcterms:modified>
</cp:coreProperties>
</file>