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08.12.2023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677656"/>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thoughts, feelings and assessments </a:t>
            </a:r>
            <a:r>
              <a:rPr lang="en-US" sz="2800" dirty="0">
                <a:highlight>
                  <a:srgbClr val="0000FF"/>
                </a:highlight>
              </a:rPr>
              <a:t>regarding your attitude towards an emerging technology, which you will be informed about shortly</a:t>
            </a:r>
            <a:r>
              <a:rPr lang="en-US" sz="2800" dirty="0"/>
              <a:t>.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fik 2">
            <a:extLst>
              <a:ext uri="{FF2B5EF4-FFF2-40B4-BE49-F238E27FC236}">
                <a16:creationId xmlns:a16="http://schemas.microsoft.com/office/drawing/2014/main" id="{BD41B8FC-EB2E-4E71-BE74-7CECAF08F11E}"/>
              </a:ext>
            </a:extLst>
          </p:cNvPr>
          <p:cNvPicPr>
            <a:picLocks noChangeAspect="1"/>
          </p:cNvPicPr>
          <p:nvPr/>
        </p:nvPicPr>
        <p:blipFill>
          <a:blip r:embed="rId2"/>
          <a:stretch>
            <a:fillRect/>
          </a:stretch>
        </p:blipFill>
        <p:spPr>
          <a:xfrm>
            <a:off x="4806950" y="2102798"/>
            <a:ext cx="5829300" cy="43053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E3D330-AAE3-45BB-BFA0-746E79DC6D35}"/>
              </a:ext>
            </a:extLst>
          </p:cNvPr>
          <p:cNvPicPr>
            <a:picLocks noChangeAspect="1"/>
          </p:cNvPicPr>
          <p:nvPr/>
        </p:nvPicPr>
        <p:blipFill>
          <a:blip r:embed="rId2"/>
          <a:stretch>
            <a:fillRect/>
          </a:stretch>
        </p:blipFill>
        <p:spPr>
          <a:xfrm>
            <a:off x="7562978" y="704343"/>
            <a:ext cx="3438525" cy="2676525"/>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connection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17A2B8C-494E-44B9-98B4-1D46C2C5E4C1}"/>
              </a:ext>
            </a:extLst>
          </p:cNvPr>
          <p:cNvPicPr>
            <a:picLocks noChangeAspect="1"/>
          </p:cNvPicPr>
          <p:nvPr/>
        </p:nvPicPr>
        <p:blipFill>
          <a:blip r:embed="rId2"/>
          <a:stretch>
            <a:fillRect/>
          </a:stretch>
        </p:blipFill>
        <p:spPr>
          <a:xfrm>
            <a:off x="8242438" y="3277822"/>
            <a:ext cx="3648075" cy="1924050"/>
          </a:xfrm>
          <a:prstGeom prst="rect">
            <a:avLst/>
          </a:prstGeom>
        </p:spPr>
      </p:pic>
      <p:pic>
        <p:nvPicPr>
          <p:cNvPr id="4" name="Grafik 3">
            <a:extLst>
              <a:ext uri="{FF2B5EF4-FFF2-40B4-BE49-F238E27FC236}">
                <a16:creationId xmlns:a16="http://schemas.microsoft.com/office/drawing/2014/main" id="{82C2E8E9-25D5-4C1F-B30F-192782570F9A}"/>
              </a:ext>
            </a:extLst>
          </p:cNvPr>
          <p:cNvPicPr>
            <a:picLocks noChangeAspect="1"/>
          </p:cNvPicPr>
          <p:nvPr/>
        </p:nvPicPr>
        <p:blipFill>
          <a:blip r:embed="rId3"/>
          <a:stretch>
            <a:fillRect/>
          </a:stretch>
        </p:blipFill>
        <p:spPr>
          <a:xfrm>
            <a:off x="8956734" y="540856"/>
            <a:ext cx="2738256" cy="207729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slight solid connection.</a:t>
            </a:r>
            <a:br>
              <a:rPr lang="en-US" sz="2400" dirty="0"/>
            </a:br>
            <a:endParaRPr lang="en-US" sz="2400" dirty="0"/>
          </a:p>
          <a:p>
            <a:r>
              <a:rPr lang="en-US" sz="2400" dirty="0"/>
              <a:t>A </a:t>
            </a:r>
            <a:r>
              <a:rPr lang="en-US" sz="2400" b="1" dirty="0"/>
              <a:t>solid connection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connection </a:t>
            </a:r>
            <a:r>
              <a:rPr lang="en-US" sz="2400" dirty="0"/>
              <a:t>indicates that </a:t>
            </a:r>
            <a:r>
              <a:rPr lang="en-US" sz="2400" b="1" dirty="0"/>
              <a:t>two concepts conflict or inhibit </a:t>
            </a:r>
            <a:r>
              <a:rPr lang="en-US" sz="2400" dirty="0"/>
              <a:t>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3"/>
            <a:ext cx="3720123" cy="1236226"/>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7862" y="4691503"/>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751AB84-52A8-4BA6-8D86-C140E6203498}"/>
              </a:ext>
            </a:extLst>
          </p:cNvPr>
          <p:cNvPicPr>
            <a:picLocks noChangeAspect="1"/>
          </p:cNvPicPr>
          <p:nvPr/>
        </p:nvPicPr>
        <p:blipFill>
          <a:blip r:embed="rId2"/>
          <a:stretch>
            <a:fillRect/>
          </a:stretch>
        </p:blipFill>
        <p:spPr>
          <a:xfrm>
            <a:off x="308833" y="3113699"/>
            <a:ext cx="3648075" cy="1924050"/>
          </a:xfrm>
          <a:prstGeom prst="rect">
            <a:avLst/>
          </a:prstGeom>
        </p:spPr>
      </p:pic>
      <p:pic>
        <p:nvPicPr>
          <p:cNvPr id="5" name="Grafik 4">
            <a:extLst>
              <a:ext uri="{FF2B5EF4-FFF2-40B4-BE49-F238E27FC236}">
                <a16:creationId xmlns:a16="http://schemas.microsoft.com/office/drawing/2014/main" id="{2D2FE35B-AB80-48F0-986F-F7D3838C7F0C}"/>
              </a:ext>
            </a:extLst>
          </p:cNvPr>
          <p:cNvPicPr>
            <a:picLocks noChangeAspect="1"/>
          </p:cNvPicPr>
          <p:nvPr/>
        </p:nvPicPr>
        <p:blipFill>
          <a:blip r:embed="rId3"/>
          <a:stretch>
            <a:fillRect/>
          </a:stretch>
        </p:blipFill>
        <p:spPr>
          <a:xfrm>
            <a:off x="6047243" y="2505859"/>
            <a:ext cx="5754250" cy="396223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12" name="Rectangle 13">
            <a:extLst>
              <a:ext uri="{FF2B5EF4-FFF2-40B4-BE49-F238E27FC236}">
                <a16:creationId xmlns:a16="http://schemas.microsoft.com/office/drawing/2014/main" id="{0B1D1934-C84A-2A46-AE68-03B11A51A317}"/>
              </a:ext>
            </a:extLst>
          </p:cNvPr>
          <p:cNvSpPr/>
          <p:nvPr/>
        </p:nvSpPr>
        <p:spPr>
          <a:xfrm>
            <a:off x="7315201" y="4695137"/>
            <a:ext cx="4085646"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759F22A-23E0-4E0D-B163-29E3CC475111}"/>
              </a:ext>
            </a:extLst>
          </p:cNvPr>
          <p:cNvPicPr>
            <a:picLocks noChangeAspect="1"/>
          </p:cNvPicPr>
          <p:nvPr/>
        </p:nvPicPr>
        <p:blipFill>
          <a:blip r:embed="rId2"/>
          <a:stretch>
            <a:fillRect/>
          </a:stretch>
        </p:blipFill>
        <p:spPr>
          <a:xfrm>
            <a:off x="4890029" y="2618154"/>
            <a:ext cx="5735626" cy="389808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connection</a:t>
            </a:r>
            <a:r>
              <a:rPr lang="en-US" sz="2800" dirty="0"/>
              <a: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8181841" y="2636707"/>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079828" y="4847897"/>
            <a:ext cx="3308293" cy="172218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D5AB2D6-96B6-463E-B8B8-BD3B8926DA7C}"/>
              </a:ext>
            </a:extLst>
          </p:cNvPr>
          <p:cNvPicPr>
            <a:picLocks noChangeAspect="1"/>
          </p:cNvPicPr>
          <p:nvPr/>
        </p:nvPicPr>
        <p:blipFill>
          <a:blip r:embed="rId2"/>
          <a:stretch>
            <a:fillRect/>
          </a:stretch>
        </p:blipFill>
        <p:spPr>
          <a:xfrm>
            <a:off x="2664372" y="2815084"/>
            <a:ext cx="6927795" cy="367686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connection</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422088" y="2743167"/>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3">
            <a:extLst>
              <a:ext uri="{FF2B5EF4-FFF2-40B4-BE49-F238E27FC236}">
                <a16:creationId xmlns:a16="http://schemas.microsoft.com/office/drawing/2014/main" id="{DB8DBE3C-F282-4FBD-B28D-AEF9B2925A21}"/>
              </a:ext>
            </a:extLst>
          </p:cNvPr>
          <p:cNvSpPr/>
          <p:nvPr/>
        </p:nvSpPr>
        <p:spPr>
          <a:xfrm>
            <a:off x="6901791" y="2790464"/>
            <a:ext cx="1312351" cy="120727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3">
            <a:extLst>
              <a:ext uri="{FF2B5EF4-FFF2-40B4-BE49-F238E27FC236}">
                <a16:creationId xmlns:a16="http://schemas.microsoft.com/office/drawing/2014/main" id="{0CCF2D6D-B846-41C0-AEAF-6D85C2BFA796}"/>
              </a:ext>
            </a:extLst>
          </p:cNvPr>
          <p:cNvSpPr/>
          <p:nvPr/>
        </p:nvSpPr>
        <p:spPr>
          <a:xfrm>
            <a:off x="6901791" y="5312345"/>
            <a:ext cx="736602" cy="5135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785692"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 (support)</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 (inhibit)</a:t>
            </a:r>
          </a:p>
        </p:txBody>
      </p:sp>
      <p:sp>
        <p:nvSpPr>
          <p:cNvPr id="5" name="Textfeld 4"/>
          <p:cNvSpPr txBox="1"/>
          <p:nvPr/>
        </p:nvSpPr>
        <p:spPr>
          <a:xfrm>
            <a:off x="8180786" y="3904993"/>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5" y="3904993"/>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2" name="Grafik 1">
            <a:extLst>
              <a:ext uri="{FF2B5EF4-FFF2-40B4-BE49-F238E27FC236}">
                <a16:creationId xmlns:a16="http://schemas.microsoft.com/office/drawing/2014/main" id="{E83C2878-E795-4618-B306-2A38EB3CAFF2}"/>
              </a:ext>
            </a:extLst>
          </p:cNvPr>
          <p:cNvPicPr>
            <a:picLocks noChangeAspect="1"/>
          </p:cNvPicPr>
          <p:nvPr/>
        </p:nvPicPr>
        <p:blipFill>
          <a:blip r:embed="rId2"/>
          <a:stretch>
            <a:fillRect/>
          </a:stretch>
        </p:blipFill>
        <p:spPr>
          <a:xfrm>
            <a:off x="4391465" y="1166424"/>
            <a:ext cx="3347366" cy="1739924"/>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A847B5C-EDDE-4A15-A31B-A60F3E4EF2CC}"/>
              </a:ext>
            </a:extLst>
          </p:cNvPr>
          <p:cNvPicPr>
            <a:picLocks noChangeAspect="1"/>
          </p:cNvPicPr>
          <p:nvPr/>
        </p:nvPicPr>
        <p:blipFill>
          <a:blip r:embed="rId2"/>
          <a:stretch>
            <a:fillRect/>
          </a:stretch>
        </p:blipFill>
        <p:spPr>
          <a:xfrm>
            <a:off x="361583" y="2035907"/>
            <a:ext cx="4810125" cy="4724400"/>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highlight>
                  <a:srgbClr val="0000FF"/>
                </a:highlight>
              </a:rPr>
              <a:t>three words</a:t>
            </a:r>
            <a:r>
              <a:rPr lang="en-US" sz="2800" b="1" dirty="0"/>
              <a:t>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385" y="5794550"/>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a:stCxn id="13" idx="1"/>
          </p:cNvCxnSpPr>
          <p:nvPr/>
        </p:nvCxnSpPr>
        <p:spPr>
          <a:xfrm flipH="1">
            <a:off x="3970215" y="4291508"/>
            <a:ext cx="3270250" cy="138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C408FF8-1E27-4CA3-9C37-69170EFA7E97}"/>
              </a:ext>
            </a:extLst>
          </p:cNvPr>
          <p:cNvPicPr>
            <a:picLocks noChangeAspect="1"/>
          </p:cNvPicPr>
          <p:nvPr/>
        </p:nvPicPr>
        <p:blipFill>
          <a:blip r:embed="rId2"/>
          <a:stretch>
            <a:fillRect/>
          </a:stretch>
        </p:blipFill>
        <p:spPr>
          <a:xfrm>
            <a:off x="1847850" y="833437"/>
            <a:ext cx="8496300" cy="5191125"/>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a:t>
            </a:r>
            <a:r>
              <a:rPr lang="en-US" sz="2400" dirty="0">
                <a:highlight>
                  <a:srgbClr val="0000FF"/>
                </a:highlight>
              </a:rPr>
              <a:t>to draw </a:t>
            </a:r>
            <a:r>
              <a:rPr lang="en-US" sz="2400" b="1" dirty="0">
                <a:highlight>
                  <a:srgbClr val="0000FF"/>
                </a:highlight>
              </a:rPr>
              <a:t>at least XX</a:t>
            </a:r>
            <a:r>
              <a:rPr lang="en-US" sz="2400" b="1" dirty="0">
                <a:solidFill>
                  <a:srgbClr val="FF0000"/>
                </a:solidFill>
                <a:highlight>
                  <a:srgbClr val="0000FF"/>
                </a:highlight>
              </a:rPr>
              <a:t> </a:t>
            </a:r>
            <a:r>
              <a:rPr lang="en-US" sz="2400" dirty="0"/>
              <a:t>concepts to save her Map. </a:t>
            </a:r>
          </a:p>
        </p:txBody>
      </p:sp>
      <p:pic>
        <p:nvPicPr>
          <p:cNvPr id="9" name="Grafik 8"/>
          <p:cNvPicPr>
            <a:picLocks noChangeAspect="1"/>
          </p:cNvPicPr>
          <p:nvPr/>
        </p:nvPicPr>
        <p:blipFill>
          <a:blip r:embed="rId2"/>
          <a:stretch>
            <a:fillRect/>
          </a:stretch>
        </p:blipFill>
        <p:spPr>
          <a:xfrm>
            <a:off x="9865458" y="2051905"/>
            <a:ext cx="495300" cy="409575"/>
          </a:xfrm>
          <a:prstGeom prst="rect">
            <a:avLst/>
          </a:prstGeom>
        </p:spPr>
      </p:pic>
      <p:pic>
        <p:nvPicPr>
          <p:cNvPr id="4" name="Grafik 3">
            <a:extLst>
              <a:ext uri="{FF2B5EF4-FFF2-40B4-BE49-F238E27FC236}">
                <a16:creationId xmlns:a16="http://schemas.microsoft.com/office/drawing/2014/main" id="{140564AD-8B03-44D2-998C-228A91E2FDAB}"/>
              </a:ext>
            </a:extLst>
          </p:cNvPr>
          <p:cNvPicPr>
            <a:picLocks noChangeAspect="1"/>
          </p:cNvPicPr>
          <p:nvPr/>
        </p:nvPicPr>
        <p:blipFill>
          <a:blip r:embed="rId3"/>
          <a:stretch>
            <a:fillRect/>
          </a:stretch>
        </p:blipFill>
        <p:spPr>
          <a:xfrm>
            <a:off x="453635" y="1368241"/>
            <a:ext cx="6745676" cy="4121517"/>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Breitbild</PresentationFormat>
  <Paragraphs>87</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128</cp:revision>
  <dcterms:created xsi:type="dcterms:W3CDTF">2020-04-12T18:21:34Z</dcterms:created>
  <dcterms:modified xsi:type="dcterms:W3CDTF">2023-12-08T16:29:08Z</dcterms:modified>
</cp:coreProperties>
</file>