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F12324-BE75-93BC-0D7E-B1A906D04C59}" name="louisa estadieu" initials="le" userId="bea5001da6554cd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2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 autoAdjust="0"/>
    <p:restoredTop sz="86652" autoAdjust="0"/>
  </p:normalViewPr>
  <p:slideViewPr>
    <p:cSldViewPr snapToGrid="0">
      <p:cViewPr varScale="1">
        <p:scale>
          <a:sx n="95" d="100"/>
          <a:sy n="95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32" Type="http://schemas.microsoft.com/office/2018/10/relationships/authors" Target="author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EB0E-A88A-431C-88AB-79E37D3C9D03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D0866-88D3-43EB-A57B-248ADF82D8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497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0866-88D3-43EB-A57B-248ADF82D8C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7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D0866-88D3-43EB-A57B-248ADF82D8C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49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0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6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6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05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6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8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27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61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46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C64B-2A49-4120-8B7B-5E6F42237637}" type="datetimeFigureOut">
              <a:rPr lang="de-DE" smtClean="0"/>
              <a:t>24.04.2024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E06-13C4-4D29-A3A8-B9400853A9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54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2A4CA6A-AC1F-4559-A87D-47948515B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91" y="673769"/>
            <a:ext cx="8148418" cy="5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D855316-81E1-4080-AD57-F39E8F2FC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706" y="692445"/>
            <a:ext cx="9766168" cy="59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Reuter;Michael Gorki</dc:creator>
  <cp:lastModifiedBy>Julius Fenn</cp:lastModifiedBy>
  <cp:revision>218</cp:revision>
  <dcterms:created xsi:type="dcterms:W3CDTF">2020-04-12T18:21:34Z</dcterms:created>
  <dcterms:modified xsi:type="dcterms:W3CDTF">2024-04-24T08:07:10Z</dcterms:modified>
</cp:coreProperties>
</file>