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4" r:id="rId11"/>
    <p:sldId id="265" r:id="rId12"/>
    <p:sldId id="270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E7D5-B997-E84E-8875-658E888F2029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EA0F-7724-8E4B-9264-756D99D5C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Unified Interface for Experimentation at the Edge</a:t>
            </a:r>
            <a:br>
              <a:rPr lang="en-US" dirty="0" smtClean="0"/>
            </a:br>
            <a:r>
              <a:rPr lang="en-US" sz="3556" i="1" dirty="0" smtClean="0"/>
              <a:t>Initial Thoughts</a:t>
            </a:r>
            <a:r>
              <a:rPr lang="en-US" sz="3556" dirty="0" smtClean="0"/>
              <a:t/>
            </a:r>
            <a:br>
              <a:rPr lang="en-US" sz="3556" dirty="0" smtClean="0"/>
            </a:br>
            <a:endParaRPr lang="en-US" sz="3556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6002"/>
            <a:ext cx="6400800" cy="11327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Srikanth Sundaresan</a:t>
            </a:r>
          </a:p>
          <a:p>
            <a:r>
              <a:rPr lang="en-US" dirty="0" smtClean="0"/>
              <a:t>ICSI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unified experiment 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standard development platform we can agree upon and enforce?</a:t>
            </a:r>
          </a:p>
          <a:p>
            <a:pPr lvl="1"/>
            <a:r>
              <a:rPr lang="en-US" dirty="0" smtClean="0"/>
              <a:t>C/C++ with Shell/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endParaRPr lang="en-US" dirty="0" smtClean="0"/>
          </a:p>
          <a:p>
            <a:r>
              <a:rPr lang="en-US" dirty="0" smtClean="0"/>
              <a:t>Some “basic” constraints / good habits</a:t>
            </a:r>
          </a:p>
          <a:p>
            <a:pPr lvl="1"/>
            <a:r>
              <a:rPr lang="en-US" dirty="0" smtClean="0"/>
              <a:t>Memory, CPU, storage, network utilization</a:t>
            </a:r>
          </a:p>
          <a:p>
            <a:pPr lvl="1"/>
            <a:r>
              <a:rPr lang="en-US" dirty="0" smtClean="0"/>
              <a:t>Real people may be using the network!!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0849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Can we impose tight constraints </a:t>
            </a:r>
            <a:r>
              <a:rPr lang="en-US" sz="2800" b="1" i="1" dirty="0" smtClean="0">
                <a:solidFill>
                  <a:srgbClr val="FF0000"/>
                </a:solidFill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maintain usefulness of platforms?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 management small and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 vetting</a:t>
            </a:r>
          </a:p>
          <a:p>
            <a:pPr lvl="1"/>
            <a:r>
              <a:rPr lang="en-US" dirty="0" smtClean="0"/>
              <a:t>Does it meet </a:t>
            </a:r>
            <a:r>
              <a:rPr lang="en-US" dirty="0" err="1" smtClean="0"/>
              <a:t>ToS</a:t>
            </a:r>
            <a:r>
              <a:rPr lang="en-US" dirty="0" smtClean="0"/>
              <a:t> of platform?</a:t>
            </a:r>
          </a:p>
          <a:p>
            <a:pPr lvl="1"/>
            <a:r>
              <a:rPr lang="en-US" dirty="0" smtClean="0"/>
              <a:t>Security (hard!)</a:t>
            </a:r>
          </a:p>
          <a:p>
            <a:pPr lvl="1"/>
            <a:r>
              <a:rPr lang="en-US" dirty="0" smtClean="0"/>
              <a:t>Resource utilization (hard!)</a:t>
            </a:r>
          </a:p>
          <a:p>
            <a:pPr lvl="1"/>
            <a:r>
              <a:rPr lang="en-US" dirty="0" smtClean="0"/>
              <a:t>But likely only needs to be done on one platform</a:t>
            </a:r>
          </a:p>
          <a:p>
            <a:r>
              <a:rPr lang="en-US" dirty="0" smtClean="0"/>
              <a:t>Constraints should be managed by experiment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A wireless component that works on </a:t>
            </a:r>
            <a:r>
              <a:rPr lang="en-US" dirty="0" err="1" smtClean="0"/>
              <a:t>BISmark</a:t>
            </a:r>
            <a:r>
              <a:rPr lang="en-US" dirty="0" smtClean="0"/>
              <a:t> should fail gracefully on Ark</a:t>
            </a:r>
          </a:p>
          <a:p>
            <a:pPr lvl="1"/>
            <a:r>
              <a:rPr lang="en-US" dirty="0" smtClean="0"/>
              <a:t>Keep resource utilization minimal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packaging system</a:t>
            </a:r>
          </a:p>
          <a:p>
            <a:pPr lvl="1"/>
            <a:r>
              <a:rPr lang="en-US" dirty="0" smtClean="0"/>
              <a:t>Expecting users to figure out packaging for every single platform is expecting too much</a:t>
            </a:r>
          </a:p>
          <a:p>
            <a:pPr lvl="2"/>
            <a:r>
              <a:rPr lang="en-US" dirty="0" err="1" smtClean="0"/>
              <a:t>Openwrt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r>
              <a:rPr lang="en-US" dirty="0" smtClean="0"/>
              <a:t> are not pretty</a:t>
            </a:r>
          </a:p>
          <a:p>
            <a:pPr lvl="1"/>
            <a:r>
              <a:rPr lang="en-US" dirty="0" smtClean="0"/>
              <a:t>Give us a pointer to the code repo, we’ll generate the package</a:t>
            </a:r>
          </a:p>
          <a:p>
            <a:r>
              <a:rPr lang="en-US" dirty="0" smtClean="0"/>
              <a:t>Package management system</a:t>
            </a:r>
          </a:p>
          <a:p>
            <a:pPr lvl="1"/>
            <a:r>
              <a:rPr lang="en-US" dirty="0" smtClean="0"/>
              <a:t>Pick nodes</a:t>
            </a:r>
          </a:p>
          <a:p>
            <a:pPr lvl="1"/>
            <a:r>
              <a:rPr lang="en-US" dirty="0" smtClean="0"/>
              <a:t>If the code repo updates, the deployments update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BISmark</a:t>
            </a:r>
            <a:r>
              <a:rPr lang="en-US" dirty="0" smtClean="0"/>
              <a:t> and 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Probably easiest to integrate (externally, not internally)</a:t>
            </a:r>
          </a:p>
          <a:p>
            <a:pPr lvl="1"/>
            <a:r>
              <a:rPr lang="en-US" dirty="0" smtClean="0"/>
              <a:t>Similar (yet different) vision, platform</a:t>
            </a:r>
          </a:p>
          <a:p>
            <a:r>
              <a:rPr lang="en-US" dirty="0" smtClean="0"/>
              <a:t>The researcher needs to provide</a:t>
            </a:r>
          </a:p>
          <a:p>
            <a:pPr lvl="1"/>
            <a:r>
              <a:rPr lang="en-US" dirty="0" smtClean="0"/>
              <a:t>Code that is platform-agnostic</a:t>
            </a:r>
          </a:p>
          <a:p>
            <a:r>
              <a:rPr lang="en-US" dirty="0" smtClean="0"/>
              <a:t>The platform provider needs to provide</a:t>
            </a:r>
          </a:p>
          <a:p>
            <a:pPr lvl="1"/>
            <a:r>
              <a:rPr lang="en-US" dirty="0" smtClean="0"/>
              <a:t>Platform-specific package management</a:t>
            </a:r>
          </a:p>
          <a:p>
            <a:pPr lvl="1"/>
            <a:r>
              <a:rPr lang="en-US" dirty="0" smtClean="0"/>
              <a:t>Integration into experiment universe (</a:t>
            </a:r>
            <a:r>
              <a:rPr lang="en-US" dirty="0" err="1" smtClean="0"/>
              <a:t>crontab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Data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should the platforms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Maintain an open, easy-to-use development </a:t>
            </a:r>
            <a:r>
              <a:rPr lang="en-US" dirty="0" err="1" smtClean="0"/>
              <a:t>toolchain</a:t>
            </a:r>
            <a:r>
              <a:rPr lang="en-US" dirty="0" smtClean="0"/>
              <a:t> (easy)</a:t>
            </a:r>
          </a:p>
          <a:p>
            <a:pPr lvl="1"/>
            <a:r>
              <a:rPr lang="en-US" dirty="0" smtClean="0"/>
              <a:t>Keep platform-specific build management separate from code</a:t>
            </a:r>
          </a:p>
          <a:p>
            <a:r>
              <a:rPr lang="en-US" dirty="0" smtClean="0"/>
              <a:t>Sync data</a:t>
            </a:r>
          </a:p>
          <a:p>
            <a:pPr lvl="1"/>
            <a:r>
              <a:rPr lang="en-US" dirty="0" smtClean="0"/>
              <a:t>Can be offline</a:t>
            </a:r>
          </a:p>
          <a:p>
            <a:r>
              <a:rPr lang="en-US" dirty="0" smtClean="0"/>
              <a:t>Provide list of constraints (easy)</a:t>
            </a:r>
          </a:p>
          <a:p>
            <a:pPr lvl="1"/>
            <a:r>
              <a:rPr lang="en-US" dirty="0" smtClean="0"/>
              <a:t>Memory, CPU, network usage, time</a:t>
            </a:r>
          </a:p>
          <a:p>
            <a:r>
              <a:rPr lang="en-US" dirty="0" smtClean="0"/>
              <a:t>Enforce constraints (hard)</a:t>
            </a:r>
          </a:p>
          <a:p>
            <a:pPr lvl="1"/>
            <a:r>
              <a:rPr lang="en-US" dirty="0" smtClean="0"/>
              <a:t>Sandboxing: very difficult, if not impossible to vet experiments or deploy without losing sleep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first step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basic experiments on each others’ platforms</a:t>
            </a:r>
          </a:p>
          <a:p>
            <a:pPr lvl="1"/>
            <a:r>
              <a:rPr lang="en-US" dirty="0" err="1" smtClean="0"/>
              <a:t>Bismark</a:t>
            </a:r>
            <a:r>
              <a:rPr lang="en-US" dirty="0" smtClean="0"/>
              <a:t>-active: periodically measures latency, throughput, packet loss, jitter</a:t>
            </a:r>
          </a:p>
          <a:p>
            <a:pPr lvl="1"/>
            <a:r>
              <a:rPr lang="en-US" dirty="0" smtClean="0"/>
              <a:t>Something light-</a:t>
            </a:r>
            <a:r>
              <a:rPr lang="en-US" dirty="0" err="1" smtClean="0"/>
              <a:t>ish</a:t>
            </a:r>
            <a:r>
              <a:rPr lang="en-US" dirty="0" smtClean="0"/>
              <a:t> from Ark?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054" y="4956603"/>
            <a:ext cx="68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BISmark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/>
              </a:rPr>
              <a:t></a:t>
            </a:r>
            <a:r>
              <a:rPr lang="en-US" sz="2800" b="1" dirty="0" smtClean="0">
                <a:sym typeface="Wingdings"/>
              </a:rPr>
              <a:t> </a:t>
            </a:r>
            <a:r>
              <a:rPr lang="en-US" sz="2800" b="1" dirty="0" err="1" smtClean="0">
                <a:sym typeface="Wingdings"/>
              </a:rPr>
              <a:t>bismARK</a:t>
            </a:r>
            <a:r>
              <a:rPr lang="en-US" sz="2800" b="1" dirty="0" smtClean="0">
                <a:sym typeface="Wingdings"/>
              </a:rPr>
              <a:t>*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2904" y="5614238"/>
            <a:ext cx="68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* This might not happen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Measurements from the edge are critically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Broadband is a critical resource</a:t>
            </a:r>
          </a:p>
          <a:p>
            <a:pPr lvl="1"/>
            <a:r>
              <a:rPr lang="en-US" dirty="0" smtClean="0"/>
              <a:t>Not a luxury anymore</a:t>
            </a:r>
          </a:p>
          <a:p>
            <a:r>
              <a:rPr lang="en-US" dirty="0" smtClean="0"/>
              <a:t>View from the outside just as important as the view from inside</a:t>
            </a:r>
          </a:p>
          <a:p>
            <a:r>
              <a:rPr lang="en-US" dirty="0" smtClean="0"/>
              <a:t>The edge is as complex as the core</a:t>
            </a:r>
          </a:p>
          <a:p>
            <a:pPr lvl="1"/>
            <a:r>
              <a:rPr lang="en-US" dirty="0" smtClean="0"/>
              <a:t>If not more – problems are devilishly difficult to pinpoint, let alone solve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Which explains why there are so many platforms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53" y="1939199"/>
            <a:ext cx="16256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669" y="3673066"/>
            <a:ext cx="180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Project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BISmark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136315"/>
            <a:ext cx="36449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2212515"/>
            <a:ext cx="1778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53" y="4381500"/>
            <a:ext cx="2061180" cy="1444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953" y="3754996"/>
            <a:ext cx="2975415" cy="1453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172" y="5208892"/>
            <a:ext cx="3191256" cy="73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so many platforms?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BISmark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SamKnows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r>
                        <a:rPr lang="en-US" baseline="0" dirty="0" smtClean="0"/>
                        <a:t> of experiments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r>
                        <a:rPr lang="en-US" sz="1400" dirty="0" smtClean="0"/>
                        <a:t>(better</a:t>
                      </a:r>
                      <a:r>
                        <a:rPr lang="en-US" sz="1400" baseline="0" dirty="0" smtClean="0"/>
                        <a:t> CPU/storage)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Medium</a:t>
                      </a:r>
                      <a:r>
                        <a:rPr lang="en-US" sz="1400" dirty="0" err="1" smtClean="0"/>
                        <a:t>(resource</a:t>
                      </a:r>
                      <a:r>
                        <a:rPr lang="en-US" sz="1400" dirty="0" smtClean="0"/>
                        <a:t> constraints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(</a:t>
                      </a:r>
                      <a:r>
                        <a:rPr lang="en-US" sz="1400" dirty="0" smtClean="0"/>
                        <a:t>only use tools compiled</a:t>
                      </a:r>
                      <a:r>
                        <a:rPr lang="en-US" sz="1400" baseline="0" dirty="0" smtClean="0"/>
                        <a:t> in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Heavy </a:t>
                      </a:r>
                      <a:r>
                        <a:rPr lang="en-US" dirty="0" smtClean="0"/>
                        <a:t>duty 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5231" y="4816683"/>
            <a:ext cx="760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Each platform is unique, valuable in its own right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a researcher, what would one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experiment that can potentially run on all platforms: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Ease of </a:t>
            </a:r>
            <a:r>
              <a:rPr lang="en-US" dirty="0" err="1" smtClean="0"/>
              <a:t>deployability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err="1"/>
              <a:t>d</a:t>
            </a:r>
            <a:r>
              <a:rPr lang="en-US" dirty="0" err="1" smtClean="0"/>
              <a:t>eployability</a:t>
            </a:r>
            <a:r>
              <a:rPr lang="en-US" dirty="0" smtClean="0"/>
              <a:t> is important</a:t>
            </a:r>
          </a:p>
          <a:p>
            <a:pPr lvl="1"/>
            <a:r>
              <a:rPr lang="en-US" dirty="0" smtClean="0"/>
              <a:t>Else platform will never be used outside of niche group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easily are experiments deployable in current platforms?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BISmark</a:t>
            </a:r>
            <a:r>
              <a:rPr lang="en-US" dirty="0" smtClean="0"/>
              <a:t> – not difficult (?)</a:t>
            </a:r>
          </a:p>
          <a:p>
            <a:pPr lvl="1"/>
            <a:r>
              <a:rPr lang="en-US" dirty="0" smtClean="0"/>
              <a:t>Comfortable with </a:t>
            </a:r>
            <a:r>
              <a:rPr lang="en-US" dirty="0" err="1" smtClean="0"/>
              <a:t>openwrt</a:t>
            </a:r>
            <a:endParaRPr lang="en-US" dirty="0" smtClean="0"/>
          </a:p>
          <a:p>
            <a:pPr lvl="1"/>
            <a:r>
              <a:rPr lang="en-US" dirty="0" smtClean="0"/>
              <a:t>Ash, C, </a:t>
            </a:r>
            <a:r>
              <a:rPr lang="en-US" dirty="0" err="1" smtClean="0"/>
              <a:t>lua</a:t>
            </a:r>
            <a:endParaRPr lang="en-US" dirty="0" smtClean="0"/>
          </a:p>
          <a:p>
            <a:pPr lvl="1"/>
            <a:r>
              <a:rPr lang="en-US" dirty="0" smtClean="0"/>
              <a:t>Short turn-around times (weeks)</a:t>
            </a:r>
          </a:p>
          <a:p>
            <a:r>
              <a:rPr lang="en-US" dirty="0" smtClean="0"/>
              <a:t>Ark ?</a:t>
            </a:r>
          </a:p>
          <a:p>
            <a:r>
              <a:rPr lang="en-US" dirty="0" err="1" smtClean="0"/>
              <a:t>SamKnows</a:t>
            </a:r>
            <a:endParaRPr lang="en-US" dirty="0" smtClean="0"/>
          </a:p>
          <a:p>
            <a:pPr lvl="1"/>
            <a:r>
              <a:rPr lang="en-US" dirty="0" smtClean="0"/>
              <a:t>Ash, C</a:t>
            </a:r>
          </a:p>
          <a:p>
            <a:pPr lvl="1"/>
            <a:r>
              <a:rPr lang="en-US" dirty="0" smtClean="0"/>
              <a:t>Long turn-around times (months)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write experiments once and deploy everywhere?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</a:t>
            </a:r>
          </a:p>
          <a:p>
            <a:pPr lvl="1"/>
            <a:r>
              <a:rPr lang="en-US" dirty="0" smtClean="0"/>
              <a:t>Technically possible</a:t>
            </a:r>
          </a:p>
          <a:p>
            <a:pPr lvl="2"/>
            <a:r>
              <a:rPr lang="en-US" dirty="0" smtClean="0"/>
              <a:t>Standard cross-compilation techniques</a:t>
            </a:r>
          </a:p>
          <a:p>
            <a:pPr lvl="2"/>
            <a:r>
              <a:rPr lang="en-US" dirty="0" smtClean="0"/>
              <a:t>A few hardware/other quirks (interface names, etc)</a:t>
            </a:r>
          </a:p>
          <a:p>
            <a:pPr lvl="2"/>
            <a:r>
              <a:rPr lang="en-US" dirty="0" smtClean="0"/>
              <a:t>Some effort in integrating with existing experimentation method</a:t>
            </a:r>
          </a:p>
          <a:p>
            <a:pPr lvl="1"/>
            <a:r>
              <a:rPr lang="en-US" dirty="0" smtClean="0"/>
              <a:t>More difficult in practice</a:t>
            </a:r>
          </a:p>
          <a:p>
            <a:pPr lvl="2"/>
            <a:r>
              <a:rPr lang="en-US" dirty="0" smtClean="0"/>
              <a:t>Memory / CPU / bandwidth / time constraints</a:t>
            </a:r>
          </a:p>
          <a:p>
            <a:pPr lvl="2"/>
            <a:r>
              <a:rPr lang="en-US" dirty="0" smtClean="0"/>
              <a:t>Need to make code general-purpose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Porting </a:t>
            </a:r>
            <a:r>
              <a:rPr lang="en-US" dirty="0" err="1" smtClean="0"/>
              <a:t>WtF</a:t>
            </a:r>
            <a:r>
              <a:rPr lang="en-US" dirty="0" smtClean="0"/>
              <a:t> to </a:t>
            </a:r>
            <a:r>
              <a:rPr lang="en-US" dirty="0" err="1" smtClean="0"/>
              <a:t>SamKnows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Where’s the Fault</a:t>
            </a:r>
          </a:p>
          <a:p>
            <a:pPr lvl="1"/>
            <a:r>
              <a:rPr lang="en-US" dirty="0" smtClean="0"/>
              <a:t>Tool that localizes throughput bottlenecks to access link or wireless gateway</a:t>
            </a:r>
          </a:p>
          <a:p>
            <a:pPr lvl="1"/>
            <a:r>
              <a:rPr lang="en-US" dirty="0" smtClean="0"/>
              <a:t>Collects passive </a:t>
            </a:r>
            <a:r>
              <a:rPr lang="en-US" dirty="0" err="1" smtClean="0"/>
              <a:t>pcaps</a:t>
            </a:r>
            <a:endParaRPr lang="en-US" dirty="0" smtClean="0"/>
          </a:p>
          <a:p>
            <a:pPr lvl="1"/>
            <a:r>
              <a:rPr lang="en-US" dirty="0" smtClean="0"/>
              <a:t>Proof-of-concept code in Ash + custom small C modules</a:t>
            </a:r>
          </a:p>
          <a:p>
            <a:pPr lvl="1"/>
            <a:r>
              <a:rPr lang="en-US" dirty="0" smtClean="0"/>
              <a:t>Extensively tested on </a:t>
            </a:r>
            <a:r>
              <a:rPr lang="en-US" dirty="0" err="1" smtClean="0"/>
              <a:t>BISmark</a:t>
            </a:r>
            <a:endParaRPr lang="en-US" dirty="0" smtClean="0"/>
          </a:p>
          <a:p>
            <a:pPr lvl="2"/>
            <a:r>
              <a:rPr lang="en-US" dirty="0" smtClean="0"/>
              <a:t>65+ homes, 2 months</a:t>
            </a:r>
          </a:p>
          <a:p>
            <a:pPr lvl="1"/>
            <a:r>
              <a:rPr lang="en-US" dirty="0" smtClean="0"/>
              <a:t>FCC got interested in June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of porting </a:t>
            </a:r>
            <a:r>
              <a:rPr lang="en-US" dirty="0" err="1" smtClean="0"/>
              <a:t>WtF</a:t>
            </a:r>
            <a:r>
              <a:rPr lang="en-US" dirty="0" smtClean="0"/>
              <a:t> to </a:t>
            </a:r>
            <a:r>
              <a:rPr lang="en-US" dirty="0" err="1" smtClean="0"/>
              <a:t>SamKnows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Realized that </a:t>
            </a:r>
            <a:r>
              <a:rPr lang="en-US" dirty="0" err="1" smtClean="0"/>
              <a:t>Netgear</a:t>
            </a:r>
            <a:r>
              <a:rPr lang="en-US" dirty="0" smtClean="0"/>
              <a:t> 3500 has Broadcom chipset, which reduces functionality</a:t>
            </a:r>
          </a:p>
          <a:p>
            <a:pPr lvl="1"/>
            <a:r>
              <a:rPr lang="en-US" dirty="0" smtClean="0"/>
              <a:t>2/3 of nodes which has </a:t>
            </a:r>
            <a:r>
              <a:rPr lang="en-US" dirty="0" err="1" smtClean="0"/>
              <a:t>Atheros</a:t>
            </a:r>
            <a:r>
              <a:rPr lang="en-US" dirty="0" smtClean="0"/>
              <a:t> chipset is deployed off-path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Proof-of-concept code that works flawlessly in </a:t>
            </a:r>
            <a:r>
              <a:rPr lang="en-US" dirty="0" err="1" smtClean="0"/>
              <a:t>BISmark</a:t>
            </a:r>
            <a:r>
              <a:rPr lang="en-US" dirty="0" smtClean="0"/>
              <a:t> but fails miserably in </a:t>
            </a:r>
            <a:r>
              <a:rPr lang="en-US" dirty="0" err="1" smtClean="0"/>
              <a:t>SamKnows</a:t>
            </a:r>
            <a:endParaRPr lang="en-US" dirty="0" smtClean="0"/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Ported </a:t>
            </a:r>
            <a:r>
              <a:rPr lang="en-US" dirty="0" err="1" smtClean="0"/>
              <a:t>WtF</a:t>
            </a:r>
            <a:r>
              <a:rPr lang="en-US" dirty="0" smtClean="0"/>
              <a:t> as a lightweight, predominantly C-based program</a:t>
            </a:r>
          </a:p>
          <a:p>
            <a:r>
              <a:rPr lang="en-US" dirty="0" smtClean="0"/>
              <a:t>Summer 2014</a:t>
            </a:r>
          </a:p>
          <a:p>
            <a:pPr lvl="1"/>
            <a:r>
              <a:rPr lang="en-US" dirty="0" smtClean="0"/>
              <a:t>Early testing + adding features</a:t>
            </a:r>
          </a:p>
          <a:p>
            <a:pPr lvl="1"/>
            <a:r>
              <a:rPr lang="en-US" dirty="0" smtClean="0"/>
              <a:t>Testing on 100 nodes (still larger than entire </a:t>
            </a:r>
            <a:r>
              <a:rPr lang="en-US" dirty="0" err="1" smtClean="0"/>
              <a:t>BISmark</a:t>
            </a:r>
            <a:r>
              <a:rPr lang="en-US" dirty="0" smtClean="0"/>
              <a:t> deployment)</a:t>
            </a:r>
          </a:p>
          <a:p>
            <a:r>
              <a:rPr lang="en-US" dirty="0" smtClean="0"/>
              <a:t>Late summer 2014</a:t>
            </a:r>
          </a:p>
          <a:p>
            <a:pPr lvl="1"/>
            <a:r>
              <a:rPr lang="en-US" dirty="0" smtClean="0"/>
              <a:t>Initial deployment </a:t>
            </a:r>
          </a:p>
          <a:p>
            <a:pPr lvl="1"/>
            <a:r>
              <a:rPr lang="en-US" dirty="0" smtClean="0"/>
              <a:t>… which got postponed due to FCC MBA measurements cycle</a:t>
            </a:r>
          </a:p>
          <a:p>
            <a:r>
              <a:rPr lang="en-US" dirty="0" smtClean="0"/>
              <a:t>Fall 2014</a:t>
            </a:r>
          </a:p>
          <a:p>
            <a:pPr lvl="1"/>
            <a:r>
              <a:rPr lang="en-US" dirty="0" smtClean="0"/>
              <a:t>Deployment!</a:t>
            </a:r>
          </a:p>
          <a:p>
            <a:pPr lvl="1"/>
            <a:r>
              <a:rPr lang="en-US" dirty="0" smtClean="0"/>
              <a:t>Wholesale crash of 30-40% of nodes within 36 hrs</a:t>
            </a:r>
          </a:p>
          <a:p>
            <a:pPr lvl="1"/>
            <a:r>
              <a:rPr lang="en-US" dirty="0" smtClean="0"/>
              <a:t>Experiment pulled (we did get some really interesting data though!)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812</Words>
  <Application>Microsoft Macintosh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Unified Interface for Experimentation at the Edge Initial Thoughts </vt:lpstr>
      <vt:lpstr>Measurements from the edge are critically important</vt:lpstr>
      <vt:lpstr>… Which explains why there are so many platforms</vt:lpstr>
      <vt:lpstr>Do we need so many platforms?</vt:lpstr>
      <vt:lpstr>As a researcher, what would one choose?</vt:lpstr>
      <vt:lpstr>How easily are experiments deployable in current platforms?</vt:lpstr>
      <vt:lpstr>Can we write experiments once and deploy everywhere?</vt:lpstr>
      <vt:lpstr>Case study: Porting WtF to SamKnows</vt:lpstr>
      <vt:lpstr>Timeline of porting WtF to SamKnows</vt:lpstr>
      <vt:lpstr>A unified experiment development platform</vt:lpstr>
      <vt:lpstr>Keep management small and separate</vt:lpstr>
      <vt:lpstr>Basic assumptions</vt:lpstr>
      <vt:lpstr>BISmark and Ark</vt:lpstr>
      <vt:lpstr>So what should the platforms provide?</vt:lpstr>
      <vt:lpstr>Practical first step 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Interface for Experimentation at the Edge Initial Thoughts </dc:title>
  <dc:creator>Srikanth Sundaresan</dc:creator>
  <cp:lastModifiedBy>Srikanth Sundaresan</cp:lastModifiedBy>
  <cp:revision>6</cp:revision>
  <dcterms:created xsi:type="dcterms:W3CDTF">2015-04-13T05:26:15Z</dcterms:created>
  <dcterms:modified xsi:type="dcterms:W3CDTF">2015-04-13T05:29:53Z</dcterms:modified>
</cp:coreProperties>
</file>