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79" y="701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A938-D6CC-AEFE-0650-EFE6B7EB3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C597-F297-A809-65F0-01CC92BAA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0274-5F69-FF7E-1AA0-E594805C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F9CE-CC36-493F-3A4F-0A497E41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B091-E82C-810F-7818-3951EE3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15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B69D-4463-2351-5340-BD31974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DA68B-0CC1-370A-8FCA-5CFF83E9C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61AA-456D-D7F3-1E07-DEEFC9AC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E8B2-DDA8-2A17-D481-0B23B0CC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C3EE-9C84-3B74-A22A-D3B7F0AC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6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BDFD0-7F0D-449B-EF06-8C60ED62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8A909-975A-3D6A-F657-407CF6DB2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A285-9522-5E74-46C8-2E41628E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19D6-AEA0-D78A-0FCF-29CA4142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9432-52E1-7DBC-274F-FBC93CC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9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F042-4334-AFC2-DB80-EA1C1F5B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AD55-73E7-2D25-5B2C-A8914366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9DF0-04AD-321A-DA7E-B2DF7480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82EB-8321-039B-BF64-58E0ECB2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0BDC-6023-751C-CA10-61CB8CA8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1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6B98-2434-766B-D033-912DCC61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3F5F-4AA7-C798-F610-6980C7E15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062A-21C6-9F0F-212D-D507173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3B652-29B6-4A02-E351-89729BDF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7262-789B-A852-996B-58B3A096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80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90DF-1C95-E339-E8EE-5FE351F4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EB5B-9FF0-4627-E475-DE64A7704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CF2D2-A589-636A-81C9-059F4BF4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326A4-4DD8-776A-CFB6-9244A9B0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7C1E-65F9-7CEB-9C36-EF4A242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F2C1E-BA07-402C-A50D-A8F081B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13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0316-5AEF-FDD8-92A3-89877313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EAA7-6AE9-83E4-D041-44E74165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4C92C-C5B1-7F42-6FEC-6EE47680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87B15-3435-4037-3FB8-F481EABC9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CD5EC-0805-719A-9A26-9D11F3156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DC2E9-0110-72E9-7B54-7B5042A9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105B7-0D19-CD25-DCBA-78EFE928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09FE0-7EB5-165E-1D32-3E1DEB1A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80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75C6-3754-B99B-804B-9627844E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5B2E4-437D-69C0-0E87-8903BF5B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92E87-FEDB-0126-2268-F2C4B0B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8441E-6C65-CCA2-37E7-FE9F892B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22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C9267-EE0A-96E7-9240-DAD0C5E8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4FDC6-694E-CB9B-6CDA-9A619928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E3AF8-6C01-4DB4-7BDB-361406E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69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B63F-03F7-6DA7-F324-DD1FFB3A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4E60-D7E3-EC5B-C230-8675A1D3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27F66-D5A8-C0D9-1E7C-5E86D0E1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F06E7-5843-FE4B-66B0-A39B3D99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4C83-562C-9974-B606-83BC6E5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9EEB3-6680-1AD8-08AC-FD9901B9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57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E4FB-4516-D884-880B-37937462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15FF0-7518-C6FB-9430-3A90B3981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DE5B2-40BC-2CCC-EC0B-65093703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9D6B-A93D-070F-CD96-30415A1E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05EC6-C246-7288-B469-E297B9FD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0596-9C37-2395-67FA-9BB17B71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56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E357B-3D75-DC11-3B80-7DBEF5D5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E0E2-A0CF-DDE3-AD3E-772E32CD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5F92-2411-30F4-4329-25270737C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F591-4EB9-44FA-B863-9961F1AC1103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B1A5-A347-971D-A960-E105A45C4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157C-3E5E-B76C-E37F-2A254124E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070A-F7EB-43AC-AB29-A95A43439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A390D22-F218-55C2-7ADF-FAD838FBCD10}"/>
              </a:ext>
            </a:extLst>
          </p:cNvPr>
          <p:cNvGrpSpPr/>
          <p:nvPr/>
        </p:nvGrpSpPr>
        <p:grpSpPr>
          <a:xfrm>
            <a:off x="137193" y="1714512"/>
            <a:ext cx="1505775" cy="1744531"/>
            <a:chOff x="5380037" y="2576830"/>
            <a:chExt cx="1659317" cy="1922418"/>
          </a:xfrm>
        </p:grpSpPr>
        <p:pic>
          <p:nvPicPr>
            <p:cNvPr id="12" name="Picture 11" descr="A close-up of a brain&#10;&#10;Description automatically generated">
              <a:extLst>
                <a:ext uri="{FF2B5EF4-FFF2-40B4-BE49-F238E27FC236}">
                  <a16:creationId xmlns:a16="http://schemas.microsoft.com/office/drawing/2014/main" id="{FF6E3D48-7051-905A-B06A-B34443530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-5400000">
              <a:off x="5243830" y="2713037"/>
              <a:ext cx="1704340" cy="1431925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 descr="A close-up of a brain&#10;&#10;Description automatically generated">
              <a:extLst>
                <a:ext uri="{FF2B5EF4-FFF2-40B4-BE49-F238E27FC236}">
                  <a16:creationId xmlns:a16="http://schemas.microsoft.com/office/drawing/2014/main" id="{3F95C680-5BAC-5E35-749A-C1D054099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-5400000">
              <a:off x="5318822" y="2778715"/>
              <a:ext cx="1704340" cy="1431925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Picture 13" descr="A close-up of a brain&#10;&#10;Description automatically generated">
              <a:extLst>
                <a:ext uri="{FF2B5EF4-FFF2-40B4-BE49-F238E27FC236}">
                  <a16:creationId xmlns:a16="http://schemas.microsoft.com/office/drawing/2014/main" id="{B6CE98A7-FF4A-0D97-7D3D-38EF241AC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-5400000">
              <a:off x="5396230" y="2865437"/>
              <a:ext cx="1704340" cy="1431925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Picture 14" descr="A close-up of a brain&#10;&#10;Description automatically generated">
              <a:extLst>
                <a:ext uri="{FF2B5EF4-FFF2-40B4-BE49-F238E27FC236}">
                  <a16:creationId xmlns:a16="http://schemas.microsoft.com/office/drawing/2014/main" id="{E199A9AA-DD3B-B5B1-FBC1-716B1FE0C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-5400000">
              <a:off x="5471222" y="2931115"/>
              <a:ext cx="1704340" cy="1431925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E64350-96F0-C816-1F83-967362D3B4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13589" y="3776806"/>
            <a:ext cx="0" cy="828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C4DCF4-0D80-F691-C421-A147848478C5}"/>
              </a:ext>
            </a:extLst>
          </p:cNvPr>
          <p:cNvSpPr txBox="1"/>
          <p:nvPr/>
        </p:nvSpPr>
        <p:spPr>
          <a:xfrm>
            <a:off x="-68796" y="853715"/>
            <a:ext cx="171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Flair, T1, T1c and T2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8E6315-8033-9805-06C0-3CB1DDDB2738}"/>
              </a:ext>
            </a:extLst>
          </p:cNvPr>
          <p:cNvSpPr txBox="1"/>
          <p:nvPr/>
        </p:nvSpPr>
        <p:spPr>
          <a:xfrm>
            <a:off x="4862270" y="3399442"/>
            <a:ext cx="1832746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V8 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46DF9FC-0B3C-764F-ED2D-AFA192834C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642967" y="2685726"/>
            <a:ext cx="1656000" cy="1512000"/>
          </a:xfrm>
          <a:prstGeom prst="bentConnector3">
            <a:avLst>
              <a:gd name="adj1" fmla="val 124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DA237E-A71C-092D-36C5-6A11C972A9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5922" y="-1238275"/>
            <a:ext cx="0" cy="7848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9C998B-340D-F334-52F8-149F4D043D34}"/>
              </a:ext>
            </a:extLst>
          </p:cNvPr>
          <p:cNvSpPr txBox="1"/>
          <p:nvPr/>
        </p:nvSpPr>
        <p:spPr>
          <a:xfrm>
            <a:off x="1701382" y="3711934"/>
            <a:ext cx="17117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Flair only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ADB2A-9F7D-C08D-5121-3365F1351A23}"/>
              </a:ext>
            </a:extLst>
          </p:cNvPr>
          <p:cNvSpPr txBox="1"/>
          <p:nvPr/>
        </p:nvSpPr>
        <p:spPr>
          <a:xfrm>
            <a:off x="2941428" y="2224060"/>
            <a:ext cx="32743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Flair, T1, T1c and T2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097371-9529-74D6-127F-DA3045F8B1BA}"/>
              </a:ext>
            </a:extLst>
          </p:cNvPr>
          <p:cNvGrpSpPr/>
          <p:nvPr/>
        </p:nvGrpSpPr>
        <p:grpSpPr>
          <a:xfrm>
            <a:off x="7762056" y="3290884"/>
            <a:ext cx="1299424" cy="1546632"/>
            <a:chOff x="8648827" y="1000795"/>
            <a:chExt cx="1299424" cy="1546632"/>
          </a:xfrm>
        </p:grpSpPr>
        <p:pic>
          <p:nvPicPr>
            <p:cNvPr id="45" name="Picture 44" descr="A close-up of a brain&#10;&#10;Description automatically generated">
              <a:extLst>
                <a:ext uri="{FF2B5EF4-FFF2-40B4-BE49-F238E27FC236}">
                  <a16:creationId xmlns:a16="http://schemas.microsoft.com/office/drawing/2014/main" id="{A6FE3D44-A2D1-1E29-DBA4-DC6BFE24F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16200000">
              <a:off x="8525223" y="1124399"/>
              <a:ext cx="1546632" cy="1299424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FF5670E6-E622-2FFC-4A2B-4F5A2C6FDF06}"/>
                </a:ext>
              </a:extLst>
            </p:cNvPr>
            <p:cNvSpPr/>
            <p:nvPr/>
          </p:nvSpPr>
          <p:spPr>
            <a:xfrm>
              <a:off x="8714142" y="1141790"/>
              <a:ext cx="817318" cy="890188"/>
            </a:xfrm>
            <a:prstGeom prst="cub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28D7E9-9023-7AD6-03D5-73CFD035EEAA}"/>
              </a:ext>
            </a:extLst>
          </p:cNvPr>
          <p:cNvSpPr txBox="1"/>
          <p:nvPr/>
        </p:nvSpPr>
        <p:spPr>
          <a:xfrm>
            <a:off x="7565768" y="4771276"/>
            <a:ext cx="171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Bounding Box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00F02B-42FC-FF5D-CC7E-1D688BB66293}"/>
              </a:ext>
            </a:extLst>
          </p:cNvPr>
          <p:cNvGrpSpPr/>
          <p:nvPr/>
        </p:nvGrpSpPr>
        <p:grpSpPr>
          <a:xfrm flipH="1">
            <a:off x="10287907" y="2519571"/>
            <a:ext cx="1854724" cy="1526942"/>
            <a:chOff x="1744819" y="1881700"/>
            <a:chExt cx="2400760" cy="2237145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45FB78EF-F3CA-4EAE-EC70-07996967FD95}"/>
                </a:ext>
              </a:extLst>
            </p:cNvPr>
            <p:cNvSpPr/>
            <p:nvPr/>
          </p:nvSpPr>
          <p:spPr>
            <a:xfrm rot="16200000">
              <a:off x="2539174" y="2512440"/>
              <a:ext cx="812050" cy="2400760"/>
            </a:xfrm>
            <a:prstGeom prst="cube">
              <a:avLst>
                <a:gd name="adj" fmla="val 73931"/>
              </a:avLst>
            </a:prstGeom>
            <a:solidFill>
              <a:srgbClr val="00206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9A401D8D-B21A-AF22-5588-CE9CEDFB1D6E}"/>
                </a:ext>
              </a:extLst>
            </p:cNvPr>
            <p:cNvSpPr/>
            <p:nvPr/>
          </p:nvSpPr>
          <p:spPr>
            <a:xfrm rot="16200000">
              <a:off x="2320819" y="2374522"/>
              <a:ext cx="792000" cy="1944000"/>
            </a:xfrm>
            <a:prstGeom prst="cube">
              <a:avLst>
                <a:gd name="adj" fmla="val 73931"/>
              </a:avLst>
            </a:prstGeom>
            <a:solidFill>
              <a:srgbClr val="00206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B95B76A2-D008-F7E9-BD88-45B6C994ABC8}"/>
                </a:ext>
              </a:extLst>
            </p:cNvPr>
            <p:cNvSpPr/>
            <p:nvPr/>
          </p:nvSpPr>
          <p:spPr>
            <a:xfrm rot="16200000">
              <a:off x="2138532" y="2234248"/>
              <a:ext cx="792000" cy="1512000"/>
            </a:xfrm>
            <a:prstGeom prst="cube">
              <a:avLst>
                <a:gd name="adj" fmla="val 73931"/>
              </a:avLst>
            </a:prstGeom>
            <a:solidFill>
              <a:srgbClr val="00206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8E31935F-2CE8-AA5C-4B22-45DBAB3B1096}"/>
                </a:ext>
              </a:extLst>
            </p:cNvPr>
            <p:cNvSpPr/>
            <p:nvPr/>
          </p:nvSpPr>
          <p:spPr>
            <a:xfrm rot="16200000">
              <a:off x="1974245" y="2075974"/>
              <a:ext cx="792000" cy="1116000"/>
            </a:xfrm>
            <a:prstGeom prst="cube">
              <a:avLst>
                <a:gd name="adj" fmla="val 73931"/>
              </a:avLst>
            </a:prstGeom>
            <a:solidFill>
              <a:srgbClr val="00206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89528B36-95A1-0CC3-504D-E8A194B17580}"/>
                </a:ext>
              </a:extLst>
            </p:cNvPr>
            <p:cNvSpPr/>
            <p:nvPr/>
          </p:nvSpPr>
          <p:spPr>
            <a:xfrm rot="16200000">
              <a:off x="1863958" y="1863700"/>
              <a:ext cx="792000" cy="828000"/>
            </a:xfrm>
            <a:prstGeom prst="cube">
              <a:avLst>
                <a:gd name="adj" fmla="val 73931"/>
              </a:avLst>
            </a:prstGeom>
            <a:solidFill>
              <a:srgbClr val="00206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3C1D490-8744-24BF-B29B-73CB11EDCB8A}"/>
              </a:ext>
            </a:extLst>
          </p:cNvPr>
          <p:cNvSpPr txBox="1"/>
          <p:nvPr/>
        </p:nvSpPr>
        <p:spPr>
          <a:xfrm>
            <a:off x="9980964" y="1552710"/>
            <a:ext cx="2679663" cy="83099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 Multi-output Segmentation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9D7A2E0-8D91-1185-B88D-9204BF1D2F6E}"/>
              </a:ext>
            </a:extLst>
          </p:cNvPr>
          <p:cNvSpPr/>
          <p:nvPr/>
        </p:nvSpPr>
        <p:spPr>
          <a:xfrm rot="16200000">
            <a:off x="9990226" y="1135044"/>
            <a:ext cx="2661141" cy="3311241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95DD5E-C792-17F4-1427-F12671EE8A57}"/>
              </a:ext>
            </a:extLst>
          </p:cNvPr>
          <p:cNvGrpSpPr/>
          <p:nvPr/>
        </p:nvGrpSpPr>
        <p:grpSpPr>
          <a:xfrm>
            <a:off x="3574405" y="3464743"/>
            <a:ext cx="1854724" cy="1526942"/>
            <a:chOff x="1744819" y="1881700"/>
            <a:chExt cx="2400760" cy="2237145"/>
          </a:xfrm>
          <a:solidFill>
            <a:schemeClr val="accent2">
              <a:lumMod val="50000"/>
            </a:schemeClr>
          </a:solidFill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DE1476FF-95E5-293F-6BB6-08790D021E59}"/>
                </a:ext>
              </a:extLst>
            </p:cNvPr>
            <p:cNvSpPr/>
            <p:nvPr/>
          </p:nvSpPr>
          <p:spPr>
            <a:xfrm rot="16200000">
              <a:off x="2539174" y="2512440"/>
              <a:ext cx="812050" cy="240076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65A9818A-A073-95A0-9BB0-D9C3E6FB9A55}"/>
                </a:ext>
              </a:extLst>
            </p:cNvPr>
            <p:cNvSpPr/>
            <p:nvPr/>
          </p:nvSpPr>
          <p:spPr>
            <a:xfrm rot="16200000">
              <a:off x="2320819" y="2374522"/>
              <a:ext cx="792000" cy="1944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9AAC674E-0D2C-3373-DAD7-7DEE9AB53616}"/>
                </a:ext>
              </a:extLst>
            </p:cNvPr>
            <p:cNvSpPr/>
            <p:nvPr/>
          </p:nvSpPr>
          <p:spPr>
            <a:xfrm rot="16200000">
              <a:off x="2138532" y="2234248"/>
              <a:ext cx="792000" cy="1512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6329FA21-81A4-6BFB-B1F7-CC23FE059550}"/>
                </a:ext>
              </a:extLst>
            </p:cNvPr>
            <p:cNvSpPr/>
            <p:nvPr/>
          </p:nvSpPr>
          <p:spPr>
            <a:xfrm rot="16200000">
              <a:off x="1974245" y="2075974"/>
              <a:ext cx="792000" cy="1116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631743FD-27D3-953C-8ABC-DEDB006A0B80}"/>
                </a:ext>
              </a:extLst>
            </p:cNvPr>
            <p:cNvSpPr/>
            <p:nvPr/>
          </p:nvSpPr>
          <p:spPr>
            <a:xfrm rot="16200000">
              <a:off x="1863958" y="1863700"/>
              <a:ext cx="792000" cy="828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53D9C2F-9BAD-5787-1DDE-4C8998B9D1F3}"/>
              </a:ext>
            </a:extLst>
          </p:cNvPr>
          <p:cNvSpPr/>
          <p:nvPr/>
        </p:nvSpPr>
        <p:spPr>
          <a:xfrm rot="16200000">
            <a:off x="4221408" y="2396593"/>
            <a:ext cx="1806744" cy="3595327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16020D-07B4-CC97-E2F9-4FF4E6BD9F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8000" y="3317283"/>
            <a:ext cx="1476000" cy="252000"/>
          </a:xfrm>
          <a:prstGeom prst="bentConnector3">
            <a:avLst>
              <a:gd name="adj1" fmla="val -23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1A8934-902D-0250-CA7B-2F6E8528B1D9}"/>
              </a:ext>
            </a:extLst>
          </p:cNvPr>
          <p:cNvGrpSpPr/>
          <p:nvPr/>
        </p:nvGrpSpPr>
        <p:grpSpPr>
          <a:xfrm>
            <a:off x="13811493" y="1863063"/>
            <a:ext cx="1456230" cy="1684440"/>
            <a:chOff x="6637206" y="676060"/>
            <a:chExt cx="1456230" cy="1684440"/>
          </a:xfrm>
        </p:grpSpPr>
        <p:pic>
          <p:nvPicPr>
            <p:cNvPr id="70" name="Picture 69" descr="A map of a continent&#10;&#10;Description automatically generated">
              <a:extLst>
                <a:ext uri="{FF2B5EF4-FFF2-40B4-BE49-F238E27FC236}">
                  <a16:creationId xmlns:a16="http://schemas.microsoft.com/office/drawing/2014/main" id="{D4616988-B735-5383-C373-3ECCB230E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1" t="11486" r="17812" b="24822"/>
            <a:stretch/>
          </p:blipFill>
          <p:spPr bwMode="auto">
            <a:xfrm rot="10800000" flipV="1">
              <a:off x="6637206" y="676060"/>
              <a:ext cx="1299424" cy="1548000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1" name="Picture 70" descr="A map of a continent&#10;&#10;Description automatically generated">
              <a:extLst>
                <a:ext uri="{FF2B5EF4-FFF2-40B4-BE49-F238E27FC236}">
                  <a16:creationId xmlns:a16="http://schemas.microsoft.com/office/drawing/2014/main" id="{E8F17986-1BC1-9B57-0810-8AEA07614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1" t="11486" r="17812" b="24822"/>
            <a:stretch/>
          </p:blipFill>
          <p:spPr bwMode="auto">
            <a:xfrm rot="10800000" flipV="1">
              <a:off x="6715609" y="744280"/>
              <a:ext cx="1299424" cy="1548000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2" name="Picture 71" descr="A map of a continent&#10;&#10;Description automatically generated">
              <a:extLst>
                <a:ext uri="{FF2B5EF4-FFF2-40B4-BE49-F238E27FC236}">
                  <a16:creationId xmlns:a16="http://schemas.microsoft.com/office/drawing/2014/main" id="{0049CF8C-5B9E-3EF8-8EBD-A764ABD7E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1" t="11486" r="17812" b="24822"/>
            <a:stretch/>
          </p:blipFill>
          <p:spPr bwMode="auto">
            <a:xfrm rot="10800000" flipV="1">
              <a:off x="6794012" y="812500"/>
              <a:ext cx="1299424" cy="1548000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599DCC-3D95-CE97-96C0-3B9531066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75896" y="2271216"/>
            <a:ext cx="0" cy="828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60B7F79-0B1D-75A8-1E9D-AEA1BAC6B150}"/>
              </a:ext>
            </a:extLst>
          </p:cNvPr>
          <p:cNvSpPr txBox="1"/>
          <p:nvPr/>
        </p:nvSpPr>
        <p:spPr>
          <a:xfrm>
            <a:off x="13715924" y="3558825"/>
            <a:ext cx="17117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3D Mask 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00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A390D22-F218-55C2-7ADF-FAD838FBCD10}"/>
              </a:ext>
            </a:extLst>
          </p:cNvPr>
          <p:cNvGrpSpPr/>
          <p:nvPr/>
        </p:nvGrpSpPr>
        <p:grpSpPr>
          <a:xfrm>
            <a:off x="-2694907" y="1714512"/>
            <a:ext cx="1505775" cy="1744531"/>
            <a:chOff x="5380037" y="2576830"/>
            <a:chExt cx="1659317" cy="1922418"/>
          </a:xfrm>
        </p:grpSpPr>
        <p:pic>
          <p:nvPicPr>
            <p:cNvPr id="12" name="Picture 11" descr="A close-up of a brain&#10;&#10;Description automatically generated">
              <a:extLst>
                <a:ext uri="{FF2B5EF4-FFF2-40B4-BE49-F238E27FC236}">
                  <a16:creationId xmlns:a16="http://schemas.microsoft.com/office/drawing/2014/main" id="{FF6E3D48-7051-905A-B06A-B34443530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-5400000">
              <a:off x="5243830" y="2713037"/>
              <a:ext cx="1704340" cy="1431925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 descr="A close-up of a brain&#10;&#10;Description automatically generated">
              <a:extLst>
                <a:ext uri="{FF2B5EF4-FFF2-40B4-BE49-F238E27FC236}">
                  <a16:creationId xmlns:a16="http://schemas.microsoft.com/office/drawing/2014/main" id="{3F95C680-5BAC-5E35-749A-C1D054099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-5400000">
              <a:off x="5318822" y="2778715"/>
              <a:ext cx="1704340" cy="1431925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Picture 13" descr="A close-up of a brain&#10;&#10;Description automatically generated">
              <a:extLst>
                <a:ext uri="{FF2B5EF4-FFF2-40B4-BE49-F238E27FC236}">
                  <a16:creationId xmlns:a16="http://schemas.microsoft.com/office/drawing/2014/main" id="{B6CE98A7-FF4A-0D97-7D3D-38EF241AC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-5400000">
              <a:off x="5396230" y="2865437"/>
              <a:ext cx="1704340" cy="1431925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Picture 14" descr="A close-up of a brain&#10;&#10;Description automatically generated">
              <a:extLst>
                <a:ext uri="{FF2B5EF4-FFF2-40B4-BE49-F238E27FC236}">
                  <a16:creationId xmlns:a16="http://schemas.microsoft.com/office/drawing/2014/main" id="{E199A9AA-DD3B-B5B1-FBC1-716B1FE0C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-5400000">
              <a:off x="5471222" y="2931115"/>
              <a:ext cx="1704340" cy="1431925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E64350-96F0-C816-1F83-967362D3B4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81489" y="3776806"/>
            <a:ext cx="0" cy="828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C4DCF4-0D80-F691-C421-A147848478C5}"/>
              </a:ext>
            </a:extLst>
          </p:cNvPr>
          <p:cNvSpPr txBox="1"/>
          <p:nvPr/>
        </p:nvSpPr>
        <p:spPr>
          <a:xfrm>
            <a:off x="-2900896" y="853715"/>
            <a:ext cx="171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Flair, T1, T1c and T2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8E6315-8033-9805-06C0-3CB1DDDB2738}"/>
              </a:ext>
            </a:extLst>
          </p:cNvPr>
          <p:cNvSpPr txBox="1"/>
          <p:nvPr/>
        </p:nvSpPr>
        <p:spPr>
          <a:xfrm>
            <a:off x="2030170" y="3399442"/>
            <a:ext cx="1832746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V8 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46DF9FC-0B3C-764F-ED2D-AFA192834C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-1189133" y="2685726"/>
            <a:ext cx="1656000" cy="1512000"/>
          </a:xfrm>
          <a:prstGeom prst="bentConnector3">
            <a:avLst>
              <a:gd name="adj1" fmla="val 124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DA237E-A71C-092D-36C5-6A11C972A9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3822" y="-1238275"/>
            <a:ext cx="0" cy="7848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9C998B-340D-F334-52F8-149F4D043D34}"/>
              </a:ext>
            </a:extLst>
          </p:cNvPr>
          <p:cNvSpPr txBox="1"/>
          <p:nvPr/>
        </p:nvSpPr>
        <p:spPr>
          <a:xfrm>
            <a:off x="-1130718" y="3711934"/>
            <a:ext cx="17117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Flair only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ADB2A-9F7D-C08D-5121-3365F1351A23}"/>
              </a:ext>
            </a:extLst>
          </p:cNvPr>
          <p:cNvSpPr txBox="1"/>
          <p:nvPr/>
        </p:nvSpPr>
        <p:spPr>
          <a:xfrm>
            <a:off x="109328" y="2224060"/>
            <a:ext cx="32743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Flair, T1, T1c and T2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097371-9529-74D6-127F-DA3045F8B1BA}"/>
              </a:ext>
            </a:extLst>
          </p:cNvPr>
          <p:cNvGrpSpPr/>
          <p:nvPr/>
        </p:nvGrpSpPr>
        <p:grpSpPr>
          <a:xfrm>
            <a:off x="4929956" y="3290884"/>
            <a:ext cx="1299424" cy="1546632"/>
            <a:chOff x="8648827" y="1000795"/>
            <a:chExt cx="1299424" cy="1546632"/>
          </a:xfrm>
        </p:grpSpPr>
        <p:pic>
          <p:nvPicPr>
            <p:cNvPr id="45" name="Picture 44" descr="A close-up of a brain&#10;&#10;Description automatically generated">
              <a:extLst>
                <a:ext uri="{FF2B5EF4-FFF2-40B4-BE49-F238E27FC236}">
                  <a16:creationId xmlns:a16="http://schemas.microsoft.com/office/drawing/2014/main" id="{A6FE3D44-A2D1-1E29-DBA4-DC6BFE24F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t="20861" r="16525" b="25114"/>
            <a:stretch/>
          </p:blipFill>
          <p:spPr bwMode="auto">
            <a:xfrm rot="16200000">
              <a:off x="8525223" y="1124399"/>
              <a:ext cx="1546632" cy="1299424"/>
            </a:xfrm>
            <a:prstGeom prst="rect">
              <a:avLst/>
            </a:prstGeom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FF5670E6-E622-2FFC-4A2B-4F5A2C6FDF06}"/>
                </a:ext>
              </a:extLst>
            </p:cNvPr>
            <p:cNvSpPr/>
            <p:nvPr/>
          </p:nvSpPr>
          <p:spPr>
            <a:xfrm>
              <a:off x="8714142" y="1141790"/>
              <a:ext cx="817318" cy="890188"/>
            </a:xfrm>
            <a:prstGeom prst="cub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28D7E9-9023-7AD6-03D5-73CFD035EEAA}"/>
              </a:ext>
            </a:extLst>
          </p:cNvPr>
          <p:cNvSpPr txBox="1"/>
          <p:nvPr/>
        </p:nvSpPr>
        <p:spPr>
          <a:xfrm>
            <a:off x="4733668" y="4771276"/>
            <a:ext cx="171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Bounding Box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00F02B-42FC-FF5D-CC7E-1D688BB66293}"/>
              </a:ext>
            </a:extLst>
          </p:cNvPr>
          <p:cNvGrpSpPr/>
          <p:nvPr/>
        </p:nvGrpSpPr>
        <p:grpSpPr>
          <a:xfrm flipH="1">
            <a:off x="7455807" y="2564021"/>
            <a:ext cx="1854724" cy="1526942"/>
            <a:chOff x="1744819" y="1881700"/>
            <a:chExt cx="2400760" cy="2237145"/>
          </a:xfrm>
          <a:solidFill>
            <a:srgbClr val="002060"/>
          </a:solidFill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45FB78EF-F3CA-4EAE-EC70-07996967FD95}"/>
                </a:ext>
              </a:extLst>
            </p:cNvPr>
            <p:cNvSpPr/>
            <p:nvPr/>
          </p:nvSpPr>
          <p:spPr>
            <a:xfrm rot="16200000">
              <a:off x="2539174" y="2512440"/>
              <a:ext cx="812050" cy="240076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9A401D8D-B21A-AF22-5588-CE9CEDFB1D6E}"/>
                </a:ext>
              </a:extLst>
            </p:cNvPr>
            <p:cNvSpPr/>
            <p:nvPr/>
          </p:nvSpPr>
          <p:spPr>
            <a:xfrm rot="16200000">
              <a:off x="2320819" y="2374522"/>
              <a:ext cx="792000" cy="1944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B95B76A2-D008-F7E9-BD88-45B6C994ABC8}"/>
                </a:ext>
              </a:extLst>
            </p:cNvPr>
            <p:cNvSpPr/>
            <p:nvPr/>
          </p:nvSpPr>
          <p:spPr>
            <a:xfrm rot="16200000">
              <a:off x="2138532" y="2234248"/>
              <a:ext cx="792000" cy="1512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8E31935F-2CE8-AA5C-4B22-45DBAB3B1096}"/>
                </a:ext>
              </a:extLst>
            </p:cNvPr>
            <p:cNvSpPr/>
            <p:nvPr/>
          </p:nvSpPr>
          <p:spPr>
            <a:xfrm rot="16200000">
              <a:off x="1974245" y="2075974"/>
              <a:ext cx="792000" cy="1116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89528B36-95A1-0CC3-504D-E8A194B17580}"/>
                </a:ext>
              </a:extLst>
            </p:cNvPr>
            <p:cNvSpPr/>
            <p:nvPr/>
          </p:nvSpPr>
          <p:spPr>
            <a:xfrm rot="16200000">
              <a:off x="1863958" y="1863700"/>
              <a:ext cx="792000" cy="828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3C1D490-8744-24BF-B29B-73CB11EDCB8A}"/>
              </a:ext>
            </a:extLst>
          </p:cNvPr>
          <p:cNvSpPr txBox="1"/>
          <p:nvPr/>
        </p:nvSpPr>
        <p:spPr>
          <a:xfrm>
            <a:off x="7148864" y="1597160"/>
            <a:ext cx="2679663" cy="83099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 Multi-output Segmentation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9D7A2E0-8D91-1185-B88D-9204BF1D2F6E}"/>
              </a:ext>
            </a:extLst>
          </p:cNvPr>
          <p:cNvSpPr/>
          <p:nvPr/>
        </p:nvSpPr>
        <p:spPr>
          <a:xfrm rot="16200000">
            <a:off x="7158126" y="1179494"/>
            <a:ext cx="2661141" cy="3311241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95DD5E-C792-17F4-1427-F12671EE8A57}"/>
              </a:ext>
            </a:extLst>
          </p:cNvPr>
          <p:cNvGrpSpPr/>
          <p:nvPr/>
        </p:nvGrpSpPr>
        <p:grpSpPr>
          <a:xfrm>
            <a:off x="742305" y="3464743"/>
            <a:ext cx="1854724" cy="1526942"/>
            <a:chOff x="1744819" y="1881700"/>
            <a:chExt cx="2400760" cy="2237145"/>
          </a:xfrm>
          <a:solidFill>
            <a:schemeClr val="accent2">
              <a:lumMod val="50000"/>
            </a:schemeClr>
          </a:solidFill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DE1476FF-95E5-293F-6BB6-08790D021E59}"/>
                </a:ext>
              </a:extLst>
            </p:cNvPr>
            <p:cNvSpPr/>
            <p:nvPr/>
          </p:nvSpPr>
          <p:spPr>
            <a:xfrm rot="16200000">
              <a:off x="2539174" y="2512440"/>
              <a:ext cx="812050" cy="240076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65A9818A-A073-95A0-9BB0-D9C3E6FB9A55}"/>
                </a:ext>
              </a:extLst>
            </p:cNvPr>
            <p:cNvSpPr/>
            <p:nvPr/>
          </p:nvSpPr>
          <p:spPr>
            <a:xfrm rot="16200000">
              <a:off x="2320819" y="2374522"/>
              <a:ext cx="792000" cy="1944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9AAC674E-0D2C-3373-DAD7-7DEE9AB53616}"/>
                </a:ext>
              </a:extLst>
            </p:cNvPr>
            <p:cNvSpPr/>
            <p:nvPr/>
          </p:nvSpPr>
          <p:spPr>
            <a:xfrm rot="16200000">
              <a:off x="2138532" y="2234248"/>
              <a:ext cx="792000" cy="1512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6329FA21-81A4-6BFB-B1F7-CC23FE059550}"/>
                </a:ext>
              </a:extLst>
            </p:cNvPr>
            <p:cNvSpPr/>
            <p:nvPr/>
          </p:nvSpPr>
          <p:spPr>
            <a:xfrm rot="16200000">
              <a:off x="1974245" y="2075974"/>
              <a:ext cx="792000" cy="1116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631743FD-27D3-953C-8ABC-DEDB006A0B80}"/>
                </a:ext>
              </a:extLst>
            </p:cNvPr>
            <p:cNvSpPr/>
            <p:nvPr/>
          </p:nvSpPr>
          <p:spPr>
            <a:xfrm rot="16200000">
              <a:off x="1863958" y="1863700"/>
              <a:ext cx="792000" cy="828000"/>
            </a:xfrm>
            <a:prstGeom prst="cube">
              <a:avLst>
                <a:gd name="adj" fmla="val 73931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53D9C2F-9BAD-5787-1DDE-4C8998B9D1F3}"/>
              </a:ext>
            </a:extLst>
          </p:cNvPr>
          <p:cNvSpPr/>
          <p:nvPr/>
        </p:nvSpPr>
        <p:spPr>
          <a:xfrm rot="16200000">
            <a:off x="1389308" y="2396593"/>
            <a:ext cx="1806744" cy="3595327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16020D-07B4-CC97-E2F9-4FF4E6BD9F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5900" y="3317283"/>
            <a:ext cx="1476000" cy="252000"/>
          </a:xfrm>
          <a:prstGeom prst="bentConnector3">
            <a:avLst>
              <a:gd name="adj1" fmla="val -23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60B7F79-0B1D-75A8-1E9D-AEA1BAC6B150}"/>
              </a:ext>
            </a:extLst>
          </p:cNvPr>
          <p:cNvSpPr txBox="1"/>
          <p:nvPr/>
        </p:nvSpPr>
        <p:spPr>
          <a:xfrm>
            <a:off x="9720819" y="1823202"/>
            <a:ext cx="171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3D 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Mask 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0C87C8-0D94-8742-FCA5-FBB3DDDF0A9C}"/>
              </a:ext>
            </a:extLst>
          </p:cNvPr>
          <p:cNvGrpSpPr/>
          <p:nvPr/>
        </p:nvGrpSpPr>
        <p:grpSpPr>
          <a:xfrm>
            <a:off x="11592705" y="2906203"/>
            <a:ext cx="1490314" cy="1661237"/>
            <a:chOff x="8081564" y="5986265"/>
            <a:chExt cx="1490314" cy="1661237"/>
          </a:xfrm>
        </p:grpSpPr>
        <p:pic>
          <p:nvPicPr>
            <p:cNvPr id="2" name="Picture 1" descr="A yellow and purple map&#10;&#10;Description automatically generated">
              <a:extLst>
                <a:ext uri="{FF2B5EF4-FFF2-40B4-BE49-F238E27FC236}">
                  <a16:creationId xmlns:a16="http://schemas.microsoft.com/office/drawing/2014/main" id="{36900CEC-D1EB-573B-642F-0200EA928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41" t="21822" r="9461" b="20354"/>
            <a:stretch/>
          </p:blipFill>
          <p:spPr bwMode="auto">
            <a:xfrm flipH="1">
              <a:off x="8081564" y="5986265"/>
              <a:ext cx="1312514" cy="1534795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A yellow and purple map&#10;&#10;Description automatically generated">
              <a:extLst>
                <a:ext uri="{FF2B5EF4-FFF2-40B4-BE49-F238E27FC236}">
                  <a16:creationId xmlns:a16="http://schemas.microsoft.com/office/drawing/2014/main" id="{761380AE-7366-00B9-B7FA-54D210465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41" t="21822" r="9461" b="20354"/>
            <a:stretch/>
          </p:blipFill>
          <p:spPr bwMode="auto">
            <a:xfrm flipH="1">
              <a:off x="8170464" y="6049486"/>
              <a:ext cx="1312514" cy="1534795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 descr="A yellow and purple map&#10;&#10;Description automatically generated">
              <a:extLst>
                <a:ext uri="{FF2B5EF4-FFF2-40B4-BE49-F238E27FC236}">
                  <a16:creationId xmlns:a16="http://schemas.microsoft.com/office/drawing/2014/main" id="{D64DB365-4062-3816-941F-E834D8613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41" t="21822" r="9461" b="20354"/>
            <a:stretch/>
          </p:blipFill>
          <p:spPr bwMode="auto">
            <a:xfrm flipH="1">
              <a:off x="8259364" y="6112707"/>
              <a:ext cx="1312514" cy="1534795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A10D7F-C034-2E6B-121E-EE3D1372B59D}"/>
              </a:ext>
            </a:extLst>
          </p:cNvPr>
          <p:cNvGrpSpPr/>
          <p:nvPr/>
        </p:nvGrpSpPr>
        <p:grpSpPr>
          <a:xfrm>
            <a:off x="11592707" y="4825824"/>
            <a:ext cx="1490312" cy="1673073"/>
            <a:chOff x="9791692" y="5986265"/>
            <a:chExt cx="1490312" cy="1673073"/>
          </a:xfrm>
        </p:grpSpPr>
        <p:pic>
          <p:nvPicPr>
            <p:cNvPr id="3" name="Picture 2" descr="A yellow and purple map&#10;&#10;Description automatically generated">
              <a:extLst>
                <a:ext uri="{FF2B5EF4-FFF2-40B4-BE49-F238E27FC236}">
                  <a16:creationId xmlns:a16="http://schemas.microsoft.com/office/drawing/2014/main" id="{1B231C52-5566-253D-24EF-465A6841F1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6" t="11596" r="18195" b="30135"/>
            <a:stretch/>
          </p:blipFill>
          <p:spPr bwMode="auto">
            <a:xfrm flipH="1">
              <a:off x="9791692" y="5986265"/>
              <a:ext cx="1312512" cy="1546631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A yellow and purple map&#10;&#10;Description automatically generated">
              <a:extLst>
                <a:ext uri="{FF2B5EF4-FFF2-40B4-BE49-F238E27FC236}">
                  <a16:creationId xmlns:a16="http://schemas.microsoft.com/office/drawing/2014/main" id="{66FFDAFB-B409-D592-EEC5-A96BE1357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6" t="11596" r="18195" b="30135"/>
            <a:stretch/>
          </p:blipFill>
          <p:spPr bwMode="auto">
            <a:xfrm flipH="1">
              <a:off x="9880592" y="6049486"/>
              <a:ext cx="1312512" cy="1546631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A yellow and purple map&#10;&#10;Description automatically generated">
              <a:extLst>
                <a:ext uri="{FF2B5EF4-FFF2-40B4-BE49-F238E27FC236}">
                  <a16:creationId xmlns:a16="http://schemas.microsoft.com/office/drawing/2014/main" id="{60591954-8B19-7F8E-8BCD-013F05987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6" t="11596" r="18195" b="30135"/>
            <a:stretch/>
          </p:blipFill>
          <p:spPr bwMode="auto">
            <a:xfrm flipH="1">
              <a:off x="9969492" y="6112707"/>
              <a:ext cx="1312512" cy="1546631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D5D4-8040-6F19-1673-DFE864B190B3}"/>
              </a:ext>
            </a:extLst>
          </p:cNvPr>
          <p:cNvGrpSpPr/>
          <p:nvPr/>
        </p:nvGrpSpPr>
        <p:grpSpPr>
          <a:xfrm>
            <a:off x="11592705" y="-933037"/>
            <a:ext cx="1490314" cy="1661237"/>
            <a:chOff x="6527945" y="5982113"/>
            <a:chExt cx="1490314" cy="1661237"/>
          </a:xfrm>
        </p:grpSpPr>
        <p:pic>
          <p:nvPicPr>
            <p:cNvPr id="4" name="Picture 3" descr="A purple and yellow chart&#10;&#10;Description automatically generated">
              <a:extLst>
                <a:ext uri="{FF2B5EF4-FFF2-40B4-BE49-F238E27FC236}">
                  <a16:creationId xmlns:a16="http://schemas.microsoft.com/office/drawing/2014/main" id="{D87083ED-259F-4E5B-E792-2F41B1CC4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3" t="4742" r="9371" b="37395"/>
            <a:stretch/>
          </p:blipFill>
          <p:spPr bwMode="auto">
            <a:xfrm flipH="1">
              <a:off x="6527945" y="5982113"/>
              <a:ext cx="1312514" cy="1534795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A purple and yellow chart&#10;&#10;Description automatically generated">
              <a:extLst>
                <a:ext uri="{FF2B5EF4-FFF2-40B4-BE49-F238E27FC236}">
                  <a16:creationId xmlns:a16="http://schemas.microsoft.com/office/drawing/2014/main" id="{15C01790-4F6A-B4AA-3125-36A0E7AC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3" t="4742" r="9371" b="37395"/>
            <a:stretch/>
          </p:blipFill>
          <p:spPr bwMode="auto">
            <a:xfrm flipH="1">
              <a:off x="6616845" y="6045334"/>
              <a:ext cx="1312514" cy="1534795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 descr="A purple and yellow chart&#10;&#10;Description automatically generated">
              <a:extLst>
                <a:ext uri="{FF2B5EF4-FFF2-40B4-BE49-F238E27FC236}">
                  <a16:creationId xmlns:a16="http://schemas.microsoft.com/office/drawing/2014/main" id="{A78E81E3-38FB-E50E-7A96-950610FE4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3" t="4742" r="9371" b="37395"/>
            <a:stretch/>
          </p:blipFill>
          <p:spPr bwMode="auto">
            <a:xfrm flipH="1">
              <a:off x="6705745" y="6108555"/>
              <a:ext cx="1312514" cy="1534795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F19A0E-B289-8373-1C56-FA02200D3220}"/>
              </a:ext>
            </a:extLst>
          </p:cNvPr>
          <p:cNvGrpSpPr/>
          <p:nvPr/>
        </p:nvGrpSpPr>
        <p:grpSpPr>
          <a:xfrm>
            <a:off x="11592705" y="986583"/>
            <a:ext cx="1490314" cy="1661237"/>
            <a:chOff x="6527945" y="5982113"/>
            <a:chExt cx="1490314" cy="1661237"/>
          </a:xfrm>
        </p:grpSpPr>
        <p:pic>
          <p:nvPicPr>
            <p:cNvPr id="24" name="Picture 23" descr="A purple and yellow chart&#10;&#10;Description automatically generated">
              <a:extLst>
                <a:ext uri="{FF2B5EF4-FFF2-40B4-BE49-F238E27FC236}">
                  <a16:creationId xmlns:a16="http://schemas.microsoft.com/office/drawing/2014/main" id="{CEC03F58-8802-FC29-C08E-751264468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3" t="4742" r="9371" b="37395"/>
            <a:stretch/>
          </p:blipFill>
          <p:spPr bwMode="auto">
            <a:xfrm flipH="1">
              <a:off x="6527945" y="5982113"/>
              <a:ext cx="1312514" cy="1534795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 descr="A purple and yellow chart&#10;&#10;Description automatically generated">
              <a:extLst>
                <a:ext uri="{FF2B5EF4-FFF2-40B4-BE49-F238E27FC236}">
                  <a16:creationId xmlns:a16="http://schemas.microsoft.com/office/drawing/2014/main" id="{7E296078-C79F-5A83-3B33-DA18A4262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3" t="4742" r="9371" b="37395"/>
            <a:stretch/>
          </p:blipFill>
          <p:spPr bwMode="auto">
            <a:xfrm flipH="1">
              <a:off x="6616845" y="6045334"/>
              <a:ext cx="1312514" cy="1534795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" name="Picture 26" descr="A purple and yellow chart&#10;&#10;Description automatically generated">
              <a:extLst>
                <a:ext uri="{FF2B5EF4-FFF2-40B4-BE49-F238E27FC236}">
                  <a16:creationId xmlns:a16="http://schemas.microsoft.com/office/drawing/2014/main" id="{909D0CD2-14B7-B38D-8EC1-F81A61F90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3" t="4742" r="9371" b="37395"/>
            <a:stretch/>
          </p:blipFill>
          <p:spPr bwMode="auto">
            <a:xfrm flipH="1">
              <a:off x="6705745" y="6108555"/>
              <a:ext cx="1312514" cy="1534795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9EEAB5-6298-441D-F734-2B1711E443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50917" y="2253726"/>
            <a:ext cx="0" cy="864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20BB886-581C-DA0B-772C-26D310CDFF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42919" y="958832"/>
            <a:ext cx="2913416" cy="576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873E84-7E7A-A912-A552-E9E18F53EB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42919" y="3873482"/>
            <a:ext cx="2913416" cy="576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5DE1A42-82E3-D6DA-6373-266E0C2951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42917" y="2951924"/>
            <a:ext cx="2913416" cy="576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1DED3BE-22E7-E2AE-701E-8213043A3A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41647" y="1915782"/>
            <a:ext cx="2913416" cy="576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ft Brace 73">
            <a:extLst>
              <a:ext uri="{FF2B5EF4-FFF2-40B4-BE49-F238E27FC236}">
                <a16:creationId xmlns:a16="http://schemas.microsoft.com/office/drawing/2014/main" id="{1FF59241-D187-11F0-ACAE-AE47CE35C97D}"/>
              </a:ext>
            </a:extLst>
          </p:cNvPr>
          <p:cNvSpPr/>
          <p:nvPr/>
        </p:nvSpPr>
        <p:spPr>
          <a:xfrm rot="16200000">
            <a:off x="12116216" y="6217649"/>
            <a:ext cx="598898" cy="142240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4D09F8-D988-3DBD-8B51-FC7B9373C4BB}"/>
              </a:ext>
            </a:extLst>
          </p:cNvPr>
          <p:cNvCxnSpPr>
            <a:cxnSpLocks/>
          </p:cNvCxnSpPr>
          <p:nvPr/>
        </p:nvCxnSpPr>
        <p:spPr>
          <a:xfrm flipH="1">
            <a:off x="12417872" y="7171896"/>
            <a:ext cx="0" cy="396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D5BBEB-5173-3EA4-5C23-0E77739EBFD4}"/>
              </a:ext>
            </a:extLst>
          </p:cNvPr>
          <p:cNvCxnSpPr>
            <a:cxnSpLocks/>
          </p:cNvCxnSpPr>
          <p:nvPr/>
        </p:nvCxnSpPr>
        <p:spPr>
          <a:xfrm rot="5400000">
            <a:off x="8462389" y="3613094"/>
            <a:ext cx="0" cy="7848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AE329C9-F419-F4BE-6E0C-891A2626B2BC}"/>
              </a:ext>
            </a:extLst>
          </p:cNvPr>
          <p:cNvSpPr txBox="1"/>
          <p:nvPr/>
        </p:nvSpPr>
        <p:spPr>
          <a:xfrm>
            <a:off x="6872153" y="6674569"/>
            <a:ext cx="37859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4x3D Mask for Modalities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Flair, T1, T1c and T2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CAAFE13-2B04-F8B2-3F18-5F2D27A93EF6}"/>
              </a:ext>
            </a:extLst>
          </p:cNvPr>
          <p:cNvGrpSpPr/>
          <p:nvPr/>
        </p:nvGrpSpPr>
        <p:grpSpPr>
          <a:xfrm>
            <a:off x="915670" y="6207076"/>
            <a:ext cx="3492500" cy="2421876"/>
            <a:chOff x="488950" y="6435676"/>
            <a:chExt cx="3492500" cy="242187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D5D701C-285E-B4A9-F709-77C684B38FA6}"/>
                </a:ext>
              </a:extLst>
            </p:cNvPr>
            <p:cNvSpPr/>
            <p:nvPr/>
          </p:nvSpPr>
          <p:spPr>
            <a:xfrm>
              <a:off x="488950" y="6435676"/>
              <a:ext cx="3492500" cy="2421876"/>
            </a:xfrm>
            <a:prstGeom prst="round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D071C58-B17B-F88E-65C1-9F3366F53C60}"/>
                </a:ext>
              </a:extLst>
            </p:cNvPr>
            <p:cNvGrpSpPr/>
            <p:nvPr/>
          </p:nvGrpSpPr>
          <p:grpSpPr>
            <a:xfrm>
              <a:off x="697221" y="7071089"/>
              <a:ext cx="3036075" cy="1681359"/>
              <a:chOff x="-638293" y="6174923"/>
              <a:chExt cx="4087309" cy="2409605"/>
            </a:xfrm>
          </p:grpSpPr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0DD73CAB-BDA9-64CF-95C4-F883609AC0C1}"/>
                  </a:ext>
                </a:extLst>
              </p:cNvPr>
              <p:cNvSpPr/>
              <p:nvPr/>
            </p:nvSpPr>
            <p:spPr>
              <a:xfrm>
                <a:off x="1777350" y="7321685"/>
                <a:ext cx="812050" cy="1257760"/>
              </a:xfrm>
              <a:prstGeom prst="cube">
                <a:avLst>
                  <a:gd name="adj" fmla="val 73931"/>
                </a:avLst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347A7F4F-D52E-F2D9-6FB8-27B7F51F0A96}"/>
                  </a:ext>
                </a:extLst>
              </p:cNvPr>
              <p:cNvSpPr/>
              <p:nvPr/>
            </p:nvSpPr>
            <p:spPr>
              <a:xfrm>
                <a:off x="2178583" y="6826385"/>
                <a:ext cx="812050" cy="1753060"/>
              </a:xfrm>
              <a:prstGeom prst="cube">
                <a:avLst>
                  <a:gd name="adj" fmla="val 73931"/>
                </a:avLst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596219FF-390B-9D9C-1F2C-7FE2D4D1829C}"/>
                  </a:ext>
                </a:extLst>
              </p:cNvPr>
              <p:cNvSpPr/>
              <p:nvPr/>
            </p:nvSpPr>
            <p:spPr>
              <a:xfrm>
                <a:off x="2636966" y="6178685"/>
                <a:ext cx="812050" cy="2400760"/>
              </a:xfrm>
              <a:prstGeom prst="cube">
                <a:avLst>
                  <a:gd name="adj" fmla="val 73931"/>
                </a:avLst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CD9A598D-5DC9-E9CB-1300-9D900433E4CF}"/>
                  </a:ext>
                </a:extLst>
              </p:cNvPr>
              <p:cNvSpPr/>
              <p:nvPr/>
            </p:nvSpPr>
            <p:spPr>
              <a:xfrm rot="16200000" flipV="1">
                <a:off x="1124797" y="7811804"/>
                <a:ext cx="210649" cy="980813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898AB6A-2668-48BE-4298-430A1A0D7E0A}"/>
                  </a:ext>
                </a:extLst>
              </p:cNvPr>
              <p:cNvGrpSpPr/>
              <p:nvPr/>
            </p:nvGrpSpPr>
            <p:grpSpPr>
              <a:xfrm>
                <a:off x="-638293" y="6174923"/>
                <a:ext cx="1582357" cy="2409605"/>
                <a:chOff x="-993893" y="6174923"/>
                <a:chExt cx="1582357" cy="2409605"/>
              </a:xfrm>
            </p:grpSpPr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E126786E-C313-E5AA-014C-82D462167496}"/>
                    </a:ext>
                  </a:extLst>
                </p:cNvPr>
                <p:cNvSpPr/>
                <p:nvPr/>
              </p:nvSpPr>
              <p:spPr>
                <a:xfrm>
                  <a:off x="-993893" y="6174923"/>
                  <a:ext cx="812050" cy="2400760"/>
                </a:xfrm>
                <a:prstGeom prst="cube">
                  <a:avLst>
                    <a:gd name="adj" fmla="val 73931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99E45F18-CCE5-80D3-2E92-C7EEAEDCDFD7}"/>
                    </a:ext>
                  </a:extLst>
                </p:cNvPr>
                <p:cNvSpPr/>
                <p:nvPr/>
              </p:nvSpPr>
              <p:spPr>
                <a:xfrm>
                  <a:off x="-606918" y="6822623"/>
                  <a:ext cx="812050" cy="1753060"/>
                </a:xfrm>
                <a:prstGeom prst="cube">
                  <a:avLst>
                    <a:gd name="adj" fmla="val 73931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29634CBC-1DC5-7098-0463-F90DDD6F1C53}"/>
                    </a:ext>
                  </a:extLst>
                </p:cNvPr>
                <p:cNvSpPr/>
                <p:nvPr/>
              </p:nvSpPr>
              <p:spPr>
                <a:xfrm>
                  <a:off x="-239536" y="7324528"/>
                  <a:ext cx="828000" cy="1260000"/>
                </a:xfrm>
                <a:prstGeom prst="cube">
                  <a:avLst>
                    <a:gd name="adj" fmla="val 73931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9D2D4B8-B4AE-AF91-1E6B-5014B56A964F}"/>
                </a:ext>
              </a:extLst>
            </p:cNvPr>
            <p:cNvSpPr txBox="1"/>
            <p:nvPr/>
          </p:nvSpPr>
          <p:spPr>
            <a:xfrm>
              <a:off x="1219370" y="6532328"/>
              <a:ext cx="2100364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U-Net Voting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apezoid 34">
            <a:extLst>
              <a:ext uri="{FF2B5EF4-FFF2-40B4-BE49-F238E27FC236}">
                <a16:creationId xmlns:a16="http://schemas.microsoft.com/office/drawing/2014/main" id="{3733B224-637D-0955-50A0-47D022F2A525}"/>
              </a:ext>
            </a:extLst>
          </p:cNvPr>
          <p:cNvSpPr/>
          <p:nvPr/>
        </p:nvSpPr>
        <p:spPr>
          <a:xfrm rot="10800000" flipV="1">
            <a:off x="5459207" y="2761602"/>
            <a:ext cx="1281210" cy="899160"/>
          </a:xfrm>
          <a:prstGeom prst="trapezoid">
            <a:avLst>
              <a:gd name="adj" fmla="val 28694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CB9D40-FDD7-AFE7-3D4A-A4EEF13EC286}"/>
              </a:ext>
            </a:extLst>
          </p:cNvPr>
          <p:cNvSpPr txBox="1"/>
          <p:nvPr/>
        </p:nvSpPr>
        <p:spPr>
          <a:xfrm>
            <a:off x="5240118" y="2977657"/>
            <a:ext cx="17117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Conv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4FCF5D72-A954-BD80-6635-DA6A7B7A2463}"/>
              </a:ext>
            </a:extLst>
          </p:cNvPr>
          <p:cNvSpPr/>
          <p:nvPr/>
        </p:nvSpPr>
        <p:spPr>
          <a:xfrm>
            <a:off x="4472940" y="1688776"/>
            <a:ext cx="441960" cy="284804"/>
          </a:xfrm>
          <a:prstGeom prst="flowChartAlternate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B2D968CC-D9D2-9B40-844F-F18461684218}"/>
              </a:ext>
            </a:extLst>
          </p:cNvPr>
          <p:cNvSpPr/>
          <p:nvPr/>
        </p:nvSpPr>
        <p:spPr>
          <a:xfrm>
            <a:off x="4472940" y="2026212"/>
            <a:ext cx="441960" cy="284804"/>
          </a:xfrm>
          <a:prstGeom prst="flowChartAlternate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82C4A41B-8844-BC95-A8FC-F9B9D84D1140}"/>
              </a:ext>
            </a:extLst>
          </p:cNvPr>
          <p:cNvSpPr/>
          <p:nvPr/>
        </p:nvSpPr>
        <p:spPr>
          <a:xfrm>
            <a:off x="4472940" y="2363648"/>
            <a:ext cx="441960" cy="284804"/>
          </a:xfrm>
          <a:prstGeom prst="flowChartAlternate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855F730E-5A98-49E7-0599-51E05F4A8283}"/>
              </a:ext>
            </a:extLst>
          </p:cNvPr>
          <p:cNvSpPr/>
          <p:nvPr/>
        </p:nvSpPr>
        <p:spPr>
          <a:xfrm>
            <a:off x="4472940" y="2701084"/>
            <a:ext cx="441960" cy="284804"/>
          </a:xfrm>
          <a:prstGeom prst="flowChartAlternate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90BD1088-16D6-6072-59D6-C5CD069AD304}"/>
              </a:ext>
            </a:extLst>
          </p:cNvPr>
          <p:cNvSpPr/>
          <p:nvPr/>
        </p:nvSpPr>
        <p:spPr>
          <a:xfrm>
            <a:off x="4472940" y="3038520"/>
            <a:ext cx="441960" cy="284804"/>
          </a:xfrm>
          <a:prstGeom prst="flowChartAlternate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08DE61D0-2298-586E-1388-652267E4D6CB}"/>
              </a:ext>
            </a:extLst>
          </p:cNvPr>
          <p:cNvSpPr/>
          <p:nvPr/>
        </p:nvSpPr>
        <p:spPr>
          <a:xfrm>
            <a:off x="4472940" y="3375958"/>
            <a:ext cx="441960" cy="284804"/>
          </a:xfrm>
          <a:prstGeom prst="flowChartAlternate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D417B8BB-5282-D303-E87B-E22C8CEEF0B9}"/>
              </a:ext>
            </a:extLst>
          </p:cNvPr>
          <p:cNvSpPr/>
          <p:nvPr/>
        </p:nvSpPr>
        <p:spPr>
          <a:xfrm>
            <a:off x="7201532" y="1436806"/>
            <a:ext cx="3307083" cy="732920"/>
          </a:xfrm>
          <a:prstGeom prst="flowChartAlternateProcess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606BD6-84E2-9401-1847-9F8F82A3A2E8}"/>
              </a:ext>
            </a:extLst>
          </p:cNvPr>
          <p:cNvSpPr txBox="1"/>
          <p:nvPr/>
        </p:nvSpPr>
        <p:spPr>
          <a:xfrm>
            <a:off x="7563903" y="1572433"/>
            <a:ext cx="2582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Mask Decoder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3CB6C3-8AB9-9E72-50D9-E34B22B7053C}"/>
              </a:ext>
            </a:extLst>
          </p:cNvPr>
          <p:cNvSpPr txBox="1"/>
          <p:nvPr/>
        </p:nvSpPr>
        <p:spPr>
          <a:xfrm>
            <a:off x="7602005" y="3038511"/>
            <a:ext cx="2582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Prompt Encoder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9588EB2D-A8F0-2F96-E9A4-F0D4600CCC57}"/>
              </a:ext>
            </a:extLst>
          </p:cNvPr>
          <p:cNvSpPr/>
          <p:nvPr/>
        </p:nvSpPr>
        <p:spPr>
          <a:xfrm>
            <a:off x="7201532" y="2927842"/>
            <a:ext cx="3307083" cy="732920"/>
          </a:xfrm>
          <a:prstGeom prst="flowChartAlternateProcess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F0D4D80-B5E2-6F83-C4B4-3B0BA346F8CB}"/>
              </a:ext>
            </a:extLst>
          </p:cNvPr>
          <p:cNvSpPr/>
          <p:nvPr/>
        </p:nvSpPr>
        <p:spPr>
          <a:xfrm>
            <a:off x="133994" y="1520626"/>
            <a:ext cx="3492500" cy="2421876"/>
          </a:xfrm>
          <a:prstGeom prst="roundRect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DDB67081-589B-7C90-509A-C23B219C58BD}"/>
              </a:ext>
            </a:extLst>
          </p:cNvPr>
          <p:cNvSpPr/>
          <p:nvPr/>
        </p:nvSpPr>
        <p:spPr>
          <a:xfrm>
            <a:off x="342265" y="2156039"/>
            <a:ext cx="603195" cy="1675187"/>
          </a:xfrm>
          <a:prstGeom prst="cube">
            <a:avLst>
              <a:gd name="adj" fmla="val 73931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1282F19D-87A2-E0E9-B2A1-D57A0489A248}"/>
              </a:ext>
            </a:extLst>
          </p:cNvPr>
          <p:cNvSpPr/>
          <p:nvPr/>
        </p:nvSpPr>
        <p:spPr>
          <a:xfrm>
            <a:off x="629712" y="2607987"/>
            <a:ext cx="603195" cy="1223239"/>
          </a:xfrm>
          <a:prstGeom prst="cube">
            <a:avLst>
              <a:gd name="adj" fmla="val 73931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AEFF5D37-0AD3-884B-85A8-69AA41375960}"/>
              </a:ext>
            </a:extLst>
          </p:cNvPr>
          <p:cNvSpPr/>
          <p:nvPr/>
        </p:nvSpPr>
        <p:spPr>
          <a:xfrm>
            <a:off x="902605" y="2958203"/>
            <a:ext cx="615043" cy="879195"/>
          </a:xfrm>
          <a:prstGeom prst="cube">
            <a:avLst>
              <a:gd name="adj" fmla="val 73931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227AB6-4811-7611-2922-2092A23DB107}"/>
              </a:ext>
            </a:extLst>
          </p:cNvPr>
          <p:cNvSpPr txBox="1"/>
          <p:nvPr/>
        </p:nvSpPr>
        <p:spPr>
          <a:xfrm>
            <a:off x="1210126" y="1617762"/>
            <a:ext cx="2100364" cy="8309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E9C2F9CB-82C2-B681-7CEC-F55D8A77C8FC}"/>
              </a:ext>
            </a:extLst>
          </p:cNvPr>
          <p:cNvSpPr/>
          <p:nvPr/>
        </p:nvSpPr>
        <p:spPr>
          <a:xfrm>
            <a:off x="1192165" y="3116430"/>
            <a:ext cx="615043" cy="766688"/>
          </a:xfrm>
          <a:prstGeom prst="cube">
            <a:avLst>
              <a:gd name="adj" fmla="val 73931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B9F49944-DF74-3A56-65F6-44B9B393D3E7}"/>
              </a:ext>
            </a:extLst>
          </p:cNvPr>
          <p:cNvSpPr/>
          <p:nvPr/>
        </p:nvSpPr>
        <p:spPr>
          <a:xfrm>
            <a:off x="1481725" y="3238349"/>
            <a:ext cx="615043" cy="652611"/>
          </a:xfrm>
          <a:prstGeom prst="cube">
            <a:avLst>
              <a:gd name="adj" fmla="val 73931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0F549F1-D2DD-67CD-C362-BD870B53475C}"/>
              </a:ext>
            </a:extLst>
          </p:cNvPr>
          <p:cNvSpPr/>
          <p:nvPr/>
        </p:nvSpPr>
        <p:spPr>
          <a:xfrm>
            <a:off x="4342551" y="1520626"/>
            <a:ext cx="701259" cy="2362492"/>
          </a:xfrm>
          <a:prstGeom prst="roundRect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F4D8A0-759B-5E2B-CE6C-0F1A1A3F62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1254" y="1415039"/>
            <a:ext cx="0" cy="720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79A180C-25D8-E7C1-FCEF-9F21E84A22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93810" y="1355097"/>
            <a:ext cx="0" cy="900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Or 110">
            <a:extLst>
              <a:ext uri="{FF2B5EF4-FFF2-40B4-BE49-F238E27FC236}">
                <a16:creationId xmlns:a16="http://schemas.microsoft.com/office/drawing/2014/main" id="{A21F7819-AC68-B427-7B76-383F4447DC2A}"/>
              </a:ext>
            </a:extLst>
          </p:cNvPr>
          <p:cNvSpPr/>
          <p:nvPr/>
        </p:nvSpPr>
        <p:spPr>
          <a:xfrm>
            <a:off x="5935999" y="1617762"/>
            <a:ext cx="346668" cy="369479"/>
          </a:xfrm>
          <a:prstGeom prst="flowChartOr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39ED242-40C2-9CB7-4739-D5B6AD719A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40417" y="1352501"/>
            <a:ext cx="0" cy="900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8ADD01D-25B0-CAFE-125B-AB4D341775F4}"/>
              </a:ext>
            </a:extLst>
          </p:cNvPr>
          <p:cNvCxnSpPr>
            <a:cxnSpLocks/>
          </p:cNvCxnSpPr>
          <p:nvPr/>
        </p:nvCxnSpPr>
        <p:spPr>
          <a:xfrm flipH="1" flipV="1">
            <a:off x="6102767" y="2006891"/>
            <a:ext cx="0" cy="756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EC7C5AD-3A4E-D6A5-BE3C-427BCF096DE7}"/>
              </a:ext>
            </a:extLst>
          </p:cNvPr>
          <p:cNvCxnSpPr>
            <a:cxnSpLocks/>
          </p:cNvCxnSpPr>
          <p:nvPr/>
        </p:nvCxnSpPr>
        <p:spPr>
          <a:xfrm flipH="1" flipV="1">
            <a:off x="6102767" y="3698531"/>
            <a:ext cx="0" cy="756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D3A2EDD-DE5E-993A-6919-1A78CC4715F8}"/>
              </a:ext>
            </a:extLst>
          </p:cNvPr>
          <p:cNvCxnSpPr>
            <a:cxnSpLocks/>
          </p:cNvCxnSpPr>
          <p:nvPr/>
        </p:nvCxnSpPr>
        <p:spPr>
          <a:xfrm flipH="1" flipV="1">
            <a:off x="7660210" y="3698531"/>
            <a:ext cx="0" cy="756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1E36DA-1E13-2C37-BF0F-022F3144CB2E}"/>
              </a:ext>
            </a:extLst>
          </p:cNvPr>
          <p:cNvCxnSpPr>
            <a:cxnSpLocks/>
          </p:cNvCxnSpPr>
          <p:nvPr/>
        </p:nvCxnSpPr>
        <p:spPr>
          <a:xfrm flipH="1" flipV="1">
            <a:off x="8819082" y="3698531"/>
            <a:ext cx="0" cy="756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6702AF5-FD0C-94F7-08B9-9B0BCCB2553F}"/>
              </a:ext>
            </a:extLst>
          </p:cNvPr>
          <p:cNvCxnSpPr>
            <a:cxnSpLocks/>
          </p:cNvCxnSpPr>
          <p:nvPr/>
        </p:nvCxnSpPr>
        <p:spPr>
          <a:xfrm flipH="1" flipV="1">
            <a:off x="10069394" y="3698531"/>
            <a:ext cx="0" cy="756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111C591-EACE-A57D-22EA-D9D41DE308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69239" y="2202203"/>
            <a:ext cx="0" cy="756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1C4408E-1BEF-6230-1442-9CE155E012F3}"/>
              </a:ext>
            </a:extLst>
          </p:cNvPr>
          <p:cNvCxnSpPr>
            <a:cxnSpLocks/>
          </p:cNvCxnSpPr>
          <p:nvPr/>
        </p:nvCxnSpPr>
        <p:spPr>
          <a:xfrm flipH="1" flipV="1">
            <a:off x="7660210" y="2184098"/>
            <a:ext cx="0" cy="720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0AA65F2-6475-1D50-2C2E-7123D608ED79}"/>
              </a:ext>
            </a:extLst>
          </p:cNvPr>
          <p:cNvCxnSpPr>
            <a:cxnSpLocks/>
          </p:cNvCxnSpPr>
          <p:nvPr/>
        </p:nvCxnSpPr>
        <p:spPr>
          <a:xfrm flipH="1" flipV="1">
            <a:off x="8819082" y="2184098"/>
            <a:ext cx="0" cy="720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7F8D0B-C722-A9C6-E52A-E03539D4E2A3}"/>
              </a:ext>
            </a:extLst>
          </p:cNvPr>
          <p:cNvCxnSpPr>
            <a:cxnSpLocks/>
          </p:cNvCxnSpPr>
          <p:nvPr/>
        </p:nvCxnSpPr>
        <p:spPr>
          <a:xfrm flipH="1" flipV="1">
            <a:off x="10069394" y="2184098"/>
            <a:ext cx="0" cy="720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60FE8FD-EA35-FB9F-780F-6956093505D9}"/>
              </a:ext>
            </a:extLst>
          </p:cNvPr>
          <p:cNvSpPr txBox="1"/>
          <p:nvPr/>
        </p:nvSpPr>
        <p:spPr>
          <a:xfrm>
            <a:off x="8778224" y="4389588"/>
            <a:ext cx="2582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Text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48D45B7-BE61-B0D1-11CB-F03C964EADCC}"/>
              </a:ext>
            </a:extLst>
          </p:cNvPr>
          <p:cNvSpPr txBox="1"/>
          <p:nvPr/>
        </p:nvSpPr>
        <p:spPr>
          <a:xfrm>
            <a:off x="7602005" y="4389588"/>
            <a:ext cx="2582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Box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6D15A54-705A-952C-D1F3-2B2899BD639B}"/>
              </a:ext>
            </a:extLst>
          </p:cNvPr>
          <p:cNvSpPr txBox="1"/>
          <p:nvPr/>
        </p:nvSpPr>
        <p:spPr>
          <a:xfrm>
            <a:off x="6425786" y="4389588"/>
            <a:ext cx="2582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Points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EDD4932-54CD-1BE6-C1EC-2A0C92C47631}"/>
              </a:ext>
            </a:extLst>
          </p:cNvPr>
          <p:cNvSpPr txBox="1"/>
          <p:nvPr/>
        </p:nvSpPr>
        <p:spPr>
          <a:xfrm>
            <a:off x="4818163" y="4389588"/>
            <a:ext cx="2582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Mask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24F084-05D0-5DC6-7A7B-0BB3016565DB}"/>
              </a:ext>
            </a:extLst>
          </p:cNvPr>
          <p:cNvSpPr txBox="1"/>
          <p:nvPr/>
        </p:nvSpPr>
        <p:spPr>
          <a:xfrm>
            <a:off x="3402010" y="4204922"/>
            <a:ext cx="25823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Image 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Embedding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F35B89F-CE5C-BF8B-4975-307287E4B7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87006" y="1408837"/>
            <a:ext cx="0" cy="756000"/>
          </a:xfrm>
          <a:prstGeom prst="straightConnector1">
            <a:avLst/>
          </a:pr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F87B2BD-5395-EFDA-200C-D02BB5D5A0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90556" y="2332981"/>
            <a:ext cx="2124000" cy="576000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E4C0E41-1577-C725-75B2-5C05EE99D3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32554" y="1743047"/>
            <a:ext cx="1440000" cy="576000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C9AE181-5E75-DE36-DEF5-0B65DABF0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29284" y="1646801"/>
            <a:ext cx="1044000" cy="576000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5BB34B0-CA3C-342D-CBD4-D0EB36232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" t="20365" r="86232" b="63935"/>
          <a:stretch/>
        </p:blipFill>
        <p:spPr>
          <a:xfrm>
            <a:off x="-2196935" y="2215551"/>
            <a:ext cx="1478280" cy="82296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317F5E3-53FB-FC38-4162-4ADC06EB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20" t="8779" r="11683" b="79475"/>
          <a:stretch/>
        </p:blipFill>
        <p:spPr>
          <a:xfrm>
            <a:off x="11888745" y="942164"/>
            <a:ext cx="1479600" cy="77132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2265B81-FA94-A8F7-7797-07F9885F6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09" t="25479" r="11539" b="61756"/>
          <a:stretch/>
        </p:blipFill>
        <p:spPr>
          <a:xfrm>
            <a:off x="11888745" y="2048576"/>
            <a:ext cx="1479600" cy="80036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85B62106-69BD-74A3-22B6-0FC2E5C5D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72" t="42487" r="11930" b="44747"/>
          <a:stretch/>
        </p:blipFill>
        <p:spPr>
          <a:xfrm>
            <a:off x="11888745" y="3184028"/>
            <a:ext cx="1479600" cy="83832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219DB34A-9C03-D0EE-3588-562631A5560D}"/>
              </a:ext>
            </a:extLst>
          </p:cNvPr>
          <p:cNvSpPr txBox="1"/>
          <p:nvPr/>
        </p:nvSpPr>
        <p:spPr>
          <a:xfrm>
            <a:off x="11245612" y="4389588"/>
            <a:ext cx="2582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Valid Mask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BB51321-498C-9922-C742-C75E99AE1388}"/>
              </a:ext>
            </a:extLst>
          </p:cNvPr>
          <p:cNvSpPr txBox="1"/>
          <p:nvPr/>
        </p:nvSpPr>
        <p:spPr>
          <a:xfrm>
            <a:off x="13307469" y="1016381"/>
            <a:ext cx="11171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, Score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9866315-7006-9573-C591-30E5BBB3FB7E}"/>
              </a:ext>
            </a:extLst>
          </p:cNvPr>
          <p:cNvSpPr txBox="1"/>
          <p:nvPr/>
        </p:nvSpPr>
        <p:spPr>
          <a:xfrm>
            <a:off x="13307469" y="2146322"/>
            <a:ext cx="11171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, Score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B8CAC8-1743-6BD0-67E5-36EAC82BB3D3}"/>
              </a:ext>
            </a:extLst>
          </p:cNvPr>
          <p:cNvSpPr txBox="1"/>
          <p:nvPr/>
        </p:nvSpPr>
        <p:spPr>
          <a:xfrm>
            <a:off x="13307469" y="3276263"/>
            <a:ext cx="11171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, Score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B0537FB-D2A2-3AB7-029A-0C7BA3253754}"/>
              </a:ext>
            </a:extLst>
          </p:cNvPr>
          <p:cNvSpPr txBox="1"/>
          <p:nvPr/>
        </p:nvSpPr>
        <p:spPr>
          <a:xfrm>
            <a:off x="-2746677" y="3111505"/>
            <a:ext cx="2582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Image </a:t>
            </a:r>
          </a:p>
        </p:txBody>
      </p:sp>
    </p:spTree>
    <p:extLst>
      <p:ext uri="{BB962C8B-B14F-4D97-AF65-F5344CB8AC3E}">
        <p14:creationId xmlns:p14="http://schemas.microsoft.com/office/powerpoint/2010/main" val="263406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87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Confidence Raymond</dc:creator>
  <cp:lastModifiedBy>Confidence Raymond</cp:lastModifiedBy>
  <cp:revision>1</cp:revision>
  <dcterms:created xsi:type="dcterms:W3CDTF">2023-12-12T21:22:20Z</dcterms:created>
  <dcterms:modified xsi:type="dcterms:W3CDTF">2023-12-13T15:01:54Z</dcterms:modified>
</cp:coreProperties>
</file>