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8" r:id="rId22"/>
    <p:sldId id="286" r:id="rId23"/>
    <p:sldId id="276" r:id="rId24"/>
    <p:sldId id="277" r:id="rId25"/>
    <p:sldId id="279" r:id="rId26"/>
    <p:sldId id="281" r:id="rId27"/>
    <p:sldId id="282" r:id="rId28"/>
    <p:sldId id="283" r:id="rId29"/>
    <p:sldId id="291" r:id="rId30"/>
    <p:sldId id="284" r:id="rId31"/>
    <p:sldId id="285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6" r:id="rId40"/>
    <p:sldId id="295" r:id="rId41"/>
    <p:sldId id="27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70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7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1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5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16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0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8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43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3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5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21C4-7BDE-4DAD-B1C1-5946BF802A3C}" type="datetimeFigureOut">
              <a:rPr lang="en-CA" smtClean="0"/>
              <a:t>24/05/2016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748B-8466-461D-907E-537544946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8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Matlab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It’s good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82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Exercise 1: defining </a:t>
            </a:r>
            <a:r>
              <a:rPr lang="en-CA" smtClean="0"/>
              <a:t>double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Make a double “A” with values 5, 10, 15, 20, 25, 30</a:t>
            </a:r>
          </a:p>
          <a:p>
            <a:r>
              <a:rPr lang="en-CA" dirty="0" smtClean="0"/>
              <a:t>Change the third value to 100</a:t>
            </a:r>
          </a:p>
          <a:p>
            <a:r>
              <a:rPr lang="en-CA" dirty="0" smtClean="0"/>
              <a:t>Make a variable “B” which is equal to the first 3 values in A</a:t>
            </a:r>
            <a:endParaRPr lang="en-CA" dirty="0"/>
          </a:p>
          <a:p>
            <a:r>
              <a:rPr lang="en-CA" dirty="0" smtClean="0"/>
              <a:t>Make a variable “C” which has the same value as the last value of A (by calling A, not cheating!)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196662"/>
            <a:ext cx="491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Pause here to contemplate the nature of </a:t>
            </a:r>
            <a:r>
              <a:rPr lang="en-CA" dirty="0" err="1" smtClean="0"/>
              <a:t>existance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192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CA" dirty="0" smtClean="0"/>
              <a:t>Exercise </a:t>
            </a:r>
            <a:r>
              <a:rPr lang="en-CA" dirty="0" err="1" smtClean="0"/>
              <a:t>1b</a:t>
            </a:r>
            <a:r>
              <a:rPr lang="en-CA" dirty="0" smtClean="0"/>
              <a:t>: a matrix, using colons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Clear </a:t>
            </a:r>
          </a:p>
          <a:p>
            <a:pPr lvl="1"/>
            <a:r>
              <a:rPr lang="en-CA" dirty="0" smtClean="0"/>
              <a:t>(this clears all variables from the </a:t>
            </a:r>
            <a:r>
              <a:rPr lang="en-CA" dirty="0" err="1" smtClean="0"/>
              <a:t>matlab</a:t>
            </a:r>
            <a:r>
              <a:rPr lang="en-CA" dirty="0" smtClean="0"/>
              <a:t> workspace)</a:t>
            </a:r>
          </a:p>
          <a:p>
            <a:r>
              <a:rPr lang="en-CA" dirty="0" smtClean="0"/>
              <a:t>A = [1 5 7 9; 11 33 55 77; 100 200 300 400]</a:t>
            </a:r>
          </a:p>
          <a:p>
            <a:r>
              <a:rPr lang="en-CA" dirty="0" smtClean="0"/>
              <a:t>Set Change the 4</a:t>
            </a:r>
            <a:r>
              <a:rPr lang="en-CA" baseline="30000" dirty="0" smtClean="0"/>
              <a:t>th</a:t>
            </a:r>
            <a:r>
              <a:rPr lang="en-CA" dirty="0" smtClean="0"/>
              <a:t> value on the first row (the 9) to 3</a:t>
            </a:r>
          </a:p>
          <a:p>
            <a:r>
              <a:rPr lang="en-CA" dirty="0" smtClean="0"/>
              <a:t>Set B equal to the first row of A</a:t>
            </a:r>
          </a:p>
          <a:p>
            <a:r>
              <a:rPr lang="en-CA" dirty="0" smtClean="0"/>
              <a:t>Set C equal to the first 3 numbers in the last row of A</a:t>
            </a:r>
          </a:p>
          <a:p>
            <a:r>
              <a:rPr lang="en-CA" dirty="0" smtClean="0"/>
              <a:t>Set D as the first </a:t>
            </a:r>
            <a:r>
              <a:rPr lang="en-CA" u="sng" dirty="0" smtClean="0"/>
              <a:t>COLUMN</a:t>
            </a:r>
            <a:r>
              <a:rPr lang="en-CA" dirty="0" smtClean="0"/>
              <a:t> of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3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Error: </a:t>
            </a:r>
            <a:br>
              <a:rPr lang="en-CA" dirty="0" smtClean="0"/>
            </a:br>
            <a:r>
              <a:rPr lang="en-CA" sz="2200" dirty="0" smtClean="0"/>
              <a:t>In an assignment  A(I) = B, the number of elements in B and I must be the same.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Matlab tries to fit values into the exact space you define. If you tell it to fit 4 things in a space of 3 or 5 items, it throws an error: </a:t>
            </a:r>
          </a:p>
          <a:p>
            <a:pPr marL="0" indent="0">
              <a:buNone/>
            </a:pPr>
            <a:r>
              <a:rPr lang="en-CA" sz="2400" dirty="0" smtClean="0"/>
              <a:t>“</a:t>
            </a:r>
            <a:r>
              <a:rPr lang="en-CA" sz="2400" dirty="0" smtClean="0">
                <a:solidFill>
                  <a:srgbClr val="FF0000"/>
                </a:solidFill>
              </a:rPr>
              <a:t>In an assignment  A(I) = B, the number of elements in B and I must be the same.</a:t>
            </a:r>
            <a:r>
              <a:rPr lang="en-CA" sz="2400" dirty="0" smtClean="0"/>
              <a:t>”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dirty="0" smtClean="0"/>
              <a:t>For example, A(3:5) = [1 2] </a:t>
            </a:r>
          </a:p>
          <a:p>
            <a:pPr lvl="1"/>
            <a:r>
              <a:rPr lang="en-CA" dirty="0" smtClean="0"/>
              <a:t>you are saying “in these 3 spaces, fit 2 things” </a:t>
            </a:r>
          </a:p>
          <a:p>
            <a:endParaRPr lang="en-CA" dirty="0" smtClean="0"/>
          </a:p>
          <a:p>
            <a:r>
              <a:rPr lang="en-CA" dirty="0" smtClean="0"/>
              <a:t>If you give a single value for multiple spaces, Matlab sets them all to that values</a:t>
            </a:r>
          </a:p>
          <a:p>
            <a:r>
              <a:rPr lang="en-CA" dirty="0" smtClean="0"/>
              <a:t>E.g. A(1:4) = 10, A is [10 10 10 10]. </a:t>
            </a:r>
          </a:p>
        </p:txBody>
      </p:sp>
    </p:spTree>
    <p:extLst>
      <p:ext uri="{BB962C8B-B14F-4D97-AF65-F5344CB8AC3E}">
        <p14:creationId xmlns:p14="http://schemas.microsoft.com/office/powerpoint/2010/main" val="177077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CA" dirty="0" smtClean="0"/>
              <a:t>Multiple Dimensions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Matlab variables are always treated as if they were </a:t>
            </a:r>
            <a:r>
              <a:rPr lang="en-CA" u="sng" dirty="0" smtClean="0"/>
              <a:t>AT LEAST </a:t>
            </a:r>
            <a:r>
              <a:rPr lang="en-CA" dirty="0" err="1" smtClean="0"/>
              <a:t>2D</a:t>
            </a:r>
            <a:r>
              <a:rPr lang="en-CA" dirty="0" smtClean="0"/>
              <a:t>, but can in fact have as much dimensionality as you wish.</a:t>
            </a:r>
            <a:endParaRPr lang="en-CA" dirty="0"/>
          </a:p>
          <a:p>
            <a:r>
              <a:rPr lang="en-CA" dirty="0" smtClean="0"/>
              <a:t>A third dimension can be thought of a cube. </a:t>
            </a:r>
          </a:p>
          <a:p>
            <a:r>
              <a:rPr lang="en-CA" dirty="0" smtClean="0"/>
              <a:t>So:</a:t>
            </a:r>
          </a:p>
          <a:p>
            <a:pPr lvl="1"/>
            <a:r>
              <a:rPr lang="en-CA" dirty="0" smtClean="0"/>
              <a:t>A(:,:,1) = [1 2 3; 7 8 9]</a:t>
            </a:r>
          </a:p>
          <a:p>
            <a:pPr lvl="1"/>
            <a:r>
              <a:rPr lang="en-CA" dirty="0" smtClean="0"/>
              <a:t>A(:,:,2) = [11 12 13; 21 22 25]</a:t>
            </a:r>
            <a:endParaRPr lang="en-CA" dirty="0"/>
          </a:p>
          <a:p>
            <a:r>
              <a:rPr lang="en-CA" dirty="0" smtClean="0"/>
              <a:t>Now we have a 3D variable of size </a:t>
            </a:r>
            <a:r>
              <a:rPr lang="en-CA" dirty="0" err="1" smtClean="0"/>
              <a:t>2x3x2</a:t>
            </a:r>
            <a:endParaRPr lang="en-CA" dirty="0" smtClean="0"/>
          </a:p>
          <a:p>
            <a:r>
              <a:rPr lang="en-CA" dirty="0" smtClean="0"/>
              <a:t>Extra variables can be added (e.g. fMRI data is typically </a:t>
            </a:r>
            <a:r>
              <a:rPr lang="en-CA" dirty="0" err="1" smtClean="0"/>
              <a:t>4D</a:t>
            </a:r>
            <a:r>
              <a:rPr lang="en-CA" dirty="0" smtClean="0"/>
              <a:t>): a cube, in a ‘room’</a:t>
            </a:r>
          </a:p>
        </p:txBody>
      </p:sp>
    </p:spTree>
    <p:extLst>
      <p:ext uri="{BB962C8B-B14F-4D97-AF65-F5344CB8AC3E}">
        <p14:creationId xmlns:p14="http://schemas.microsoft.com/office/powerpoint/2010/main" val="307123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Matlab Math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Matlab treats double variables as matrices, and will often default to doing matrix math, if you provide it two matrices</a:t>
            </a:r>
          </a:p>
          <a:p>
            <a:r>
              <a:rPr lang="en-CA" dirty="0" smtClean="0"/>
              <a:t>If you give a matrix an a </a:t>
            </a:r>
            <a:r>
              <a:rPr lang="en-CA" dirty="0" err="1" smtClean="0"/>
              <a:t>mathmatical</a:t>
            </a:r>
            <a:r>
              <a:rPr lang="en-CA" dirty="0" smtClean="0"/>
              <a:t> operand that is a single number, it applies that to all elements of a matrix</a:t>
            </a:r>
          </a:p>
          <a:p>
            <a:r>
              <a:rPr lang="en-CA" dirty="0" smtClean="0"/>
              <a:t>E.g. A = [1 2 3 4]</a:t>
            </a:r>
          </a:p>
          <a:p>
            <a:r>
              <a:rPr lang="en-CA" dirty="0" smtClean="0"/>
              <a:t>B = </a:t>
            </a:r>
            <a:r>
              <a:rPr lang="en-CA" dirty="0" err="1" smtClean="0"/>
              <a:t>A+2</a:t>
            </a:r>
            <a:r>
              <a:rPr lang="en-CA" dirty="0" smtClean="0"/>
              <a:t>; B is now [3 4 5 6]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 &lt;&lt;Do some examples together&gt;&gt;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676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Calling </a:t>
            </a:r>
            <a:r>
              <a:rPr lang="en-CA" dirty="0" err="1" smtClean="0"/>
              <a:t>matlab</a:t>
            </a:r>
            <a:r>
              <a:rPr lang="en-CA" dirty="0" smtClean="0"/>
              <a:t>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Matlab has thousands of useful functions you can call. A function call looks like this:</a:t>
            </a:r>
          </a:p>
          <a:p>
            <a:endParaRPr lang="en-CA" dirty="0"/>
          </a:p>
          <a:p>
            <a:r>
              <a:rPr lang="en-CA" dirty="0" smtClean="0"/>
              <a:t>Output = </a:t>
            </a:r>
            <a:r>
              <a:rPr lang="en-CA" dirty="0" err="1" smtClean="0"/>
              <a:t>functionname</a:t>
            </a:r>
            <a:r>
              <a:rPr lang="en-CA" dirty="0" smtClean="0"/>
              <a:t>(inputs, </a:t>
            </a:r>
            <a:r>
              <a:rPr lang="en-CA" dirty="0" err="1" smtClean="0"/>
              <a:t>moreinput</a:t>
            </a:r>
            <a:r>
              <a:rPr lang="en-CA" dirty="0" smtClean="0"/>
              <a:t>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dirty="0" smtClean="0"/>
              <a:t>Output is any variable name into which the functions return value is assigned</a:t>
            </a:r>
          </a:p>
          <a:p>
            <a:r>
              <a:rPr lang="en-CA" dirty="0" smtClean="0"/>
              <a:t>Multiple input values are separated by commas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745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HELP!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All built-in </a:t>
            </a:r>
            <a:r>
              <a:rPr lang="en-CA" dirty="0" err="1" smtClean="0"/>
              <a:t>matlab</a:t>
            </a:r>
            <a:r>
              <a:rPr lang="en-CA" dirty="0" smtClean="0"/>
              <a:t> functions have a help. Type the word help and the function name</a:t>
            </a:r>
          </a:p>
          <a:p>
            <a:endParaRPr lang="en-CA" dirty="0" smtClean="0"/>
          </a:p>
          <a:p>
            <a:r>
              <a:rPr lang="en-CA" dirty="0" smtClean="0"/>
              <a:t>Try “help sum”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Lets try calling sum</a:t>
            </a:r>
          </a:p>
          <a:p>
            <a:r>
              <a:rPr lang="en-CA" dirty="0" smtClean="0"/>
              <a:t>A = [1 2 3 4];</a:t>
            </a:r>
          </a:p>
          <a:p>
            <a:r>
              <a:rPr lang="en-CA" dirty="0" smtClean="0"/>
              <a:t>B =sum(A) &gt;&gt; B is now 10 (1+2+3+4)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547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Sum has an option to put in a second input variable. By default, sum outputs data for each row of the input</a:t>
            </a:r>
          </a:p>
          <a:p>
            <a:r>
              <a:rPr lang="en-CA" dirty="0" smtClean="0"/>
              <a:t>A =  [1 2 3; 4 5 6]</a:t>
            </a:r>
          </a:p>
          <a:p>
            <a:r>
              <a:rPr lang="en-CA" dirty="0" smtClean="0"/>
              <a:t>Sum(a) gives [6 15]</a:t>
            </a:r>
          </a:p>
          <a:p>
            <a:r>
              <a:rPr lang="en-CA" dirty="0" smtClean="0"/>
              <a:t>This is because by default it calls as sum(</a:t>
            </a:r>
            <a:r>
              <a:rPr lang="en-CA" dirty="0" err="1" smtClean="0"/>
              <a:t>A,1</a:t>
            </a:r>
            <a:r>
              <a:rPr lang="en-CA" dirty="0" smtClean="0"/>
              <a:t>), working on the sum based off the first dimension</a:t>
            </a:r>
            <a:endParaRPr lang="en-CA" dirty="0"/>
          </a:p>
          <a:p>
            <a:r>
              <a:rPr lang="en-CA" dirty="0" smtClean="0"/>
              <a:t>BUT sum(</a:t>
            </a:r>
            <a:r>
              <a:rPr lang="en-CA" dirty="0" err="1" smtClean="0"/>
              <a:t>A,2</a:t>
            </a:r>
            <a:r>
              <a:rPr lang="en-CA" dirty="0" smtClean="0"/>
              <a:t>) gives [5 7 9] (1+4, 2+5, 3+6)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13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 of sums, of more sums? Want sum?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Since sum only works on one dimension, we can ‘nest it’ go get a total sum:</a:t>
            </a:r>
          </a:p>
          <a:p>
            <a:endParaRPr lang="en-CA" dirty="0"/>
          </a:p>
          <a:p>
            <a:r>
              <a:rPr lang="en-CA" dirty="0" smtClean="0"/>
              <a:t>B = sum(sum(A))   NOTE: brackets MUST be balanced!!!!</a:t>
            </a:r>
          </a:p>
          <a:p>
            <a:r>
              <a:rPr lang="en-CA" dirty="0" smtClean="0"/>
              <a:t>B is now 21. 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Matlab evaluates functions inside-out. The ‘deepest’ thing gets evaluated first. 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&lt;&lt;stop here and marvel at the wonders of nesting&gt;&gt;</a:t>
            </a:r>
          </a:p>
          <a:p>
            <a:endParaRPr lang="en-CA" dirty="0"/>
          </a:p>
          <a:p>
            <a:r>
              <a:rPr lang="en-CA" dirty="0" smtClean="0"/>
              <a:t>Other basic math functions: </a:t>
            </a:r>
            <a:r>
              <a:rPr lang="en-CA" dirty="0" smtClean="0"/>
              <a:t>mean, min, max, median</a:t>
            </a:r>
          </a:p>
        </p:txBody>
      </p:sp>
    </p:spTree>
    <p:extLst>
      <p:ext uri="{BB962C8B-B14F-4D97-AF65-F5344CB8AC3E}">
        <p14:creationId xmlns:p14="http://schemas.microsoft.com/office/powerpoint/2010/main" val="145401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Matlab treats </a:t>
            </a:r>
            <a:r>
              <a:rPr lang="en-CA" dirty="0" err="1" smtClean="0"/>
              <a:t>strngs</a:t>
            </a:r>
            <a:r>
              <a:rPr lang="en-CA" dirty="0" smtClean="0"/>
              <a:t> as an array of </a:t>
            </a:r>
            <a:r>
              <a:rPr lang="en-CA" dirty="0" err="1" smtClean="0"/>
              <a:t>charaters</a:t>
            </a:r>
            <a:endParaRPr lang="en-CA" dirty="0" smtClean="0"/>
          </a:p>
          <a:p>
            <a:r>
              <a:rPr lang="en-CA" dirty="0" smtClean="0"/>
              <a:t>Strings are defined by encasing in single quotes</a:t>
            </a:r>
          </a:p>
          <a:p>
            <a:r>
              <a:rPr lang="en-CA" dirty="0" smtClean="0"/>
              <a:t>A = ‘happy’</a:t>
            </a:r>
          </a:p>
          <a:p>
            <a:r>
              <a:rPr lang="en-CA" dirty="0" smtClean="0"/>
              <a:t>Now has a </a:t>
            </a:r>
            <a:r>
              <a:rPr lang="en-CA" dirty="0" err="1" smtClean="0"/>
              <a:t>1x6</a:t>
            </a:r>
            <a:r>
              <a:rPr lang="en-CA" dirty="0" smtClean="0"/>
              <a:t> variable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A(2) is ‘a’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1279"/>
              </p:ext>
            </p:extLst>
          </p:nvPr>
        </p:nvGraphicFramePr>
        <p:xfrm>
          <a:off x="1187624" y="4581128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39040">
                <a:tc>
                  <a:txBody>
                    <a:bodyPr/>
                    <a:lstStyle/>
                    <a:p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6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Doubles (numbers)</a:t>
            </a:r>
          </a:p>
          <a:p>
            <a:r>
              <a:rPr lang="en-CA" dirty="0" smtClean="0"/>
              <a:t>String (text)</a:t>
            </a:r>
          </a:p>
          <a:p>
            <a:r>
              <a:rPr lang="en-CA" dirty="0" smtClean="0"/>
              <a:t>Cell: a </a:t>
            </a:r>
            <a:r>
              <a:rPr lang="en-CA" dirty="0" err="1" smtClean="0"/>
              <a:t>1x1</a:t>
            </a:r>
            <a:r>
              <a:rPr lang="en-CA" dirty="0" smtClean="0"/>
              <a:t> size space containing another variable, of any size, inside it</a:t>
            </a:r>
          </a:p>
          <a:p>
            <a:r>
              <a:rPr lang="en-CA" dirty="0" smtClean="0"/>
              <a:t>Structure (</a:t>
            </a:r>
            <a:r>
              <a:rPr lang="en-CA" dirty="0" err="1" smtClean="0"/>
              <a:t>struct</a:t>
            </a:r>
            <a:r>
              <a:rPr lang="en-CA" dirty="0" smtClean="0"/>
              <a:t>): a variable holding other variables attached to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562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String variables: size matters.</a:t>
            </a:r>
            <a:br>
              <a:rPr lang="en-CA" dirty="0" smtClean="0"/>
            </a:br>
            <a:r>
              <a:rPr lang="en-CA" sz="2200" dirty="0" smtClean="0"/>
              <a:t>a lot. 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biggest issues with string variables is the issue of size during variable assignments. </a:t>
            </a:r>
          </a:p>
          <a:p>
            <a:r>
              <a:rPr lang="en-CA" dirty="0" smtClean="0"/>
              <a:t>Matlab pads strings with whitespace</a:t>
            </a:r>
          </a:p>
          <a:p>
            <a:r>
              <a:rPr lang="en-CA" dirty="0" smtClean="0"/>
              <a:t>When making lists, spaces at the end of names can be an issue (e.g. a list of file names to call)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&lt;&lt; examples of using string here&gt;&gt;</a:t>
            </a:r>
          </a:p>
        </p:txBody>
      </p:sp>
    </p:spTree>
    <p:extLst>
      <p:ext uri="{BB962C8B-B14F-4D97-AF65-F5344CB8AC3E}">
        <p14:creationId xmlns:p14="http://schemas.microsoft.com/office/powerpoint/2010/main" val="181477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 are NOT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CA" dirty="0" smtClean="0"/>
              <a:t>A = ‘1’ is a string, not a number</a:t>
            </a:r>
          </a:p>
          <a:p>
            <a:r>
              <a:rPr lang="en-CA" dirty="0" err="1" smtClean="0"/>
              <a:t>A+1</a:t>
            </a:r>
            <a:r>
              <a:rPr lang="en-CA" dirty="0" smtClean="0"/>
              <a:t> is 50. Because when you do math on a string, it uses asci reference to the string. </a:t>
            </a:r>
          </a:p>
          <a:p>
            <a:r>
              <a:rPr lang="en-CA" dirty="0" smtClean="0"/>
              <a:t>There are useful </a:t>
            </a:r>
            <a:r>
              <a:rPr lang="en-CA" dirty="0" err="1" smtClean="0"/>
              <a:t>fucntions</a:t>
            </a:r>
            <a:r>
              <a:rPr lang="en-CA" dirty="0" smtClean="0"/>
              <a:t> for this</a:t>
            </a:r>
          </a:p>
          <a:p>
            <a:r>
              <a:rPr lang="en-CA" dirty="0" err="1" smtClean="0"/>
              <a:t>num2str</a:t>
            </a:r>
            <a:endParaRPr lang="en-CA" dirty="0" smtClean="0"/>
          </a:p>
          <a:p>
            <a:r>
              <a:rPr lang="en-CA" dirty="0" err="1" smtClean="0"/>
              <a:t>str2num</a:t>
            </a:r>
            <a:endParaRPr lang="en-CA" dirty="0" smtClean="0"/>
          </a:p>
          <a:p>
            <a:r>
              <a:rPr lang="en-CA" dirty="0" smtClean="0"/>
              <a:t>Examples!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41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Concatenating strings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we assigned double variables, we used square brackets. </a:t>
            </a:r>
          </a:p>
          <a:p>
            <a:r>
              <a:rPr lang="en-CA" dirty="0" smtClean="0"/>
              <a:t>This can be thought of as concatenating a series of numbers</a:t>
            </a:r>
          </a:p>
          <a:p>
            <a:r>
              <a:rPr lang="en-CA" dirty="0" smtClean="0"/>
              <a:t>We can also </a:t>
            </a:r>
            <a:r>
              <a:rPr lang="en-CA" dirty="0" err="1" smtClean="0"/>
              <a:t>concatinate</a:t>
            </a:r>
            <a:r>
              <a:rPr lang="en-CA" dirty="0" smtClean="0"/>
              <a:t> strings (or other variables) using []</a:t>
            </a:r>
          </a:p>
          <a:p>
            <a:r>
              <a:rPr lang="en-CA" dirty="0" smtClean="0"/>
              <a:t>E.g. </a:t>
            </a:r>
            <a:r>
              <a:rPr lang="en-CA" dirty="0" err="1" smtClean="0"/>
              <a:t>direc</a:t>
            </a:r>
            <a:r>
              <a:rPr lang="en-CA" dirty="0" smtClean="0"/>
              <a:t> = ‘/data/cool/fMRI/’</a:t>
            </a:r>
          </a:p>
          <a:p>
            <a:r>
              <a:rPr lang="en-CA" dirty="0" smtClean="0"/>
              <a:t>file = ‘</a:t>
            </a:r>
            <a:r>
              <a:rPr lang="en-CA" dirty="0" err="1" smtClean="0"/>
              <a:t>nicebrain.nii</a:t>
            </a:r>
            <a:r>
              <a:rPr lang="en-CA" dirty="0" smtClean="0"/>
              <a:t>’</a:t>
            </a:r>
          </a:p>
          <a:p>
            <a:r>
              <a:rPr lang="en-CA" dirty="0" err="1" smtClean="0"/>
              <a:t>fullfile</a:t>
            </a:r>
            <a:r>
              <a:rPr lang="en-CA" dirty="0" smtClean="0"/>
              <a:t> = [</a:t>
            </a:r>
            <a:r>
              <a:rPr lang="en-CA" dirty="0" err="1" smtClean="0"/>
              <a:t>direc</a:t>
            </a:r>
            <a:r>
              <a:rPr lang="en-CA" dirty="0" smtClean="0"/>
              <a:t> file]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7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Cell: </a:t>
            </a:r>
            <a:br>
              <a:rPr lang="en-CA" dirty="0" smtClean="0"/>
            </a:br>
            <a:r>
              <a:rPr lang="en-CA" sz="3100" dirty="0" smtClean="0"/>
              <a:t>take a variable, and fit it into a space of </a:t>
            </a:r>
            <a:r>
              <a:rPr lang="en-CA" sz="3100" dirty="0" err="1" smtClean="0"/>
              <a:t>1x1</a:t>
            </a:r>
            <a:endParaRPr lang="en-CA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Cells are a type of ‘container’ variable to hold other variables. </a:t>
            </a:r>
          </a:p>
          <a:p>
            <a:r>
              <a:rPr lang="en-CA" dirty="0" smtClean="0"/>
              <a:t>They can be especially useful for strings which can vary in length. </a:t>
            </a:r>
          </a:p>
          <a:p>
            <a:r>
              <a:rPr lang="en-CA" dirty="0" smtClean="0"/>
              <a:t>Cells are defined by { }</a:t>
            </a:r>
          </a:p>
          <a:p>
            <a:r>
              <a:rPr lang="en-CA" dirty="0" smtClean="0"/>
              <a:t>A{1} = [1 2 3 4] gives a </a:t>
            </a:r>
            <a:r>
              <a:rPr lang="en-CA" dirty="0" err="1" smtClean="0"/>
              <a:t>1x1</a:t>
            </a:r>
            <a:r>
              <a:rPr lang="en-CA" dirty="0" smtClean="0"/>
              <a:t> sized cell. A(1) is a cell with a value {1 2 3 4}</a:t>
            </a:r>
          </a:p>
          <a:p>
            <a:r>
              <a:rPr lang="en-CA" dirty="0" smtClean="0"/>
              <a:t>A cell can be ‘extracted’ using curly braces</a:t>
            </a:r>
          </a:p>
          <a:p>
            <a:r>
              <a:rPr lang="en-CA" dirty="0" smtClean="0"/>
              <a:t>B = A{1} gives a </a:t>
            </a:r>
            <a:r>
              <a:rPr lang="en-CA" dirty="0" err="1" smtClean="0"/>
              <a:t>1x4</a:t>
            </a:r>
            <a:r>
              <a:rPr lang="en-CA" dirty="0" smtClean="0"/>
              <a:t> double variable [1 2 3 4]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82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Error:</a:t>
            </a:r>
            <a:br>
              <a:rPr lang="en-CA" dirty="0" smtClean="0"/>
            </a:br>
            <a:r>
              <a:rPr lang="en-CA" sz="3100" dirty="0" smtClean="0"/>
              <a:t>Cell contents assignment to a non-cell array object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tried the above code you got this</a:t>
            </a:r>
          </a:p>
          <a:p>
            <a:r>
              <a:rPr lang="en-CA" dirty="0" smtClean="0"/>
              <a:t>This is because A is probably defined in your workspace as a string or double.</a:t>
            </a:r>
          </a:p>
          <a:p>
            <a:endParaRPr lang="en-CA" dirty="0"/>
          </a:p>
          <a:p>
            <a:r>
              <a:rPr lang="en-CA" dirty="0" smtClean="0"/>
              <a:t>You can only put a cell inside a cell variable</a:t>
            </a:r>
          </a:p>
          <a:p>
            <a:endParaRPr lang="en-CA" dirty="0"/>
          </a:p>
          <a:p>
            <a:r>
              <a:rPr lang="en-CA" dirty="0" smtClean="0"/>
              <a:t>Do some cell practice here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4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Saving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Matlab always has a working directory, shown up top</a:t>
            </a:r>
          </a:p>
          <a:p>
            <a:r>
              <a:rPr lang="en-CA" dirty="0" smtClean="0"/>
              <a:t>You can save data with the save command</a:t>
            </a:r>
          </a:p>
          <a:p>
            <a:r>
              <a:rPr lang="en-CA" dirty="0" smtClean="0"/>
              <a:t>“Save </a:t>
            </a:r>
            <a:r>
              <a:rPr lang="en-CA" dirty="0" err="1" smtClean="0"/>
              <a:t>mydata</a:t>
            </a:r>
            <a:r>
              <a:rPr lang="en-CA" dirty="0" smtClean="0"/>
              <a:t>” will create a file names </a:t>
            </a:r>
            <a:r>
              <a:rPr lang="en-CA" dirty="0" err="1" smtClean="0"/>
              <a:t>mydata.mat</a:t>
            </a:r>
            <a:r>
              <a:rPr lang="en-CA" dirty="0" smtClean="0"/>
              <a:t> in the current </a:t>
            </a:r>
            <a:r>
              <a:rPr lang="en-CA" dirty="0" err="1" smtClean="0"/>
              <a:t>directoy</a:t>
            </a:r>
            <a:r>
              <a:rPr lang="en-CA" dirty="0" smtClean="0"/>
              <a:t>, with all variables from the workspace</a:t>
            </a:r>
          </a:p>
          <a:p>
            <a:r>
              <a:rPr lang="en-CA" dirty="0" smtClean="0"/>
              <a:t>Load </a:t>
            </a:r>
            <a:r>
              <a:rPr lang="en-CA" dirty="0" err="1" smtClean="0"/>
              <a:t>mydata</a:t>
            </a:r>
            <a:r>
              <a:rPr lang="en-CA" dirty="0" smtClean="0"/>
              <a:t> will load this variable IF YOU ARE IN THAT DIRECTORY</a:t>
            </a:r>
          </a:p>
          <a:p>
            <a:r>
              <a:rPr lang="en-CA" dirty="0" smtClean="0"/>
              <a:t>You can also specify a path </a:t>
            </a:r>
          </a:p>
          <a:p>
            <a:pPr lvl="1"/>
            <a:r>
              <a:rPr lang="en-CA" dirty="0" smtClean="0"/>
              <a:t>Load c:/scientceisfun/mydata.mat</a:t>
            </a:r>
          </a:p>
          <a:p>
            <a:r>
              <a:rPr lang="en-CA" dirty="0" smtClean="0"/>
              <a:t>Or as a function call with a string </a:t>
            </a:r>
          </a:p>
          <a:p>
            <a:pPr lvl="1"/>
            <a:r>
              <a:rPr lang="en-CA" dirty="0" smtClean="0"/>
              <a:t>Load(‘</a:t>
            </a:r>
            <a:r>
              <a:rPr lang="en-CA" dirty="0" smtClean="0"/>
              <a:t>c:/</a:t>
            </a:r>
            <a:r>
              <a:rPr lang="en-CA" dirty="0" err="1" smtClean="0"/>
              <a:t>scientceisfun</a:t>
            </a:r>
            <a:r>
              <a:rPr lang="en-CA" dirty="0" smtClean="0"/>
              <a:t>/</a:t>
            </a:r>
            <a:r>
              <a:rPr lang="en-CA" dirty="0" err="1" smtClean="0"/>
              <a:t>mydata.mat</a:t>
            </a:r>
            <a:r>
              <a:rPr lang="en-CA" dirty="0" smtClean="0"/>
              <a:t>’)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Specific variables can also be saved (see help save)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9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Scripts and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Matlab has a great editor which allows you to make scripts and functions</a:t>
            </a:r>
          </a:p>
          <a:p>
            <a:r>
              <a:rPr lang="en-CA" dirty="0" smtClean="0"/>
              <a:t>Scripts just act as if you had copy/pasted the data into the main </a:t>
            </a:r>
            <a:r>
              <a:rPr lang="en-CA" dirty="0" err="1" smtClean="0"/>
              <a:t>matlab</a:t>
            </a:r>
            <a:r>
              <a:rPr lang="en-CA" dirty="0" smtClean="0"/>
              <a:t> windows</a:t>
            </a:r>
          </a:p>
          <a:p>
            <a:r>
              <a:rPr lang="en-CA" dirty="0" smtClean="0"/>
              <a:t>Functions create a new workspace, and only have access to variables you send to it. </a:t>
            </a:r>
          </a:p>
          <a:p>
            <a:pPr lvl="1"/>
            <a:r>
              <a:rPr lang="en-CA" dirty="0" smtClean="0"/>
              <a:t>Functions do not modify variables in your main workspace, </a:t>
            </a:r>
            <a:r>
              <a:rPr lang="en-CA" u="sng" dirty="0" smtClean="0"/>
              <a:t>except the output variable!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4281959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Script example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 edit </a:t>
            </a:r>
            <a:r>
              <a:rPr lang="en-CA" dirty="0" err="1" smtClean="0"/>
              <a:t>myscript</a:t>
            </a:r>
            <a:endParaRPr lang="en-CA" dirty="0" smtClean="0"/>
          </a:p>
          <a:p>
            <a:r>
              <a:rPr lang="en-CA" dirty="0" smtClean="0"/>
              <a:t>His will open the editor with a file called </a:t>
            </a:r>
            <a:r>
              <a:rPr lang="en-CA" dirty="0" err="1" smtClean="0"/>
              <a:t>myscript.m</a:t>
            </a:r>
            <a:r>
              <a:rPr lang="en-CA" dirty="0" smtClean="0"/>
              <a:t>, which isn’t saved</a:t>
            </a:r>
          </a:p>
          <a:p>
            <a:endParaRPr lang="en-CA" dirty="0"/>
          </a:p>
          <a:p>
            <a:r>
              <a:rPr lang="en-CA" dirty="0" smtClean="0"/>
              <a:t>Type some commands in there and save</a:t>
            </a:r>
          </a:p>
          <a:p>
            <a:r>
              <a:rPr lang="en-CA" dirty="0" smtClean="0"/>
              <a:t>Now if you type </a:t>
            </a:r>
            <a:r>
              <a:rPr lang="en-CA" dirty="0" err="1" smtClean="0"/>
              <a:t>myscript</a:t>
            </a:r>
            <a:r>
              <a:rPr lang="en-CA" dirty="0" smtClean="0"/>
              <a:t> in the </a:t>
            </a:r>
            <a:r>
              <a:rPr lang="en-CA" dirty="0" err="1" smtClean="0"/>
              <a:t>matlab</a:t>
            </a:r>
            <a:r>
              <a:rPr lang="en-CA" dirty="0" smtClean="0"/>
              <a:t> prompt, it will run those commands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68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Functions are defined by having the word function on the first line, and the function call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e.g. edit </a:t>
            </a:r>
            <a:r>
              <a:rPr lang="en-CA" dirty="0" err="1" smtClean="0"/>
              <a:t>myfunc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Function out = </a:t>
            </a:r>
            <a:r>
              <a:rPr lang="en-CA" dirty="0" err="1" smtClean="0"/>
              <a:t>myfunc</a:t>
            </a:r>
            <a:r>
              <a:rPr lang="en-CA" dirty="0" smtClean="0"/>
              <a:t>(in)</a:t>
            </a:r>
          </a:p>
          <a:p>
            <a:pPr marL="0" indent="0">
              <a:buNone/>
            </a:pPr>
            <a:r>
              <a:rPr lang="en-CA" dirty="0" smtClean="0"/>
              <a:t>Out = in* 10;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Functions do not require an end statement or </a:t>
            </a:r>
            <a:r>
              <a:rPr lang="en-CA" dirty="0"/>
              <a:t>a</a:t>
            </a:r>
            <a:r>
              <a:rPr lang="en-CA" dirty="0" smtClean="0"/>
              <a:t>nything. They run line by line until the end</a:t>
            </a:r>
          </a:p>
          <a:p>
            <a:r>
              <a:rPr lang="en-CA" dirty="0" smtClean="0"/>
              <a:t>A ‘return’ commend exists the function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9077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Commenting scripts/functions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Any content starting with a % is treated as a comment and not run</a:t>
            </a:r>
          </a:p>
          <a:p>
            <a:r>
              <a:rPr lang="en-CA" dirty="0" smtClean="0"/>
              <a:t>A comment can be a while line, or after a command </a:t>
            </a:r>
          </a:p>
          <a:p>
            <a:r>
              <a:rPr lang="en-CA" dirty="0" smtClean="0"/>
              <a:t>E.g</a:t>
            </a:r>
            <a:r>
              <a:rPr lang="en-CA" dirty="0"/>
              <a:t>.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A = B %set A to B because SCIENCE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Comments at the top of a function, immediately before the function line, will become the help for that function.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3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Variables: size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Variables can be considered a </a:t>
            </a:r>
            <a:r>
              <a:rPr lang="en-CA" dirty="0" err="1" smtClean="0"/>
              <a:t>martix</a:t>
            </a:r>
            <a:r>
              <a:rPr lang="en-CA" dirty="0" smtClean="0"/>
              <a:t>. They are always at least 2-</a:t>
            </a:r>
            <a:r>
              <a:rPr lang="en-CA" dirty="0" err="1" smtClean="0"/>
              <a:t>dimentional</a:t>
            </a:r>
            <a:endParaRPr lang="en-CA" dirty="0"/>
          </a:p>
          <a:p>
            <a:r>
              <a:rPr lang="en-CA" dirty="0" smtClean="0"/>
              <a:t>A variable with a single number has a size of </a:t>
            </a:r>
            <a:r>
              <a:rPr lang="en-CA" dirty="0" err="1" smtClean="0"/>
              <a:t>1x1</a:t>
            </a:r>
            <a:endParaRPr lang="en-CA" dirty="0" smtClean="0"/>
          </a:p>
          <a:p>
            <a:r>
              <a:rPr lang="en-CA" dirty="0" smtClean="0"/>
              <a:t>While a variable such as: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Is 2 x 4 (rows x columns)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838123"/>
              </p:ext>
            </p:extLst>
          </p:nvPr>
        </p:nvGraphicFramePr>
        <p:xfrm>
          <a:off x="1547664" y="4509120"/>
          <a:ext cx="3024336" cy="813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406844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7.6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36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complex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important things in </a:t>
            </a:r>
            <a:r>
              <a:rPr lang="en-CA" dirty="0" err="1" smtClean="0"/>
              <a:t>matlab</a:t>
            </a:r>
            <a:r>
              <a:rPr lang="en-CA" dirty="0" smtClean="0"/>
              <a:t> are completed via only the following steps:</a:t>
            </a:r>
          </a:p>
          <a:p>
            <a:r>
              <a:rPr lang="en-CA" dirty="0" smtClean="0"/>
              <a:t>Define and </a:t>
            </a:r>
            <a:r>
              <a:rPr lang="en-CA" dirty="0" err="1" smtClean="0"/>
              <a:t>cotnrol</a:t>
            </a:r>
            <a:r>
              <a:rPr lang="en-CA" dirty="0" smtClean="0"/>
              <a:t> variables (covered, more or less)</a:t>
            </a:r>
          </a:p>
          <a:p>
            <a:r>
              <a:rPr lang="en-CA" dirty="0" smtClean="0"/>
              <a:t>Calling functions (covered)</a:t>
            </a:r>
          </a:p>
          <a:p>
            <a:r>
              <a:rPr lang="en-CA" dirty="0" smtClean="0"/>
              <a:t>If statements</a:t>
            </a:r>
          </a:p>
          <a:p>
            <a:r>
              <a:rPr lang="en-CA" dirty="0" smtClean="0"/>
              <a:t>For/while loops</a:t>
            </a:r>
          </a:p>
        </p:txBody>
      </p:sp>
    </p:spTree>
    <p:extLst>
      <p:ext uri="{BB962C8B-B14F-4D97-AF65-F5344CB8AC3E}">
        <p14:creationId xmlns:p14="http://schemas.microsoft.com/office/powerpoint/2010/main" val="1199748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Matlab, if statements make code conditional </a:t>
            </a:r>
            <a:endParaRPr lang="en-CA" dirty="0"/>
          </a:p>
          <a:p>
            <a:r>
              <a:rPr lang="en-CA" dirty="0" smtClean="0"/>
              <a:t>The code following the if will only execute when the if condition is true</a:t>
            </a:r>
          </a:p>
          <a:p>
            <a:r>
              <a:rPr lang="en-CA" dirty="0" smtClean="0"/>
              <a:t>For a </a:t>
            </a:r>
            <a:r>
              <a:rPr lang="en-CA" dirty="0" err="1" smtClean="0"/>
              <a:t>mathmatical</a:t>
            </a:r>
            <a:r>
              <a:rPr lang="en-CA" dirty="0" smtClean="0"/>
              <a:t> equals, use “==“, or “</a:t>
            </a:r>
            <a:r>
              <a:rPr lang="en-CA" dirty="0" err="1" smtClean="0"/>
              <a:t>isequal</a:t>
            </a:r>
            <a:r>
              <a:rPr lang="en-CA" dirty="0" smtClean="0"/>
              <a:t>” (which also works on strings)</a:t>
            </a:r>
          </a:p>
          <a:p>
            <a:r>
              <a:rPr lang="en-CA" dirty="0" smtClean="0"/>
              <a:t>The if code applied until it hits an end statement</a:t>
            </a:r>
          </a:p>
        </p:txBody>
      </p:sp>
    </p:spTree>
    <p:extLst>
      <p:ext uri="{BB962C8B-B14F-4D97-AF65-F5344CB8AC3E}">
        <p14:creationId xmlns:p14="http://schemas.microsoft.com/office/powerpoint/2010/main" val="187278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 smtClean="0"/>
              <a:t>If A == 1</a:t>
            </a:r>
          </a:p>
          <a:p>
            <a:pPr marL="0" indent="0">
              <a:buNone/>
            </a:pPr>
            <a:r>
              <a:rPr lang="en-CA" dirty="0" smtClean="0"/>
              <a:t>	B=A;</a:t>
            </a:r>
            <a:r>
              <a:rPr lang="en-CA" dirty="0"/>
              <a:t>	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A = 2;</a:t>
            </a:r>
          </a:p>
          <a:p>
            <a:pPr marL="0" indent="0">
              <a:buNone/>
            </a:pPr>
            <a:r>
              <a:rPr lang="en-CA" dirty="0" smtClean="0"/>
              <a:t>end</a:t>
            </a:r>
          </a:p>
          <a:p>
            <a:pPr marL="0" indent="0">
              <a:buNone/>
            </a:pPr>
            <a:r>
              <a:rPr lang="en-CA" dirty="0" smtClean="0"/>
              <a:t>-------------------------------------</a:t>
            </a:r>
          </a:p>
          <a:p>
            <a:pPr marL="0" indent="0">
              <a:buNone/>
            </a:pPr>
            <a:r>
              <a:rPr lang="en-CA" dirty="0" smtClean="0"/>
              <a:t>If A&gt; 1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A = 1;</a:t>
            </a:r>
          </a:p>
          <a:p>
            <a:pPr marL="0" indent="0">
              <a:buNone/>
            </a:pPr>
            <a:r>
              <a:rPr lang="en-CA" dirty="0" smtClean="0"/>
              <a:t>end</a:t>
            </a:r>
          </a:p>
          <a:p>
            <a:pPr marL="0" indent="0">
              <a:buNone/>
            </a:pPr>
            <a:r>
              <a:rPr lang="en-CA" dirty="0" smtClean="0"/>
              <a:t>--------------------------------------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If A &gt;=2</a:t>
            </a:r>
          </a:p>
          <a:p>
            <a:pPr marL="0" indent="0">
              <a:buNone/>
            </a:pPr>
            <a:r>
              <a:rPr lang="en-CA" dirty="0" smtClean="0"/>
              <a:t>	A = 1</a:t>
            </a:r>
          </a:p>
          <a:p>
            <a:pPr marL="0" indent="0">
              <a:buNone/>
            </a:pPr>
            <a:r>
              <a:rPr lang="en-CA" dirty="0" smtClean="0"/>
              <a:t>end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589240"/>
            <a:ext cx="704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sSome</a:t>
            </a:r>
            <a:r>
              <a:rPr lang="en-CA" dirty="0" smtClean="0"/>
              <a:t> allowable pp[</a:t>
            </a:r>
            <a:r>
              <a:rPr lang="en-CA" dirty="0" err="1" smtClean="0"/>
              <a:t>erands</a:t>
            </a:r>
            <a:r>
              <a:rPr lang="en-CA" dirty="0" smtClean="0"/>
              <a:t>: ==, &gt;, &lt;, &lt;= (less or equal), &gt;=, ~= (not equal)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12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An if statements can also have else. In this case, when the ‘if’ is untrue, an ‘else’ will be run</a:t>
            </a:r>
          </a:p>
          <a:p>
            <a:pPr marL="0" indent="0">
              <a:buNone/>
            </a:pPr>
            <a:r>
              <a:rPr lang="en-CA" dirty="0" smtClean="0"/>
              <a:t>e.g.</a:t>
            </a:r>
          </a:p>
          <a:p>
            <a:pPr marL="0" indent="0">
              <a:buNone/>
            </a:pPr>
            <a:r>
              <a:rPr lang="en-CA" dirty="0" smtClean="0"/>
              <a:t>if A == 1</a:t>
            </a:r>
          </a:p>
          <a:p>
            <a:pPr marL="0" indent="0">
              <a:buNone/>
            </a:pPr>
            <a:r>
              <a:rPr lang="en-CA" dirty="0" smtClean="0"/>
              <a:t>	B=A;	</a:t>
            </a:r>
          </a:p>
          <a:p>
            <a:pPr marL="0" indent="0">
              <a:buNone/>
            </a:pPr>
            <a:r>
              <a:rPr lang="en-CA" dirty="0" smtClean="0"/>
              <a:t>	A = 2;</a:t>
            </a:r>
          </a:p>
          <a:p>
            <a:pPr marL="0" indent="0">
              <a:buNone/>
            </a:pPr>
            <a:r>
              <a:rPr lang="en-CA" dirty="0" smtClean="0"/>
              <a:t>else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B =1;</a:t>
            </a:r>
          </a:p>
          <a:p>
            <a:pPr marL="0" indent="0">
              <a:buNone/>
            </a:pPr>
            <a:r>
              <a:rPr lang="en-CA" dirty="0"/>
              <a:t>e</a:t>
            </a:r>
            <a:r>
              <a:rPr lang="en-CA" dirty="0" smtClean="0"/>
              <a:t>nd</a:t>
            </a:r>
          </a:p>
        </p:txBody>
      </p:sp>
    </p:spTree>
    <p:extLst>
      <p:ext uri="{BB962C8B-B14F-4D97-AF65-F5344CB8AC3E}">
        <p14:creationId xmlns:p14="http://schemas.microsoft.com/office/powerpoint/2010/main" val="1876732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elseif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Elseif</a:t>
            </a:r>
            <a:r>
              <a:rPr lang="en-CA" dirty="0" smtClean="0"/>
              <a:t> runs a new if, ONLY when the first if is not true</a:t>
            </a:r>
          </a:p>
          <a:p>
            <a:r>
              <a:rPr lang="en-CA" dirty="0" smtClean="0"/>
              <a:t>Can be chained</a:t>
            </a:r>
          </a:p>
          <a:p>
            <a:r>
              <a:rPr lang="en-CA" dirty="0" smtClean="0"/>
              <a:t>Lower </a:t>
            </a:r>
            <a:r>
              <a:rPr lang="en-CA" dirty="0" err="1" smtClean="0"/>
              <a:t>elseif</a:t>
            </a:r>
            <a:r>
              <a:rPr lang="en-CA" dirty="0" smtClean="0"/>
              <a:t> only ever run if no above command is run</a:t>
            </a:r>
          </a:p>
          <a:p>
            <a:r>
              <a:rPr lang="en-CA" dirty="0" smtClean="0"/>
              <a:t>Once any if/</a:t>
            </a:r>
            <a:r>
              <a:rPr lang="en-CA" dirty="0" err="1" smtClean="0"/>
              <a:t>elseif</a:t>
            </a:r>
            <a:r>
              <a:rPr lang="en-CA" dirty="0" smtClean="0"/>
              <a:t> is true, </a:t>
            </a:r>
            <a:r>
              <a:rPr lang="en-CA" dirty="0" err="1" smtClean="0"/>
              <a:t>onlt</a:t>
            </a:r>
            <a:r>
              <a:rPr lang="en-CA" dirty="0" smtClean="0"/>
              <a:t> that sub-block of code is run, and then it skips to the end </a:t>
            </a:r>
            <a:r>
              <a:rPr lang="en-CA" dirty="0" err="1" smtClean="0"/>
              <a:t>startment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51085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elseif</a:t>
            </a:r>
            <a:r>
              <a:rPr lang="en-CA" dirty="0" smtClean="0"/>
              <a:t>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If a &lt; 10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b = 1</a:t>
            </a:r>
          </a:p>
          <a:p>
            <a:pPr marL="0" indent="0">
              <a:buNone/>
            </a:pPr>
            <a:r>
              <a:rPr lang="en-CA" dirty="0" err="1" smtClean="0"/>
              <a:t>elseif</a:t>
            </a:r>
            <a:r>
              <a:rPr lang="en-CA" dirty="0" smtClean="0"/>
              <a:t> a &gt; 100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b = 3</a:t>
            </a:r>
          </a:p>
          <a:p>
            <a:pPr marL="0" indent="0">
              <a:buNone/>
            </a:pPr>
            <a:r>
              <a:rPr lang="en-CA" dirty="0" smtClean="0"/>
              <a:t>else %only runs if a is between 11 and 99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b = 2</a:t>
            </a:r>
          </a:p>
          <a:p>
            <a:pPr marL="0" indent="0">
              <a:buNone/>
            </a:pPr>
            <a:r>
              <a:rPr lang="en-CA" dirty="0" smtClean="0"/>
              <a:t>end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82272" y="5805264"/>
            <a:ext cx="842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*there is no limit on the number of </a:t>
            </a:r>
            <a:r>
              <a:rPr lang="en-CA" dirty="0" err="1" smtClean="0"/>
              <a:t>elseifs</a:t>
            </a:r>
            <a:r>
              <a:rPr lang="en-CA" dirty="0" smtClean="0"/>
              <a:t>, though an else has to be the last condition. </a:t>
            </a:r>
          </a:p>
          <a:p>
            <a:r>
              <a:rPr lang="en-CA" dirty="0" smtClean="0"/>
              <a:t>**In a chain of </a:t>
            </a:r>
            <a:r>
              <a:rPr lang="en-CA" dirty="0" err="1" smtClean="0"/>
              <a:t>elseif’s</a:t>
            </a:r>
            <a:r>
              <a:rPr lang="en-CA" dirty="0" smtClean="0"/>
              <a:t> it is possible none get run. If there is an if and else, at least one is going to run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6159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For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2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Probably the most important code in </a:t>
            </a:r>
            <a:r>
              <a:rPr lang="en-CA" dirty="0" err="1" smtClean="0"/>
              <a:t>matlab</a:t>
            </a:r>
            <a:endParaRPr lang="en-CA" dirty="0" smtClean="0"/>
          </a:p>
          <a:p>
            <a:r>
              <a:rPr lang="en-CA" dirty="0" smtClean="0"/>
              <a:t>Iterates a variable, usually a double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/>
              <a:t>f</a:t>
            </a:r>
            <a:r>
              <a:rPr lang="en-CA" dirty="0" smtClean="0"/>
              <a:t>or </a:t>
            </a:r>
            <a:r>
              <a:rPr lang="en-CA" dirty="0" err="1" smtClean="0"/>
              <a:t>idx</a:t>
            </a:r>
            <a:r>
              <a:rPr lang="en-CA" dirty="0" smtClean="0"/>
              <a:t> = 1:10 %is use </a:t>
            </a:r>
            <a:r>
              <a:rPr lang="en-CA" dirty="0" err="1" smtClean="0"/>
              <a:t>idx</a:t>
            </a:r>
            <a:r>
              <a:rPr lang="en-CA" dirty="0" smtClean="0"/>
              <a:t> by convention, any name is OK</a:t>
            </a:r>
          </a:p>
          <a:p>
            <a:pPr marL="0" indent="0">
              <a:buNone/>
            </a:pPr>
            <a:r>
              <a:rPr lang="en-CA" dirty="0"/>
              <a:t> 	</a:t>
            </a:r>
            <a:r>
              <a:rPr lang="en-CA" dirty="0" smtClean="0"/>
              <a:t>%code goes here</a:t>
            </a:r>
          </a:p>
          <a:p>
            <a:pPr marL="0" indent="0">
              <a:buNone/>
            </a:pPr>
            <a:r>
              <a:rPr lang="en-CA" dirty="0" smtClean="0"/>
              <a:t>end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If can also call a variable</a:t>
            </a:r>
          </a:p>
          <a:p>
            <a:pPr marL="0" indent="0">
              <a:buNone/>
            </a:pPr>
            <a:r>
              <a:rPr lang="en-CA" dirty="0" smtClean="0"/>
              <a:t>Or a specified series of numbers, </a:t>
            </a:r>
          </a:p>
          <a:p>
            <a:pPr marL="0" indent="0">
              <a:buNone/>
            </a:pPr>
            <a:r>
              <a:rPr lang="en-CA" dirty="0" smtClean="0"/>
              <a:t>e.g. </a:t>
            </a:r>
          </a:p>
          <a:p>
            <a:pPr marL="0" indent="0">
              <a:buNone/>
            </a:pPr>
            <a:r>
              <a:rPr lang="en-CA" dirty="0" smtClean="0"/>
              <a:t>For ii = [1 2 5 6 8 10]</a:t>
            </a:r>
          </a:p>
          <a:p>
            <a:r>
              <a:rPr lang="en-CA" dirty="0" smtClean="0"/>
              <a:t>Like if, the loop terminates with an ‘end’ statement. A ‘break’ can also kill a 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2318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CA" dirty="0" smtClean="0"/>
              <a:t>Loops in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For loops and if statement can be nested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count =1; </a:t>
            </a:r>
          </a:p>
          <a:p>
            <a:pPr marL="0" indent="0">
              <a:buNone/>
            </a:pPr>
            <a:r>
              <a:rPr lang="en-CA" dirty="0"/>
              <a:t>f</a:t>
            </a:r>
            <a:r>
              <a:rPr lang="en-CA" dirty="0" smtClean="0"/>
              <a:t>or </a:t>
            </a:r>
            <a:r>
              <a:rPr lang="en-CA" dirty="0" err="1" smtClean="0"/>
              <a:t>idx</a:t>
            </a:r>
            <a:r>
              <a:rPr lang="en-CA" dirty="0" smtClean="0"/>
              <a:t> = 1:20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a(</a:t>
            </a:r>
            <a:r>
              <a:rPr lang="en-CA" dirty="0" err="1" smtClean="0"/>
              <a:t>idx</a:t>
            </a:r>
            <a:r>
              <a:rPr lang="en-CA" dirty="0" smtClean="0"/>
              <a:t>) = sum(b(</a:t>
            </a:r>
            <a:r>
              <a:rPr lang="en-CA" dirty="0" err="1" smtClean="0"/>
              <a:t>idx</a:t>
            </a:r>
            <a:r>
              <a:rPr lang="en-CA" dirty="0" smtClean="0"/>
              <a:t>,:));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a(</a:t>
            </a:r>
            <a:r>
              <a:rPr lang="en-CA" dirty="0" err="1" smtClean="0"/>
              <a:t>idx</a:t>
            </a:r>
            <a:r>
              <a:rPr lang="en-CA" dirty="0" smtClean="0"/>
              <a:t>) &gt; 100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</a:t>
            </a:r>
            <a:r>
              <a:rPr lang="en-CA" dirty="0" smtClean="0"/>
              <a:t>for </a:t>
            </a:r>
            <a:r>
              <a:rPr lang="en-CA" dirty="0" err="1" smtClean="0"/>
              <a:t>jdx</a:t>
            </a:r>
            <a:r>
              <a:rPr lang="en-CA" dirty="0" smtClean="0"/>
              <a:t> = 1:5</a:t>
            </a:r>
          </a:p>
          <a:p>
            <a:pPr marL="0" indent="0">
              <a:buNone/>
            </a:pPr>
            <a:r>
              <a:rPr lang="en-CA" dirty="0" smtClean="0"/>
              <a:t>			c(</a:t>
            </a:r>
            <a:r>
              <a:rPr lang="en-CA" dirty="0" err="1" smtClean="0"/>
              <a:t>idx,jdx</a:t>
            </a:r>
            <a:r>
              <a:rPr lang="en-CA" dirty="0" smtClean="0"/>
              <a:t>) = a(</a:t>
            </a:r>
            <a:r>
              <a:rPr lang="en-CA" dirty="0" err="1" smtClean="0"/>
              <a:t>idx</a:t>
            </a:r>
            <a:r>
              <a:rPr lang="en-CA" dirty="0" smtClean="0"/>
              <a:t>) + </a:t>
            </a:r>
            <a:r>
              <a:rPr lang="en-CA" dirty="0" err="1" smtClean="0"/>
              <a:t>jdx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smtClean="0"/>
              <a:t>		end	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e</a:t>
            </a:r>
            <a:r>
              <a:rPr lang="en-CA" dirty="0" err="1" smtClean="0"/>
              <a:t>lseif</a:t>
            </a:r>
            <a:r>
              <a:rPr lang="en-CA" dirty="0" smtClean="0"/>
              <a:t> a(</a:t>
            </a:r>
            <a:r>
              <a:rPr lang="en-CA" dirty="0" err="1" smtClean="0"/>
              <a:t>idx</a:t>
            </a:r>
            <a:r>
              <a:rPr lang="en-CA" dirty="0" smtClean="0"/>
              <a:t>) &gt; 1000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	break</a:t>
            </a:r>
          </a:p>
          <a:p>
            <a:pPr marL="0" indent="0">
              <a:buNone/>
            </a:pPr>
            <a:r>
              <a:rPr lang="en-CA" dirty="0" smtClean="0"/>
              <a:t>	end %end of if</a:t>
            </a:r>
          </a:p>
          <a:p>
            <a:pPr marL="0" indent="0">
              <a:buNone/>
            </a:pPr>
            <a:r>
              <a:rPr lang="en-CA" dirty="0"/>
              <a:t>	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d(</a:t>
            </a:r>
            <a:r>
              <a:rPr lang="en-CA" dirty="0" err="1" smtClean="0"/>
              <a:t>idx</a:t>
            </a:r>
            <a:r>
              <a:rPr lang="en-CA" dirty="0" smtClean="0"/>
              <a:t>) = a(</a:t>
            </a:r>
            <a:r>
              <a:rPr lang="en-CA" dirty="0" err="1" smtClean="0"/>
              <a:t>idx</a:t>
            </a:r>
            <a:r>
              <a:rPr lang="en-CA" dirty="0" smtClean="0"/>
              <a:t>);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count = </a:t>
            </a:r>
            <a:r>
              <a:rPr lang="en-CA" dirty="0" err="1" smtClean="0"/>
              <a:t>count+1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/>
              <a:t>	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End %end for </a:t>
            </a:r>
            <a:r>
              <a:rPr lang="en-CA" dirty="0" err="1" smtClean="0"/>
              <a:t>idx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39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 smtClean="0"/>
              <a:t>While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r>
              <a:rPr lang="en-CA" dirty="0" smtClean="0"/>
              <a:t>While works are in other programming formats, only running while/if the condition is true</a:t>
            </a:r>
          </a:p>
          <a:p>
            <a:r>
              <a:rPr lang="en-CA" dirty="0" smtClean="0"/>
              <a:t>When it hits the end, it returns to the while and checks the condition</a:t>
            </a:r>
          </a:p>
          <a:p>
            <a:pPr marL="0" indent="0">
              <a:buNone/>
            </a:pPr>
            <a:r>
              <a:rPr lang="en-CA" sz="2200" dirty="0" smtClean="0"/>
              <a:t>n=1; a=1;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>w</a:t>
            </a:r>
            <a:r>
              <a:rPr lang="en-CA" sz="2200" dirty="0" smtClean="0"/>
              <a:t>hile n &lt; 10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a =  </a:t>
            </a:r>
            <a:r>
              <a:rPr lang="en-CA" sz="2200" dirty="0" err="1" smtClean="0"/>
              <a:t>a+b</a:t>
            </a:r>
            <a:r>
              <a:rPr lang="en-CA" sz="2200" dirty="0" smtClean="0"/>
              <a:t>(n); %lets assume “b” was defined above somewhere</a:t>
            </a:r>
          </a:p>
          <a:p>
            <a:pPr marL="0" indent="0">
              <a:buNone/>
            </a:pPr>
            <a:r>
              <a:rPr lang="en-CA" sz="2200" dirty="0" smtClean="0"/>
              <a:t>	if a &lt; 10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	n = </a:t>
            </a:r>
            <a:r>
              <a:rPr lang="en-CA" sz="2200" dirty="0" err="1" smtClean="0"/>
              <a:t>n+1</a:t>
            </a:r>
            <a:r>
              <a:rPr lang="en-CA" sz="2200" dirty="0" smtClean="0"/>
              <a:t>;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end %end if</a:t>
            </a:r>
          </a:p>
          <a:p>
            <a:pPr marL="0" indent="0">
              <a:buNone/>
            </a:pPr>
            <a:r>
              <a:rPr lang="en-CA" sz="2200" dirty="0" smtClean="0"/>
              <a:t>end %will now check is n is still less than 10</a:t>
            </a:r>
            <a:r>
              <a:rPr lang="en-CA" sz="2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7714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and switch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‘try’ will try to run the code. If the code fails, instead of crashing </a:t>
            </a:r>
            <a:r>
              <a:rPr lang="en-CA" dirty="0" err="1" smtClean="0"/>
              <a:t>matlab</a:t>
            </a:r>
            <a:r>
              <a:rPr lang="en-CA" dirty="0" smtClean="0"/>
              <a:t> will go the end</a:t>
            </a:r>
          </a:p>
          <a:p>
            <a:r>
              <a:rPr lang="en-CA" dirty="0" smtClean="0"/>
              <a:t>Switch allows testing multiple conditions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switch method</a:t>
            </a:r>
          </a:p>
          <a:p>
            <a:pPr marL="0" indent="0">
              <a:buNone/>
            </a:pPr>
            <a:r>
              <a:rPr lang="en-CA" dirty="0" smtClean="0"/>
              <a:t>          case {'</a:t>
            </a:r>
            <a:r>
              <a:rPr lang="en-CA" dirty="0" err="1" smtClean="0"/>
              <a:t>linear','bilinear</a:t>
            </a:r>
            <a:r>
              <a:rPr lang="en-CA" dirty="0" smtClean="0"/>
              <a:t>'}</a:t>
            </a:r>
          </a:p>
          <a:p>
            <a:pPr marL="0" indent="0">
              <a:buNone/>
            </a:pPr>
            <a:r>
              <a:rPr lang="en-CA" dirty="0" smtClean="0"/>
              <a:t>            </a:t>
            </a:r>
            <a:r>
              <a:rPr lang="en-CA" dirty="0" err="1" smtClean="0"/>
              <a:t>disp</a:t>
            </a:r>
            <a:r>
              <a:rPr lang="en-CA" dirty="0" smtClean="0"/>
              <a:t>('Method is linear')</a:t>
            </a:r>
          </a:p>
          <a:p>
            <a:pPr marL="0" indent="0">
              <a:buNone/>
            </a:pPr>
            <a:r>
              <a:rPr lang="en-CA" dirty="0" smtClean="0"/>
              <a:t>          case 'cubic'</a:t>
            </a:r>
          </a:p>
          <a:p>
            <a:pPr marL="0" indent="0">
              <a:buNone/>
            </a:pPr>
            <a:r>
              <a:rPr lang="en-CA" dirty="0" smtClean="0"/>
              <a:t>            </a:t>
            </a:r>
            <a:r>
              <a:rPr lang="en-CA" dirty="0" err="1" smtClean="0"/>
              <a:t>disp</a:t>
            </a:r>
            <a:r>
              <a:rPr lang="en-CA" dirty="0" smtClean="0"/>
              <a:t>('Method is cubic')</a:t>
            </a:r>
          </a:p>
          <a:p>
            <a:pPr marL="0" indent="0">
              <a:buNone/>
            </a:pPr>
            <a:r>
              <a:rPr lang="en-CA" dirty="0" smtClean="0"/>
              <a:t>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12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Accessing variable elements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16624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Variable elements can be accessed (or defined) by the variable name, followed by indices in brackets.</a:t>
            </a:r>
          </a:p>
          <a:p>
            <a:r>
              <a:rPr lang="en-CA" dirty="0" smtClean="0"/>
              <a:t>Indices are  (row, column)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A(1,1) is 5,      A(2,1) is 7,       A(2,3) = 55 </a:t>
            </a:r>
          </a:p>
          <a:p>
            <a:endParaRPr lang="en-CA" dirty="0"/>
          </a:p>
          <a:p>
            <a:r>
              <a:rPr lang="en-CA" dirty="0" smtClean="0"/>
              <a:t>A(2,3)  is row 2, third value.</a:t>
            </a:r>
          </a:p>
          <a:p>
            <a:r>
              <a:rPr lang="en-CA" dirty="0" smtClean="0"/>
              <a:t>In a double variable, each number has a separate index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13149"/>
              </p:ext>
            </p:extLst>
          </p:nvPr>
        </p:nvGraphicFramePr>
        <p:xfrm>
          <a:off x="1835696" y="2924944"/>
          <a:ext cx="3024336" cy="813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406844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7.6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312042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A =</a:t>
            </a:r>
            <a:endParaRPr lang="en-CA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4623" y="3237204"/>
            <a:ext cx="432054" cy="93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267744" y="3669201"/>
            <a:ext cx="1373334" cy="621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79912" y="3669200"/>
            <a:ext cx="2093414" cy="621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75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Structures are variables encasing other variables by name. </a:t>
            </a:r>
          </a:p>
          <a:p>
            <a:r>
              <a:rPr lang="en-CA" dirty="0" smtClean="0"/>
              <a:t>Like pointers</a:t>
            </a:r>
          </a:p>
          <a:p>
            <a:r>
              <a:rPr lang="en-CA" dirty="0" smtClean="0"/>
              <a:t>Attached “sub-variable” defined by a “.”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e.g. A.dat = [1 2 3]</a:t>
            </a:r>
          </a:p>
          <a:p>
            <a:pPr marL="0" indent="0">
              <a:buNone/>
            </a:pPr>
            <a:r>
              <a:rPr lang="en-CA" dirty="0" smtClean="0"/>
              <a:t>Creates a </a:t>
            </a:r>
            <a:r>
              <a:rPr lang="en-CA" dirty="0" err="1" smtClean="0"/>
              <a:t>struct</a:t>
            </a:r>
            <a:r>
              <a:rPr lang="en-CA" dirty="0" smtClean="0"/>
              <a:t> variable A, with sub variable “</a:t>
            </a:r>
            <a:r>
              <a:rPr lang="en-CA" dirty="0" err="1" smtClean="0"/>
              <a:t>dat</a:t>
            </a:r>
            <a:r>
              <a:rPr lang="en-CA" dirty="0" smtClean="0"/>
              <a:t>” which is a </a:t>
            </a:r>
            <a:r>
              <a:rPr lang="en-CA" dirty="0" err="1" smtClean="0"/>
              <a:t>1x3</a:t>
            </a:r>
            <a:r>
              <a:rPr lang="en-CA" dirty="0" smtClean="0"/>
              <a:t> double.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Structures are useful to save lots of data into a single variable, keeping thing organized </a:t>
            </a:r>
          </a:p>
          <a:p>
            <a:r>
              <a:rPr lang="en-CA" dirty="0" smtClean="0"/>
              <a:t>Can be nested</a:t>
            </a:r>
          </a:p>
          <a:p>
            <a:r>
              <a:rPr lang="en-CA" dirty="0" smtClean="0"/>
              <a:t>E.g. </a:t>
            </a:r>
          </a:p>
          <a:p>
            <a:pPr lvl="1"/>
            <a:r>
              <a:rPr lang="en-CA" dirty="0" smtClean="0"/>
              <a:t>a.dat.name = ‘</a:t>
            </a:r>
            <a:r>
              <a:rPr lang="en-CA" dirty="0" err="1" smtClean="0"/>
              <a:t>funfun</a:t>
            </a:r>
            <a:r>
              <a:rPr lang="en-CA" dirty="0" smtClean="0"/>
              <a:t>’</a:t>
            </a:r>
          </a:p>
          <a:p>
            <a:pPr lvl="1"/>
            <a:r>
              <a:rPr lang="en-CA" dirty="0" err="1"/>
              <a:t>a</a:t>
            </a:r>
            <a:r>
              <a:rPr lang="en-CA" dirty="0" err="1" smtClean="0"/>
              <a:t>.dat.num</a:t>
            </a:r>
            <a:r>
              <a:rPr lang="en-CA" dirty="0" smtClean="0"/>
              <a:t> = [1 2 3 4]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944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 of useful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find</a:t>
            </a:r>
          </a:p>
          <a:p>
            <a:pPr marL="0" indent="0">
              <a:buNone/>
            </a:pPr>
            <a:r>
              <a:rPr lang="en-CA" dirty="0" err="1" smtClean="0"/>
              <a:t>disp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length</a:t>
            </a:r>
          </a:p>
          <a:p>
            <a:pPr marL="0" indent="0">
              <a:buNone/>
            </a:pPr>
            <a:r>
              <a:rPr lang="en-CA" dirty="0" smtClean="0"/>
              <a:t>size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6511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Defining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Variables are defined by an = sign</a:t>
            </a:r>
          </a:p>
          <a:p>
            <a:r>
              <a:rPr lang="en-CA" dirty="0" smtClean="0"/>
              <a:t>E.g. A = 5.3 makes a </a:t>
            </a:r>
            <a:r>
              <a:rPr lang="en-CA" dirty="0" err="1" smtClean="0"/>
              <a:t>1x1</a:t>
            </a:r>
            <a:r>
              <a:rPr lang="en-CA" dirty="0" smtClean="0"/>
              <a:t> double with a value of 5.3</a:t>
            </a:r>
          </a:p>
          <a:p>
            <a:r>
              <a:rPr lang="en-CA" dirty="0" smtClean="0"/>
              <a:t>Now if we say A(1,2) = 6, we will have a </a:t>
            </a:r>
            <a:r>
              <a:rPr lang="en-CA" dirty="0" err="1" smtClean="0"/>
              <a:t>1x2</a:t>
            </a:r>
            <a:r>
              <a:rPr lang="en-CA" dirty="0" smtClean="0"/>
              <a:t> variable, [5.3 6]</a:t>
            </a:r>
          </a:p>
          <a:p>
            <a:r>
              <a:rPr lang="en-CA" dirty="0" smtClean="0"/>
              <a:t>Try it!</a:t>
            </a:r>
          </a:p>
        </p:txBody>
      </p:sp>
    </p:spTree>
    <p:extLst>
      <p:ext uri="{BB962C8B-B14F-4D97-AF65-F5344CB8AC3E}">
        <p14:creationId xmlns:p14="http://schemas.microsoft.com/office/powerpoint/2010/main" val="376226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Defining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Several values can be entered </a:t>
            </a:r>
            <a:r>
              <a:rPr lang="en-CA" dirty="0" err="1" smtClean="0"/>
              <a:t>aty</a:t>
            </a:r>
            <a:r>
              <a:rPr lang="en-CA" dirty="0" smtClean="0"/>
              <a:t> once using square brackets []</a:t>
            </a:r>
          </a:p>
          <a:p>
            <a:r>
              <a:rPr lang="en-CA" dirty="0" smtClean="0"/>
              <a:t>A = [1 2 5 6 7] gives a </a:t>
            </a:r>
            <a:r>
              <a:rPr lang="en-CA" dirty="0" err="1" smtClean="0"/>
              <a:t>1x5</a:t>
            </a:r>
            <a:r>
              <a:rPr lang="en-CA" dirty="0" smtClean="0"/>
              <a:t>. A(1,5) is 7. </a:t>
            </a:r>
          </a:p>
          <a:p>
            <a:r>
              <a:rPr lang="en-CA" sz="2400" dirty="0" smtClean="0"/>
              <a:t>You can also, in simple variables like this, just say A(5)</a:t>
            </a:r>
          </a:p>
          <a:p>
            <a:r>
              <a:rPr lang="en-CA" dirty="0" smtClean="0"/>
              <a:t>A semi colon adds lines</a:t>
            </a:r>
          </a:p>
          <a:p>
            <a:r>
              <a:rPr lang="en-CA" dirty="0" smtClean="0"/>
              <a:t>A = [1 3 5 7; 2 4 6 8]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Must have the same number of elements per line</a:t>
            </a:r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66917"/>
              </p:ext>
            </p:extLst>
          </p:nvPr>
        </p:nvGraphicFramePr>
        <p:xfrm>
          <a:off x="2195736" y="4725144"/>
          <a:ext cx="3024336" cy="813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406844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 with zeros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Matlab will expand the size of variables as needed. In a double, zeros are padded as needed. </a:t>
            </a:r>
          </a:p>
          <a:p>
            <a:r>
              <a:rPr lang="en-CA" dirty="0" smtClean="0"/>
              <a:t>A = 1</a:t>
            </a:r>
          </a:p>
          <a:p>
            <a:r>
              <a:rPr lang="en-CA" dirty="0" smtClean="0"/>
              <a:t>A(6) = 2</a:t>
            </a:r>
          </a:p>
          <a:p>
            <a:r>
              <a:rPr lang="en-CA" dirty="0" smtClean="0"/>
              <a:t>A is now 1 0 0 0 0 2</a:t>
            </a:r>
          </a:p>
        </p:txBody>
      </p:sp>
    </p:spTree>
    <p:extLst>
      <p:ext uri="{BB962C8B-B14F-4D97-AF65-F5344CB8AC3E}">
        <p14:creationId xmlns:p14="http://schemas.microsoft.com/office/powerpoint/2010/main" val="11103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CA" dirty="0" smtClean="0"/>
              <a:t>Colon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a colon has two meanings:</a:t>
            </a:r>
          </a:p>
          <a:p>
            <a:pPr lvl="1"/>
            <a:r>
              <a:rPr lang="en-CA" dirty="0" smtClean="0"/>
              <a:t>By itself, it means ‘all’</a:t>
            </a:r>
          </a:p>
          <a:p>
            <a:pPr lvl="1"/>
            <a:r>
              <a:rPr lang="en-CA" dirty="0" smtClean="0"/>
              <a:t>With numbers on each side it means ‘from x to y’</a:t>
            </a:r>
          </a:p>
          <a:p>
            <a:pPr lvl="2"/>
            <a:r>
              <a:rPr lang="en-CA" dirty="0" smtClean="0"/>
              <a:t>E.g. 2:6 = 2 3 4 5 6</a:t>
            </a:r>
            <a:endParaRPr lang="en-CA" dirty="0"/>
          </a:p>
          <a:p>
            <a:r>
              <a:rPr lang="en-CA" dirty="0" smtClean="0"/>
              <a:t>You can use colons inside variable </a:t>
            </a:r>
            <a:r>
              <a:rPr lang="en-CA" dirty="0" err="1" smtClean="0"/>
              <a:t>indexs</a:t>
            </a:r>
            <a:r>
              <a:rPr lang="en-CA" dirty="0" smtClean="0"/>
              <a:t> when calling them</a:t>
            </a:r>
          </a:p>
          <a:p>
            <a:r>
              <a:rPr lang="en-CA" dirty="0" smtClean="0"/>
              <a:t>E.g. A = [2 4 6 8 10 12 14 16]</a:t>
            </a:r>
          </a:p>
          <a:p>
            <a:r>
              <a:rPr lang="en-CA" dirty="0" smtClean="0"/>
              <a:t>B = A(3:5); B is now [6 8 10]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09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Colon wackiness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A(1:5) = 10; Ai is now [10 10 10 10 10]</a:t>
            </a:r>
          </a:p>
          <a:p>
            <a:endParaRPr lang="en-CA" dirty="0"/>
          </a:p>
          <a:p>
            <a:r>
              <a:rPr lang="en-CA" dirty="0" smtClean="0"/>
              <a:t>A = 1:5; A is now [1 2 3 4 5]</a:t>
            </a:r>
          </a:p>
          <a:p>
            <a:endParaRPr lang="en-CA" dirty="0"/>
          </a:p>
          <a:p>
            <a:r>
              <a:rPr lang="en-CA" dirty="0" smtClean="0"/>
              <a:t>A = 2:2:10; the middle number becomes an </a:t>
            </a:r>
            <a:r>
              <a:rPr lang="en-CA" dirty="0" err="1" smtClean="0"/>
              <a:t>incrimentor</a:t>
            </a:r>
            <a:endParaRPr lang="en-CA" dirty="0" smtClean="0"/>
          </a:p>
          <a:p>
            <a:r>
              <a:rPr lang="en-CA" dirty="0" smtClean="0"/>
              <a:t>A is now 2 4 6 8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7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2304</Words>
  <Application>Microsoft Office PowerPoint</Application>
  <PresentationFormat>On-screen Show (4:3)</PresentationFormat>
  <Paragraphs>356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Matlab</vt:lpstr>
      <vt:lpstr>Variables</vt:lpstr>
      <vt:lpstr>Variables: size</vt:lpstr>
      <vt:lpstr>Accessing variable elements</vt:lpstr>
      <vt:lpstr>Defining Variables</vt:lpstr>
      <vt:lpstr>Defining variables</vt:lpstr>
      <vt:lpstr>Padding with zeros </vt:lpstr>
      <vt:lpstr>Colon operator</vt:lpstr>
      <vt:lpstr>Colon wackiness</vt:lpstr>
      <vt:lpstr>Exercise 1: defining double variables</vt:lpstr>
      <vt:lpstr>Exercise 1b: a matrix, using colons</vt:lpstr>
      <vt:lpstr>Error:  In an assignment  A(I) = B, the number of elements in B and I must be the same.</vt:lpstr>
      <vt:lpstr>Multiple Dimensions</vt:lpstr>
      <vt:lpstr>Basic Matlab Math</vt:lpstr>
      <vt:lpstr>Calling matlab functions</vt:lpstr>
      <vt:lpstr>HELP!</vt:lpstr>
      <vt:lpstr>Sum part 2</vt:lpstr>
      <vt:lpstr>Sum of sums, of more sums? Want sum? </vt:lpstr>
      <vt:lpstr>Strings</vt:lpstr>
      <vt:lpstr>String variables: size matters. a lot. </vt:lpstr>
      <vt:lpstr>Strings are NOT numbers</vt:lpstr>
      <vt:lpstr>Concatenating strings</vt:lpstr>
      <vt:lpstr>Cell:  take a variable, and fit it into a space of 1x1</vt:lpstr>
      <vt:lpstr>Error: Cell contents assignment to a non-cell array object.</vt:lpstr>
      <vt:lpstr>Saving variables</vt:lpstr>
      <vt:lpstr>Scripts and functions</vt:lpstr>
      <vt:lpstr>Script example </vt:lpstr>
      <vt:lpstr>Functions</vt:lpstr>
      <vt:lpstr>Commenting scripts/functions</vt:lpstr>
      <vt:lpstr>Basic complex syntax</vt:lpstr>
      <vt:lpstr>If statements</vt:lpstr>
      <vt:lpstr>If example</vt:lpstr>
      <vt:lpstr>Else</vt:lpstr>
      <vt:lpstr>elseif</vt:lpstr>
      <vt:lpstr>elseif example</vt:lpstr>
      <vt:lpstr>For loops</vt:lpstr>
      <vt:lpstr>Loops in loops</vt:lpstr>
      <vt:lpstr>While loops</vt:lpstr>
      <vt:lpstr>Try and switch</vt:lpstr>
      <vt:lpstr>Structure variable</vt:lpstr>
      <vt:lpstr>Appendix of useful functions</vt:lpstr>
    </vt:vector>
  </TitlesOfParts>
  <Company>CAMH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Colin Hawco</dc:creator>
  <cp:lastModifiedBy>Colin Hawco</cp:lastModifiedBy>
  <cp:revision>14</cp:revision>
  <dcterms:created xsi:type="dcterms:W3CDTF">2016-05-24T19:40:57Z</dcterms:created>
  <dcterms:modified xsi:type="dcterms:W3CDTF">2016-05-24T22:04:22Z</dcterms:modified>
</cp:coreProperties>
</file>