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CCCBDC-D239-0176-2FA9-9F4CDC625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D9E054-84B2-A5EE-4E8C-5511C9D5D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0B29ED-C96F-976C-C19F-52A7D84F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2269-6E92-421F-B9DF-B79E8FEA9B6E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FFD4A3-1B1F-AC52-A99B-054388A4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AD9526-B676-B163-45CA-42BCAAB5A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11C4-71C5-4537-B204-D262FC6C8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01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F9D10-72B5-EF75-8A71-48B8C44F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3C03A60-EF0D-323C-0AEC-85372F53C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2307FE-29A9-1DEB-31C8-5A23188A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2269-6E92-421F-B9DF-B79E8FEA9B6E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83BE57-F7EE-758E-2A14-77DDA84E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98C0CB-8044-54DB-1F7D-9F8776A4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11C4-71C5-4537-B204-D262FC6C8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431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412416-479A-9580-2935-888A6C5E2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119EA0-3BC0-C302-6773-8987AB5F5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2E947E-8C28-4BA1-B872-D0986AF1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2269-6E92-421F-B9DF-B79E8FEA9B6E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014055-8505-26CA-A98B-B012C95CD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25AE55-4D0A-D166-256D-D14F0EB3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11C4-71C5-4537-B204-D262FC6C8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52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353C7-31B4-DA12-1DD0-FF9C12E3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846A54-FC3D-0DE1-569B-5CD7938C0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A66017-91F3-F50C-4599-824623C19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2269-6E92-421F-B9DF-B79E8FEA9B6E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65A45B-B917-336C-5D9A-F425EAC4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DA38B0-BC51-DB84-13E8-40E9FED7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11C4-71C5-4537-B204-D262FC6C8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577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DFAB3-CF77-7ED7-0AA7-7088FC89B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3BA9D0-80D6-9293-9D84-995228F9B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2FD4EF-E5A2-B843-DC25-6AD0A7F3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2269-6E92-421F-B9DF-B79E8FEA9B6E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FA4EB8-FFE4-747A-7E08-20F0EE9A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E71B64-8C0E-36BC-50DE-8E5A5067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11C4-71C5-4537-B204-D262FC6C8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43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DD6E0-BB39-569C-FEA4-5D843831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DD72BD-AC75-6F49-B08C-6EC934DF3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A47A1A-34FD-AD84-68BC-B7BB06144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7C8EC7-9AFC-B41F-5ECB-F3CAFE169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2269-6E92-421F-B9DF-B79E8FEA9B6E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5C597E-CB1E-2CA6-9740-AAC289047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8A7DE6-2F5A-2C93-489B-CBE2C89A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11C4-71C5-4537-B204-D262FC6C8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7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9B39A-33B2-8C6A-C52B-8AA7677E1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E2C4EA-940B-8908-3674-A05AEEF52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D582B29-2069-B399-59B7-98A745875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E38A3D9-9AC7-BBCE-4A7F-EDCD86A37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16DAC4-C92B-32BB-55F7-80EED37CA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74873B0-907C-1E25-E160-B0897BB28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2269-6E92-421F-B9DF-B79E8FEA9B6E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8AB02BC-DEE0-62CF-4861-F4057746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35353B5-E13B-BE01-912C-677D5D427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11C4-71C5-4537-B204-D262FC6C8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64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08F0C-11F8-4178-891D-971AFA09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A120F49-238A-B1C9-2C00-713BE69D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2269-6E92-421F-B9DF-B79E8FEA9B6E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29E23F-4B43-357B-3785-D2BA3B29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F3B90D3-C745-6970-63B7-EA7C7EBAE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11C4-71C5-4537-B204-D262FC6C8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813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68D9D4-15C4-7315-9D41-51F7D4FE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2269-6E92-421F-B9DF-B79E8FEA9B6E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1676F25-07A6-7F1D-38E6-B02BC1B8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ADBC63-9DD0-1582-330E-182A3143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11C4-71C5-4537-B204-D262FC6C8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49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C3EA7-9E01-C941-2B1A-C6876E245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DF27FC-ECC1-1ABA-A8B2-41E367257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C4483AF-3304-EA05-9EFB-1F26FA5D7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9CF3F8-E860-6600-C79C-533D506AC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2269-6E92-421F-B9DF-B79E8FEA9B6E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F92E97-5AC3-31EC-3F69-DBBBEDCD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BBA4DA-9392-AAAA-3B04-D2F2FC29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11C4-71C5-4537-B204-D262FC6C8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00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8C0BD8-9F91-A123-233E-F10464A75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9338A5E-EFEA-FBA6-669A-A3276CD02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526902-93A8-D03E-EEE0-F01E48CB8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FC311D-6981-469E-F849-8638D8F2B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2269-6E92-421F-B9DF-B79E8FEA9B6E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CC0944-EB43-DA37-CF9B-D780CAAE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A092F4-AFE4-6BFC-E6EA-FEA292A3B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11C4-71C5-4537-B204-D262FC6C8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F7524C4-B2F6-D3E0-09E9-2EBC34C83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7DB376-C063-A609-79E9-49D021BAC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06D2D3-6D68-7B52-98B0-E703DA328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EC2269-6E92-421F-B9DF-B79E8FEA9B6E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E63162-DE39-C934-4556-BA42AC097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F897BA-AE13-6CAA-2EF3-29714E87E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D311C4-71C5-4537-B204-D262FC6C8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10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C009413-805F-4DDC-F0D6-2A14F1CA15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37"/>
          <a:stretch/>
        </p:blipFill>
        <p:spPr>
          <a:xfrm>
            <a:off x="1363286" y="1526670"/>
            <a:ext cx="8079029" cy="282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878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Professor</dc:creator>
  <cp:lastModifiedBy>Professor</cp:lastModifiedBy>
  <cp:revision>1</cp:revision>
  <dcterms:created xsi:type="dcterms:W3CDTF">2025-02-17T23:25:02Z</dcterms:created>
  <dcterms:modified xsi:type="dcterms:W3CDTF">2025-02-17T23:25:32Z</dcterms:modified>
</cp:coreProperties>
</file>