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70D43-44D9-CA49-3D00-C5C87DFCE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69B507-DCDA-CDA0-C2F5-DA5070772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AC86A-B736-DBE1-6105-3B86AE2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F0A9D-E59D-C4E2-6E0C-53EAF0D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FEA5F-F993-3410-1489-412F6012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03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5EB40-DD06-84B1-6182-611AFF4D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98F90-B672-64B7-8032-6FCD2DCD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A1EBE-4AA7-0F4D-0A35-F67A75A3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C1D98A-0F9F-816F-A15B-E69F0509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7AB2F-7CD9-F6BA-2382-F3D29A46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77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DD0090-53BD-643D-1047-B8E33DD43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8E8556-EA97-87F1-9496-CABB9390D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4AC679-789E-1CEC-AEF8-8C01B22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D4506-B9D2-B863-DDC6-AE42B059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1DD36-AF16-27DC-3F21-F7C9200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6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6165-A8FA-8089-1B3F-ABB20EE4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AABD3-695C-B8B3-75FC-3033100B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D9394-98E2-324A-DA4C-717047CB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9A0CC-900D-DD80-2347-C0C7C896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C1939-9F9B-D900-75E7-2EB571BD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52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D146-CC5D-4317-2B54-3B531955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182F07-D515-3548-C385-09DF097F7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1BBC94-4B19-72F5-56FB-5DB87647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F53B8B-DA03-F341-C62C-E6698523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472401-3976-F1D5-2431-C49D48BA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90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279CD-4004-0AB7-BDE9-686CB79B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EC267-00B2-ACE8-120F-8B32F49F4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14072A-C6DD-62D5-7471-0075F71E6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F91588-C825-ADC8-5C6E-0B89F18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4B42D3-0494-561D-53C5-C8D7AAFC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4DDD3B-A7D3-F121-E017-CF950C03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61F80-DB05-4881-A676-D09B74A1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314EF4-2FFA-BB81-4352-D62F911F9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27A8C2-C32E-A984-A8FA-4B39177D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39E604-EE4C-1877-F9E7-27F0A04E0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528D93-F3DA-3934-D9DA-76591036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FA6372-13F8-F7EF-BA7C-BA8A74BE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0B8505-E123-5D23-0BA0-2C1347E3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297587-975D-FAF5-AC46-D2964B71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81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9D148-6FD9-B156-CE84-8D18A919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DB3AEA-DB02-7F27-FC77-3ADF4D8F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E75DE4-7269-5150-CB21-9F448493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9ACB53-3080-D58F-D1E0-2386AB83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0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2A8BAF-EBC4-0EE3-463C-EE35A55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189BD9-2244-F7B7-59CE-1ED12301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4582EF-6549-CC74-0738-6D3370B7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CE588-90D0-8ADD-ACC0-051CA02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27853-6B7E-002E-9980-775FF53A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E86483-2606-E49E-CEB9-7D3CCC159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0D6924-620E-9881-2A09-16BC933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A029-AD8D-E52F-F8BB-5D339EC3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4A9B37-354F-68BB-1E1A-2C2BF814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97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88EF3-FA91-5AEF-1C70-E4414F45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821014-B93D-9CC9-83A6-8AB27C0CE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46AF47-6700-D925-9350-26ACCBC0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5C5A67-F3C2-FC49-595E-BF7FF3D8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4DEF20-AA86-B142-F252-88124FD9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AF0008-79FA-F745-66FD-1AD06C0B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A6582F-20AA-4BB3-08D8-0273C960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DDCB6D-765A-FA1A-A8CD-D901B7DD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1E888-D02F-D147-802C-863F3B454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FFC86-6BE4-48C2-BFC9-DF0E6AB361EE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D326D5-C426-933B-2A9D-35882A7F8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EF310B-195B-2324-EACE-25D5F3E1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2B471-91CF-49A8-800C-6269B5D7D0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2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DA790BB-843B-333A-8A3C-3EA26459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781683"/>
            <a:ext cx="10612331" cy="31246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BC93DE-B7B9-7738-7DDC-C12E5E1A2A96}"/>
              </a:ext>
            </a:extLst>
          </p:cNvPr>
          <p:cNvSpPr txBox="1"/>
          <p:nvPr/>
        </p:nvSpPr>
        <p:spPr>
          <a:xfrm>
            <a:off x="5486633" y="923027"/>
            <a:ext cx="121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NOT NULL</a:t>
            </a:r>
          </a:p>
        </p:txBody>
      </p:sp>
    </p:spTree>
    <p:extLst>
      <p:ext uri="{BB962C8B-B14F-4D97-AF65-F5344CB8AC3E}">
        <p14:creationId xmlns:p14="http://schemas.microsoft.com/office/powerpoint/2010/main" val="234788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1ED4866-1CFE-F08F-8387-45E096B0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92" y="1471482"/>
            <a:ext cx="8912074" cy="391503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4E37819-CC32-758A-5506-9B6CA4C45B2D}"/>
              </a:ext>
            </a:extLst>
          </p:cNvPr>
          <p:cNvSpPr txBox="1"/>
          <p:nvPr/>
        </p:nvSpPr>
        <p:spPr>
          <a:xfrm>
            <a:off x="5267622" y="646981"/>
            <a:ext cx="108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8952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B87CC1-3848-0E48-C68B-9BCE2886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30" y="2080541"/>
            <a:ext cx="10317015" cy="316274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9B6989-C44F-9324-0781-B899C721E049}"/>
              </a:ext>
            </a:extLst>
          </p:cNvPr>
          <p:cNvSpPr txBox="1"/>
          <p:nvPr/>
        </p:nvSpPr>
        <p:spPr>
          <a:xfrm>
            <a:off x="5586886" y="914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6598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2CA9D74-9D07-E157-F0C4-BA0B3C56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3" y="1861919"/>
            <a:ext cx="9955014" cy="3134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67FAD9-7BB3-6F7E-5A1B-2227A3E47C8A}"/>
              </a:ext>
            </a:extLst>
          </p:cNvPr>
          <p:cNvSpPr txBox="1"/>
          <p:nvPr/>
        </p:nvSpPr>
        <p:spPr>
          <a:xfrm>
            <a:off x="5632892" y="931653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356608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9AEDAB-88B9-37C1-1E95-664710A4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03" y="2319119"/>
            <a:ext cx="10345594" cy="31341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55A4D4-D9B6-87C7-595F-1838E660BE58}"/>
              </a:ext>
            </a:extLst>
          </p:cNvPr>
          <p:cNvSpPr txBox="1"/>
          <p:nvPr/>
        </p:nvSpPr>
        <p:spPr>
          <a:xfrm>
            <a:off x="5687875" y="95753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986103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LISTON</dc:creator>
  <cp:lastModifiedBy>CAMILA LISTON</cp:lastModifiedBy>
  <cp:revision>1</cp:revision>
  <dcterms:created xsi:type="dcterms:W3CDTF">2025-03-25T23:01:19Z</dcterms:created>
  <dcterms:modified xsi:type="dcterms:W3CDTF">2025-03-25T23:02:40Z</dcterms:modified>
</cp:coreProperties>
</file>