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9A3D-92D1-1C72-9E31-69F77EEB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43AB1-3623-A273-6133-FC4DB769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C1B7D-73CA-8E9E-D8EF-D4D730C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721B8-C27C-BA32-DE1D-A11975AA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9BA00-C558-AA2B-24F1-B7AF8C17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1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EB63A-6328-2C66-1243-A8EA2A59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205CDB-3DF4-E9CA-825E-D8938CE2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3A189-5C6F-D17D-1FB5-7530AA26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C2031C-5756-7145-FAB9-CBAB3639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B64A8-A50E-7844-1F8B-817D5B9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1BCE3-63B5-55E7-7067-D483976B7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06C1C-16A5-053F-B5A5-C8B1E34B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9E9A7-8D30-D294-A868-4EB2098C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615DA-B608-0715-BDC7-59038070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5D5F4-BB9D-0C45-5914-FA32BECB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86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2E479-8103-CA53-8D2B-CFED81D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2392F-370E-F521-E466-5AE87374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C07DF-1462-562A-AECC-C6E016B5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BCCE4-F54A-BE0D-D183-4F16E0B0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29B32-44F8-3761-C1F4-51D74FA1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49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AD146-75FD-F809-F802-D2060583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24F71-589B-E7FA-99D3-393BBAB3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9807A-5646-11BC-A386-20995769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91648-72C6-85F1-C629-D78CDC4F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AC67-9219-6B1A-DCA3-DBA1B695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072D4-CF33-14C3-4E00-25712195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FBD71-F27D-CA62-852A-675E03F92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6B63EA-5F16-D9F7-63D8-0376A9CF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68E7FD-9CE9-511B-642E-AB950928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72C47-0BD5-D89B-1D7D-AE33D0CF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8220E-C306-1280-6E68-177B366B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FD43-4F0E-89C5-A1A6-2BB00A6A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BE5D2-DEB9-EE7B-2857-21A334804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74C6C-37C0-4225-A837-99C00D110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3F8ABF-61CB-2912-E8A5-8E5412353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CF86A3-B37D-9043-F22B-838DE8FD8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7AB3AD-D8AC-E1F1-8E75-117C657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26B344-4017-2637-2762-C72BC739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41D4-096B-F794-2D00-B9A31D2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57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7A25-92F0-B6E7-7F73-E93C065C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55F85F-372C-C4B1-07CD-3BCD3998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53BDD4-4A08-072B-F633-9F167210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B07197-DBD5-AD88-B4B6-2B3A1A2C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9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12F162-A43C-C93E-A283-68FF5390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8D8BA4-866B-1222-CA2A-C5186EB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AA2CC0-0B05-ABC1-9DFA-2F5B2C9A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E6E5F-08F6-F5CE-BB26-37FF13A8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678F2-6779-0528-8F06-2578B8E8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7A781-79EB-FFE3-8F50-8E475D8C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DF5CD-9AFC-A243-21B2-A4C70271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2DFAE-63AA-B86F-718A-CAC14ECA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451422-B3C3-36CD-BCEF-3AF6035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7C394-6E4B-068C-9BC3-5BB7B06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A165B3-BBC8-9EE5-DC61-DA506E3B1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99D222-4A17-7B66-ABE1-99A41E69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7D059-0C16-218B-62E1-ACECC676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B01733-9906-AB28-80C0-2FC3E3B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614521-7B22-92CB-EE06-0921CEF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F89E0C-50CD-CADD-EE9B-55B44290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9FD91-AA64-857D-A8CD-660645F9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1B2C0-E007-2EB6-F7B2-A74A80EF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DD24-A9CF-4E1E-BA14-3EA6E984AA5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E5444-EC43-A10B-F275-94B82F95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9BF00-E280-92DF-15AF-A08A5F086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655F5-8380-4709-AE56-3E7AEE58A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2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B627EB-583C-7AF3-0BF6-171C67C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9" y="1961945"/>
            <a:ext cx="11136279" cy="29341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DFA46A-1AD3-B634-7124-3312EA42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7" y="707861"/>
            <a:ext cx="780206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74D435-340C-6980-C794-8F9E49C0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2465086"/>
            <a:ext cx="6639852" cy="26006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309BE8-6D35-128C-CEB7-FF673CEF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95" y="992005"/>
            <a:ext cx="669701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D73B113-9960-B9B2-1D29-31C622FE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3" y="2908632"/>
            <a:ext cx="9469171" cy="2524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EC7C62-1AFA-E3EF-8EE8-29B8D2FE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57" y="1106740"/>
            <a:ext cx="704948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6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6B1D6E-CB7D-06F4-2347-3FBCAA14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628397"/>
            <a:ext cx="6868484" cy="33437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6C390A-53BB-58F0-CD31-CEF58089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1238835"/>
            <a:ext cx="738290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3573CDA-9D70-9F61-D8F8-165AD632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3" y="2911415"/>
            <a:ext cx="9469171" cy="25530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A52C22-E9C1-6AFA-BFF9-9526E971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1" y="1188241"/>
            <a:ext cx="821169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BF35A7-37FC-8FD5-BC1B-FBD6E2CC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75721"/>
            <a:ext cx="5068007" cy="28293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A41182-FA60-D6F2-73E9-07F14FE6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8" y="3797590"/>
            <a:ext cx="5677692" cy="14194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1E0217-6FA9-D87D-17FD-223C1C02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36" y="1640987"/>
            <a:ext cx="789732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29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LISTON</dc:creator>
  <cp:lastModifiedBy>CAMILA LISTON</cp:lastModifiedBy>
  <cp:revision>1</cp:revision>
  <dcterms:created xsi:type="dcterms:W3CDTF">2025-04-01T22:57:20Z</dcterms:created>
  <dcterms:modified xsi:type="dcterms:W3CDTF">2025-04-01T23:20:35Z</dcterms:modified>
</cp:coreProperties>
</file>