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90" r:id="rId2"/>
    <p:sldId id="259" r:id="rId3"/>
    <p:sldId id="407" r:id="rId4"/>
    <p:sldId id="492" r:id="rId5"/>
    <p:sldId id="421" r:id="rId6"/>
    <p:sldId id="494" r:id="rId7"/>
    <p:sldId id="495" r:id="rId8"/>
    <p:sldId id="496" r:id="rId9"/>
    <p:sldId id="497" r:id="rId10"/>
    <p:sldId id="503" r:id="rId11"/>
    <p:sldId id="499" r:id="rId12"/>
    <p:sldId id="500" r:id="rId13"/>
    <p:sldId id="501" r:id="rId14"/>
    <p:sldId id="502" r:id="rId15"/>
    <p:sldId id="498" r:id="rId16"/>
    <p:sldId id="504" r:id="rId17"/>
    <p:sldId id="37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FF"/>
    <a:srgbClr val="5353FF"/>
    <a:srgbClr val="FFD03B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2025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F71BD-C2C3-DC67-35BF-BA838925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72563-E4F9-6A6D-9C28-4E1F171383A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1AC23-08B7-82D8-CEDB-438403B60499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9915FEA6-EE7D-6CE2-1183-1210332660A9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Seletores: Ponto ou Hashtag?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20DA7-D501-40D6-5665-DD5053C95715}"/>
              </a:ext>
            </a:extLst>
          </p:cNvPr>
          <p:cNvSpPr txBox="1"/>
          <p:nvPr/>
        </p:nvSpPr>
        <p:spPr>
          <a:xfrm>
            <a:off x="1625334" y="1915176"/>
            <a:ext cx="847027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Utiliza-se ponto para referenciar uma “class”.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Utiliza-se hashtag para referenciar um “id”.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FA0047-AB29-00FE-6B7B-F01D00431FD3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D0175-40CA-17B5-ADB1-DC89E77A833B}"/>
              </a:ext>
            </a:extLst>
          </p:cNvPr>
          <p:cNvSpPr/>
          <p:nvPr/>
        </p:nvSpPr>
        <p:spPr>
          <a:xfrm rot="5400000">
            <a:off x="1325484" y="3789431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5894F1-B273-2D2E-14AA-56FC5FC0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73116-AA75-0596-31BE-F21C26AE18E7}"/>
              </a:ext>
            </a:extLst>
          </p:cNvPr>
          <p:cNvSpPr txBox="1"/>
          <p:nvPr/>
        </p:nvSpPr>
        <p:spPr>
          <a:xfrm>
            <a:off x="1847654" y="2718883"/>
            <a:ext cx="7548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.buttons { background-color: orange; color: black}</a:t>
            </a:r>
            <a:endParaRPr lang="pt-BR" sz="2400" b="1" dirty="0">
              <a:solidFill>
                <a:srgbClr val="898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447B1-453C-AA77-76FE-E95E87ED88AE}"/>
              </a:ext>
            </a:extLst>
          </p:cNvPr>
          <p:cNvSpPr txBox="1"/>
          <p:nvPr/>
        </p:nvSpPr>
        <p:spPr>
          <a:xfrm>
            <a:off x="1847654" y="4312013"/>
            <a:ext cx="621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#title { text-align: center; font-size: 40px }</a:t>
            </a:r>
            <a:endParaRPr lang="pt-BR" sz="2400" b="1" dirty="0">
              <a:solidFill>
                <a:srgbClr val="898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5417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A8BB-443F-796A-9A1A-49276371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85053-CE58-7FCA-77BA-69ADA3A8249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27502-924A-2A0E-AD2B-7C0D7D353012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5ECAE46B-76DD-7AFE-4245-02AF474E5E6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Seletores: Ponto ou Hashtag?</a:t>
            </a:r>
          </a:p>
        </p:txBody>
      </p:sp>
      <p:pic>
        <p:nvPicPr>
          <p:cNvPr id="8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508E690-AF7C-9422-B0F7-5B7615F3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7" y="1862552"/>
            <a:ext cx="10016143" cy="356963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0FEAE0C-7903-6133-1895-B47241E22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3615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90CB7-5C65-7577-EABF-32B520117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5FDAC-7ACA-A5B9-857F-2F34185937C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07A54-82DE-C602-D4DB-A3471809A3B8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4A932F39-7A5E-E35D-A92E-824F9ED2054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Propriedades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657AB-A4E5-4F82-6EE9-1CDF4882F285}"/>
              </a:ext>
            </a:extLst>
          </p:cNvPr>
          <p:cNvSpPr txBox="1"/>
          <p:nvPr/>
        </p:nvSpPr>
        <p:spPr>
          <a:xfrm>
            <a:off x="1625334" y="1915176"/>
            <a:ext cx="243761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color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background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align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8F3C6-F05F-7172-AD21-C6A7288CEB4D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4A865-F5D5-46D8-B3AD-13BAEC16EB6B}"/>
              </a:ext>
            </a:extLst>
          </p:cNvPr>
          <p:cNvSpPr/>
          <p:nvPr/>
        </p:nvSpPr>
        <p:spPr>
          <a:xfrm rot="5400000">
            <a:off x="1327468" y="2963297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BDF99E-0C8B-EA98-AE00-8367ADB65FE4}"/>
              </a:ext>
            </a:extLst>
          </p:cNvPr>
          <p:cNvSpPr/>
          <p:nvPr/>
        </p:nvSpPr>
        <p:spPr>
          <a:xfrm rot="5400000">
            <a:off x="1325484" y="379885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D18B10-1D10-0F53-2A7C-745EA77CE946}"/>
              </a:ext>
            </a:extLst>
          </p:cNvPr>
          <p:cNvSpPr/>
          <p:nvPr/>
        </p:nvSpPr>
        <p:spPr>
          <a:xfrm rot="5400000">
            <a:off x="1325483" y="464384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EF7E8A-B242-735F-2BDD-73774CE5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75CAF-54B7-8F1A-7ED3-CA9116B1BAD3}"/>
              </a:ext>
            </a:extLst>
          </p:cNvPr>
          <p:cNvSpPr txBox="1"/>
          <p:nvPr/>
        </p:nvSpPr>
        <p:spPr>
          <a:xfrm>
            <a:off x="4852432" y="1927709"/>
            <a:ext cx="243761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width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height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text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font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11FD7-0908-1943-282E-2E396E66C16B}"/>
              </a:ext>
            </a:extLst>
          </p:cNvPr>
          <p:cNvSpPr/>
          <p:nvPr/>
        </p:nvSpPr>
        <p:spPr>
          <a:xfrm rot="5400000">
            <a:off x="4552583" y="209410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BC397-415C-F603-3347-60073A85A560}"/>
              </a:ext>
            </a:extLst>
          </p:cNvPr>
          <p:cNvSpPr/>
          <p:nvPr/>
        </p:nvSpPr>
        <p:spPr>
          <a:xfrm rot="5400000">
            <a:off x="4554566" y="297583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C98D55-4101-1738-2984-1028A34D0438}"/>
              </a:ext>
            </a:extLst>
          </p:cNvPr>
          <p:cNvSpPr/>
          <p:nvPr/>
        </p:nvSpPr>
        <p:spPr>
          <a:xfrm rot="5400000">
            <a:off x="4552582" y="3811388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31EA7F-9653-31B1-7A55-95355F24C350}"/>
              </a:ext>
            </a:extLst>
          </p:cNvPr>
          <p:cNvSpPr/>
          <p:nvPr/>
        </p:nvSpPr>
        <p:spPr>
          <a:xfrm rot="5400000">
            <a:off x="4552581" y="465637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F319E-C37E-5686-DF3A-986D60884A27}"/>
              </a:ext>
            </a:extLst>
          </p:cNvPr>
          <p:cNvSpPr txBox="1"/>
          <p:nvPr/>
        </p:nvSpPr>
        <p:spPr>
          <a:xfrm>
            <a:off x="7901256" y="1924210"/>
            <a:ext cx="243761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b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order</a:t>
            </a:r>
          </a:p>
          <a:p>
            <a:pPr algn="just"/>
            <a:endParaRPr lang="pt-BR" sz="2800" b="0" i="0" dirty="0">
              <a:solidFill>
                <a:schemeClr val="tx1"/>
              </a:solidFill>
              <a:effectLst/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p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adding</a:t>
            </a:r>
          </a:p>
          <a:p>
            <a:pPr algn="just"/>
            <a:endParaRPr lang="pt-BR" sz="2800" b="0" i="0" dirty="0">
              <a:solidFill>
                <a:schemeClr val="tx1"/>
              </a:solidFill>
              <a:effectLst/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m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argin</a:t>
            </a:r>
          </a:p>
          <a:p>
            <a:pPr algn="just"/>
            <a:endParaRPr lang="pt-BR" sz="2800" b="0" i="0" dirty="0">
              <a:solidFill>
                <a:schemeClr val="tx1"/>
              </a:solidFill>
              <a:effectLst/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o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utline</a:t>
            </a:r>
            <a:endParaRPr lang="pt-BR" sz="28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3C95FE-8F08-6D11-9364-4FA25C58F39B}"/>
              </a:ext>
            </a:extLst>
          </p:cNvPr>
          <p:cNvSpPr/>
          <p:nvPr/>
        </p:nvSpPr>
        <p:spPr>
          <a:xfrm rot="5400000">
            <a:off x="7601407" y="2090604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2049E7-A1C7-463F-2AAA-209543CB381F}"/>
              </a:ext>
            </a:extLst>
          </p:cNvPr>
          <p:cNvSpPr/>
          <p:nvPr/>
        </p:nvSpPr>
        <p:spPr>
          <a:xfrm rot="5400000">
            <a:off x="7603390" y="2972331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60953F-5949-9491-07F2-3BE9FE7277DC}"/>
              </a:ext>
            </a:extLst>
          </p:cNvPr>
          <p:cNvSpPr/>
          <p:nvPr/>
        </p:nvSpPr>
        <p:spPr>
          <a:xfrm rot="5400000">
            <a:off x="7601406" y="380788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66D7D0-6168-3C8C-5C4F-F2C4E4FFEEFD}"/>
              </a:ext>
            </a:extLst>
          </p:cNvPr>
          <p:cNvSpPr/>
          <p:nvPr/>
        </p:nvSpPr>
        <p:spPr>
          <a:xfrm rot="5400000">
            <a:off x="7601405" y="4652874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21808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B11EA-D6FB-3FAC-D256-9A48E5F7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4F2E4F-D4C5-C2A0-ED15-F71953A3D328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67AE5-0668-9784-7A03-2AFC04F417D2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88111256-DA2B-E6F3-7B79-529DA2E1EF4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BoxModel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2C4B16-91C9-45D4-27C5-CFAA8F2DF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2" name="Imagem 3" descr="Tabela&#10;&#10;Descrição gerada automaticamente com confiança baixa">
            <a:extLst>
              <a:ext uri="{FF2B5EF4-FFF2-40B4-BE49-F238E27FC236}">
                <a16:creationId xmlns:a16="http://schemas.microsoft.com/office/drawing/2014/main" id="{B38A0EC7-B900-8521-F553-8EE592C44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86" y="2151038"/>
            <a:ext cx="9540224" cy="39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2442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D181-BBBC-7584-E8D6-1197CE7CC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3BA35C3-4E6C-9F67-8A3D-E0A062AA6F61}"/>
              </a:ext>
            </a:extLst>
          </p:cNvPr>
          <p:cNvSpPr txBox="1"/>
          <p:nvPr/>
        </p:nvSpPr>
        <p:spPr>
          <a:xfrm>
            <a:off x="3508926" y="3549008"/>
            <a:ext cx="701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 de CSS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E70A17AF-294D-5F8C-1BB8-A72F4DCAF297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281B3935-EE29-525F-9C42-C1E6C3F4494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A76C0FE8-5F59-5059-8708-D645E055137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F797F883-35F1-D1FD-7C10-0B4B413200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685B0070-C549-670B-8369-301C0282DCCB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D7737A1A-6164-33F9-C34F-BB84E85A714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97FE8BD4-06D5-1793-ECDE-EC7429B123F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5335C-E220-9331-9023-DDBF58D1128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F059F93-C5CA-B1F9-3E08-4079E094C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12F205-9098-773F-30EC-D062BA2932C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65E74-CD53-EC2C-2B0F-6CA8B7115500}"/>
              </a:ext>
            </a:extLst>
          </p:cNvPr>
          <p:cNvSpPr txBox="1"/>
          <p:nvPr/>
        </p:nvSpPr>
        <p:spPr>
          <a:xfrm>
            <a:off x="3409618" y="4360040"/>
            <a:ext cx="728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 para treinar CSS</a:t>
            </a:r>
          </a:p>
        </p:txBody>
      </p:sp>
    </p:spTree>
    <p:extLst>
      <p:ext uri="{BB962C8B-B14F-4D97-AF65-F5344CB8AC3E}">
        <p14:creationId xmlns:p14="http://schemas.microsoft.com/office/powerpoint/2010/main" val="427030737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D0FA-8A05-16FD-1703-4C36D526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47FE2A-748C-92A2-7E17-717CACF0957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CE243-764F-2986-3003-0824935E4438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4404B3D9-EFBA-2F39-B656-7D408E853D26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 de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C491A-06F0-9AA2-8085-2732B5D8CA2F}"/>
              </a:ext>
            </a:extLst>
          </p:cNvPr>
          <p:cNvSpPr txBox="1"/>
          <p:nvPr/>
        </p:nvSpPr>
        <p:spPr>
          <a:xfrm>
            <a:off x="1028727" y="5073155"/>
            <a:ext cx="48499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CSS Diner - </a:t>
            </a:r>
            <a:r>
              <a:rPr lang="nn-NO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https://flukeout.github.io</a:t>
            </a:r>
            <a:endParaRPr lang="pt-BR" sz="2200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8CE12E3-D949-50CB-D6C3-4235CB820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8" name="Imagem 4">
            <a:extLst>
              <a:ext uri="{FF2B5EF4-FFF2-40B4-BE49-F238E27FC236}">
                <a16:creationId xmlns:a16="http://schemas.microsoft.com/office/drawing/2014/main" id="{69545FC6-DC88-A6D3-ACC1-35704B9AE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47" y="1820369"/>
            <a:ext cx="4647456" cy="2742203"/>
          </a:xfrm>
          <a:prstGeom prst="rect">
            <a:avLst/>
          </a:prstGeom>
        </p:spPr>
      </p:pic>
      <p:pic>
        <p:nvPicPr>
          <p:cNvPr id="10" name="Imagem 15">
            <a:extLst>
              <a:ext uri="{FF2B5EF4-FFF2-40B4-BE49-F238E27FC236}">
                <a16:creationId xmlns:a16="http://schemas.microsoft.com/office/drawing/2014/main" id="{10581744-36AB-342C-B395-DC55C51CB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578" y="1839223"/>
            <a:ext cx="4165090" cy="27233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68C07-4291-9F62-98AA-0E8BCBB7F992}"/>
              </a:ext>
            </a:extLst>
          </p:cNvPr>
          <p:cNvSpPr txBox="1"/>
          <p:nvPr/>
        </p:nvSpPr>
        <p:spPr>
          <a:xfrm>
            <a:off x="6096000" y="5076261"/>
            <a:ext cx="48499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CSS Tricks - </a:t>
            </a:r>
            <a:r>
              <a:rPr lang="en-US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https://css-tricks.com</a:t>
            </a:r>
            <a:endParaRPr lang="pt-BR" sz="2200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78943308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F0301-E7F8-9C9C-755D-2CD332875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B732A92-904A-5D31-7E9E-C49276C1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78" y="1820369"/>
            <a:ext cx="4165090" cy="2742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A83AA-55CC-28C9-F1F5-5288C0F3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47" y="1820369"/>
            <a:ext cx="4627960" cy="27422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A07F30-513B-13F9-8E65-ED4A056E02C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98BBA-5A96-7F88-DCB0-BEF454558DA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F4764B15-4951-0915-F06C-34533508C357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 de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B375A6-2E78-8F2E-B1C3-C99F7581A6E0}"/>
              </a:ext>
            </a:extLst>
          </p:cNvPr>
          <p:cNvSpPr txBox="1"/>
          <p:nvPr/>
        </p:nvSpPr>
        <p:spPr>
          <a:xfrm>
            <a:off x="1028727" y="5073155"/>
            <a:ext cx="48499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FlexyFrog- </a:t>
            </a:r>
            <a:r>
              <a:rPr lang="nn-NO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https://flexboxfroggy.com</a:t>
            </a:r>
            <a:endParaRPr lang="pt-BR" sz="2200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09D59DE-D16A-3DC9-E092-C9A9B8415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47089D-C046-2A47-255F-ECF39986500F}"/>
              </a:ext>
            </a:extLst>
          </p:cNvPr>
          <p:cNvSpPr txBox="1"/>
          <p:nvPr/>
        </p:nvSpPr>
        <p:spPr>
          <a:xfrm>
            <a:off x="6096000" y="5076261"/>
            <a:ext cx="48499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CSS Battle - </a:t>
            </a:r>
            <a:r>
              <a:rPr lang="en-US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https://cssbattle.dev</a:t>
            </a:r>
            <a:endParaRPr lang="pt-BR" sz="2200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70017104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2328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(3 in 1)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CSS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“Wiredivs” e Flexbox</a:t>
            </a: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Práticas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1" y="411879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E27306D-51D4-03CE-B597-6A730B4784EC}"/>
              </a:ext>
            </a:extLst>
          </p:cNvPr>
          <p:cNvSpPr/>
          <p:nvPr/>
        </p:nvSpPr>
        <p:spPr>
          <a:xfrm rot="5400000">
            <a:off x="1423151" y="460647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508926" y="3549008"/>
            <a:ext cx="701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de CSS? :D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409618" y="4360040"/>
            <a:ext cx="728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Conceito, Seletores e BoxModel</a:t>
            </a:r>
          </a:p>
        </p:txBody>
      </p:sp>
    </p:spTree>
    <p:extLst>
      <p:ext uri="{BB962C8B-B14F-4D97-AF65-F5344CB8AC3E}">
        <p14:creationId xmlns:p14="http://schemas.microsoft.com/office/powerpoint/2010/main" val="225690786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267116" y="1791259"/>
            <a:ext cx="93380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CSS (Cascading Style Sheets) é uma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linguagem de estilos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que serve para compor a parte visual das páginas na internet, trabalhando de forma integrada com linguagens de marcação como HTML e/ou XML.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Tem como principal função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formatar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organizar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estilizar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elementos.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96F0C1-4680-CC9F-FC40-F24047AD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0840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do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9461E-109A-1429-8283-E20EDD37FED3}"/>
              </a:ext>
            </a:extLst>
          </p:cNvPr>
          <p:cNvSpPr txBox="1"/>
          <p:nvPr/>
        </p:nvSpPr>
        <p:spPr>
          <a:xfrm>
            <a:off x="1625334" y="1915176"/>
            <a:ext cx="84702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Mudanças rápidas e facilitadas.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Folhas de estilos multifuncionais.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Códigos menos poluídos e mais organizados.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5294A1-7989-D65B-53DB-141E056F8806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27940-8476-F4DC-E8F3-F255D93821B3}"/>
              </a:ext>
            </a:extLst>
          </p:cNvPr>
          <p:cNvSpPr/>
          <p:nvPr/>
        </p:nvSpPr>
        <p:spPr>
          <a:xfrm rot="5400000">
            <a:off x="1327468" y="2963297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15A97-F796-04D3-90CB-59257DAD376C}"/>
              </a:ext>
            </a:extLst>
          </p:cNvPr>
          <p:cNvSpPr/>
          <p:nvPr/>
        </p:nvSpPr>
        <p:spPr>
          <a:xfrm rot="5400000">
            <a:off x="1325484" y="379885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A818A67-8C4C-8D12-03D4-59D62201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1893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1E96E-68D2-231B-3B5F-210B3E959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71D67-41BF-8AFF-4E02-987D12C48A8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DAAD-85FE-6A25-E0EE-F33899058FC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28A4BC66-16F4-24EA-E3DA-C8240C10569F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Possibilidades com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0D675-29D3-C0AE-F28F-A213E97A766D}"/>
              </a:ext>
            </a:extLst>
          </p:cNvPr>
          <p:cNvSpPr txBox="1"/>
          <p:nvPr/>
        </p:nvSpPr>
        <p:spPr>
          <a:xfrm>
            <a:off x="1625334" y="1915176"/>
            <a:ext cx="84702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Estilização e composição de formas.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Animações e efeitos visuais.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Sites dinâmicos.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Responsividade.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A76A-0B80-30D9-C9C1-38648D3B2442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C4793-F69E-EADB-6C09-89154BD51C9F}"/>
              </a:ext>
            </a:extLst>
          </p:cNvPr>
          <p:cNvSpPr/>
          <p:nvPr/>
        </p:nvSpPr>
        <p:spPr>
          <a:xfrm rot="5400000">
            <a:off x="1327468" y="2963297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754285-D60E-9689-6B8A-0A53B755691C}"/>
              </a:ext>
            </a:extLst>
          </p:cNvPr>
          <p:cNvSpPr/>
          <p:nvPr/>
        </p:nvSpPr>
        <p:spPr>
          <a:xfrm rot="5400000">
            <a:off x="1325484" y="379885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DA969-1EF1-326D-9ED1-5217B3DA9DD6}"/>
              </a:ext>
            </a:extLst>
          </p:cNvPr>
          <p:cNvSpPr/>
          <p:nvPr/>
        </p:nvSpPr>
        <p:spPr>
          <a:xfrm rot="5400000">
            <a:off x="1325483" y="464384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02352B-FF94-EC91-0130-CE70589E4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37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258AD-D584-67FC-F59B-6CDE12592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1BE7-ECC0-2819-83CB-87327B6DC95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B0A0-CD6B-1F43-7DE3-BCE55D3D962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CBA05C12-BBFB-3149-9334-C502589934DE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do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039F9-647F-D2EF-02F8-E1E0B249D32C}"/>
              </a:ext>
            </a:extLst>
          </p:cNvPr>
          <p:cNvSpPr txBox="1"/>
          <p:nvPr/>
        </p:nvSpPr>
        <p:spPr>
          <a:xfrm>
            <a:off x="1625334" y="1915176"/>
            <a:ext cx="84702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Interno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Externo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Inline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A2444-FC99-14EF-1EAD-BD36405A76FB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3FBD3-D4FF-0A5B-95FC-0CEAE83170BC}"/>
              </a:ext>
            </a:extLst>
          </p:cNvPr>
          <p:cNvSpPr/>
          <p:nvPr/>
        </p:nvSpPr>
        <p:spPr>
          <a:xfrm rot="5400000">
            <a:off x="1327468" y="2963297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D1FA1-5B6B-1C07-94B9-CCA560671E6F}"/>
              </a:ext>
            </a:extLst>
          </p:cNvPr>
          <p:cNvSpPr/>
          <p:nvPr/>
        </p:nvSpPr>
        <p:spPr>
          <a:xfrm rot="5400000">
            <a:off x="1325484" y="379885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584CA7-0A53-7751-303C-021370A3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D999BC5F-A888-A244-5017-87D6582F9030}"/>
              </a:ext>
            </a:extLst>
          </p:cNvPr>
          <p:cNvSpPr/>
          <p:nvPr/>
        </p:nvSpPr>
        <p:spPr>
          <a:xfrm>
            <a:off x="1625334" y="2708464"/>
            <a:ext cx="1636602" cy="6992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812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465F9-7493-BCD6-EE6A-27BCA0EEB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26D33E9-A103-8AA5-CC6B-41C4FE577AF2}"/>
              </a:ext>
            </a:extLst>
          </p:cNvPr>
          <p:cNvSpPr txBox="1"/>
          <p:nvPr/>
        </p:nvSpPr>
        <p:spPr>
          <a:xfrm>
            <a:off x="3508926" y="3549008"/>
            <a:ext cx="701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funciona?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F079ABE4-1A08-7FD4-68E8-974F71E38838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F79F79E1-B3BE-434F-77CB-C2349C20A3C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505015D6-FEF2-E950-C993-8351B6646173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B0B3523E-7073-871A-A2F5-EBD14A8F8E7C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A8C17C07-2871-AD1D-8D35-6A32CF41B00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B781E3E0-6AA3-F0E4-EE76-3A78701303C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0C7B21A0-083F-64C6-2F46-7EF91110997B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69AA289-7100-3846-13F6-3A9DC54CD9F6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5F2FA4D-786D-9A95-B1C8-245B1A5A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0566A-BE66-FCD5-C781-3FD8CF77147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D6CE8-ED26-E7AE-AB57-EBE43182A503}"/>
              </a:ext>
            </a:extLst>
          </p:cNvPr>
          <p:cNvSpPr txBox="1"/>
          <p:nvPr/>
        </p:nvSpPr>
        <p:spPr>
          <a:xfrm>
            <a:off x="3409618" y="4360040"/>
            <a:ext cx="728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arquivo de CSS e linkando</a:t>
            </a:r>
          </a:p>
        </p:txBody>
      </p:sp>
    </p:spTree>
    <p:extLst>
      <p:ext uri="{BB962C8B-B14F-4D97-AF65-F5344CB8AC3E}">
        <p14:creationId xmlns:p14="http://schemas.microsoft.com/office/powerpoint/2010/main" val="371858351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6388-6532-0C35-30F4-0D3BDC89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14D850-4F88-4197-AD88-7AEE88281A0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D8A7-B882-DABB-AA8B-AF04038C91C4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C4547D5B-0CAC-6C94-10C5-2D4FF4832B16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08E94-BFA6-A088-1B21-213620F3EE08}"/>
              </a:ext>
            </a:extLst>
          </p:cNvPr>
          <p:cNvSpPr txBox="1"/>
          <p:nvPr/>
        </p:nvSpPr>
        <p:spPr>
          <a:xfrm>
            <a:off x="1625334" y="1915176"/>
            <a:ext cx="84702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Criar um arquivo CSS.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Linkar no &lt;head&gt; do arquivo HTML com &lt;link&gt;.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Definir as propriedades no arquivo CSS.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7284A-89F1-5A1B-04DC-F9047F05447C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70C3E-0BCA-B43E-3753-C4D40EA89C2D}"/>
              </a:ext>
            </a:extLst>
          </p:cNvPr>
          <p:cNvSpPr/>
          <p:nvPr/>
        </p:nvSpPr>
        <p:spPr>
          <a:xfrm rot="5400000">
            <a:off x="1327468" y="2963297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1F55C-80D1-99DF-A391-954792BF7E06}"/>
              </a:ext>
            </a:extLst>
          </p:cNvPr>
          <p:cNvSpPr/>
          <p:nvPr/>
        </p:nvSpPr>
        <p:spPr>
          <a:xfrm rot="5400000">
            <a:off x="1325484" y="422306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1C544C7-E9FE-8816-407D-BF1BD725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4B052F-A53F-4AE9-3544-F02FE13AD24A}"/>
              </a:ext>
            </a:extLst>
          </p:cNvPr>
          <p:cNvSpPr txBox="1"/>
          <p:nvPr/>
        </p:nvSpPr>
        <p:spPr>
          <a:xfrm>
            <a:off x="1847654" y="3428999"/>
            <a:ext cx="636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rel="stylesheet" href="arquivo.css"&gt;</a:t>
            </a:r>
          </a:p>
        </p:txBody>
      </p:sp>
    </p:spTree>
    <p:extLst>
      <p:ext uri="{BB962C8B-B14F-4D97-AF65-F5344CB8AC3E}">
        <p14:creationId xmlns:p14="http://schemas.microsoft.com/office/powerpoint/2010/main" val="70777490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304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Professor SESI/SENAI</cp:lastModifiedBy>
  <cp:revision>52</cp:revision>
  <dcterms:created xsi:type="dcterms:W3CDTF">2024-04-15T17:16:03Z</dcterms:created>
  <dcterms:modified xsi:type="dcterms:W3CDTF">2025-03-27T01:33:35Z</dcterms:modified>
</cp:coreProperties>
</file>