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0170AD"/>
    <a:srgbClr val="E39B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0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0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87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1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1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55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5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6158-AF1B-4064-8359-2CABCB589C25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3926-94CA-485D-ACF7-2572D3D19A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0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86851-1ED1-837B-2A2A-EDB943DA4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FFD74B5-38DB-D4EE-C8DF-483B62D3BD42}"/>
              </a:ext>
            </a:extLst>
          </p:cNvPr>
          <p:cNvSpPr/>
          <p:nvPr/>
        </p:nvSpPr>
        <p:spPr>
          <a:xfrm>
            <a:off x="0" y="0"/>
            <a:ext cx="6858000" cy="10058400"/>
          </a:xfrm>
          <a:prstGeom prst="rect">
            <a:avLst/>
          </a:prstGeom>
          <a:solidFill>
            <a:srgbClr val="E39B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C4B311-D856-C25F-589B-78BE2E98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494"/>
            <a:ext cx="6858000" cy="82440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67D910C-B707-4822-77B8-CF202F6A3004}"/>
              </a:ext>
            </a:extLst>
          </p:cNvPr>
          <p:cNvSpPr txBox="1"/>
          <p:nvPr/>
        </p:nvSpPr>
        <p:spPr>
          <a:xfrm>
            <a:off x="0" y="53387"/>
            <a:ext cx="6858000" cy="86517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RIQUEZA TEEN: SEU PRIMEIRO PASSO PARA A LIBERDADE FINANCEIRA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277E81-8D3C-7826-017C-F9D351EBA083}"/>
              </a:ext>
            </a:extLst>
          </p:cNvPr>
          <p:cNvSpPr txBox="1"/>
          <p:nvPr/>
        </p:nvSpPr>
        <p:spPr>
          <a:xfrm>
            <a:off x="1190064" y="9352892"/>
            <a:ext cx="447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CAMILLA MARCOLLINO</a:t>
            </a:r>
          </a:p>
        </p:txBody>
      </p:sp>
    </p:spTree>
    <p:extLst>
      <p:ext uri="{BB962C8B-B14F-4D97-AF65-F5344CB8AC3E}">
        <p14:creationId xmlns:p14="http://schemas.microsoft.com/office/powerpoint/2010/main" val="412006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4751D-5B73-39EB-4612-626E2590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47918"/>
            <a:ext cx="5915025" cy="1914702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/>
              <a:t>Guia Rápido: Como Dominar Suas Finanças Pessoais Desde Jovem</a:t>
            </a:r>
            <a:br>
              <a:rPr lang="pt-BR" sz="3000" b="1" dirty="0"/>
            </a:br>
            <a:endParaRPr lang="pt-BR" sz="30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B5A762-0DDC-21FE-9FD2-8968F68F4C5E}"/>
              </a:ext>
            </a:extLst>
          </p:cNvPr>
          <p:cNvSpPr txBox="1"/>
          <p:nvPr/>
        </p:nvSpPr>
        <p:spPr>
          <a:xfrm>
            <a:off x="471487" y="1592265"/>
            <a:ext cx="5915025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Ter controle sobre o dinheiro é um superpoder que pode transformar sua vida. E sabe o que é melhor?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Quanto mais cedo você começar, mais longe vai chegar! Aqui estão as melhores dicas de finanças pessoais para jovens, explicadas de forma simples e com exemplos do dia a dia.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1. Saiba Para Onde Seu Dinheiro Vai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Você já parou para pensar em como gasta seu dinheiro? Pode parecer pouco, mas aquele lanche depois da aula ou assinatura de streaming acumulam.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Anote tudo: desde o </a:t>
            </a:r>
            <a:r>
              <a:rPr lang="pt-BR" sz="2000" dirty="0" err="1"/>
              <a:t>cafézinho</a:t>
            </a:r>
            <a:r>
              <a:rPr lang="pt-BR" sz="2000" dirty="0"/>
              <a:t> até o ingresso para o cinema.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Exemplo:</a:t>
            </a:r>
            <a:r>
              <a:rPr lang="pt-BR" sz="2000" dirty="0"/>
              <a:t> Se você gasta R$ 10 por dia em lanches, são R$ 300 no mês. Que tal reduzir isso e economizar metade?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Ferramentas simples, como aplicativos de controle financeiro ou até mesmo uma planilha, ajudam muito.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7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AC7281-2EE0-80D7-44C9-70177A21FA14}"/>
              </a:ext>
            </a:extLst>
          </p:cNvPr>
          <p:cNvSpPr txBox="1"/>
          <p:nvPr/>
        </p:nvSpPr>
        <p:spPr>
          <a:xfrm>
            <a:off x="551329" y="305574"/>
            <a:ext cx="5755341" cy="92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2. Defina Objetivos Financeiros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Sonhar é o primeiro passo! Quer fazer uma viagem? Comprar algo grande, como um celular? Escreva seus objetivos e dê prioridade a eles. Assim, você se motiva a economizar.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Exemplo:</a:t>
            </a:r>
            <a:r>
              <a:rPr lang="pt-BR" sz="2000" dirty="0"/>
              <a:t> Se seu sonho é viajar, calcule o custo da viagem e divida pelo número de meses até a data. Já sabe quanto guardar por mês!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3. Cuidado com "Gastos Invisíveis"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Pequenos valores podem se tornar grandes buracos no seu bolso. Sabe aquela assinatura que você quase não usa ou os juros do cartão de crédito? Eles fazem estrago.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Exemplo:</a:t>
            </a:r>
            <a:r>
              <a:rPr lang="pt-BR" sz="2000" dirty="0"/>
              <a:t> Se você tem três assinaturas de streaming, mas só usa uma, cancele as outras e economize!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4. Aprenda a Poupar, Mesmo Que Pouco</a:t>
            </a:r>
          </a:p>
          <a:p>
            <a:pPr algn="just"/>
            <a:r>
              <a:rPr lang="pt-BR" sz="2000" dirty="0"/>
              <a:t>Não importa quanto você ganha, sempre separe uma parte para economizar. Um bom início é guardar 10% de tudo que você recebe.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Exemplo:</a:t>
            </a:r>
            <a:r>
              <a:rPr lang="pt-BR" sz="2000" dirty="0"/>
              <a:t> Se ganha R$ 200 de mesada, guarde R$ 20. Com o tempo, você terá um "fundo de emergência" ou algo para investir.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91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3CC845A-F1EA-E992-B06F-634C73AD434F}"/>
              </a:ext>
            </a:extLst>
          </p:cNvPr>
          <p:cNvSpPr txBox="1"/>
          <p:nvPr/>
        </p:nvSpPr>
        <p:spPr>
          <a:xfrm>
            <a:off x="558053" y="322730"/>
            <a:ext cx="5741894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5. Evite Compras por Impulso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Antes de comprar, pergunte a si mesmo: "Eu realmente preciso disso agora?" Muitas vezes, o desejo passa se você esperar um ou dois dias.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Exemplo:</a:t>
            </a:r>
            <a:r>
              <a:rPr lang="pt-BR" sz="2000" dirty="0"/>
              <a:t> Você viu um tênis novo por R$ 400. Pense se vale mesmo a pena ou se seu tênis atual ainda aguenta mais um tempo.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6. Comece a Investir Desde Cedo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Não precisa ser um especialista para investir. Com pouco dinheiro, você pode aplicar em opções simples como Tesouro Direto ou fundos de investimento. O tempo é seu maior aliado para acumular riqueza.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Exemplo:</a:t>
            </a:r>
            <a:r>
              <a:rPr lang="pt-BR" sz="2000" dirty="0"/>
              <a:t> Guardar R$ 50 por mês em um investimento com rendimentos de 8% ao ano pode se transformar em um bom valor depois de alguns anos.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7. Aprenda Sempre Mais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Educação financeira é um aprendizado constante. Leia livros, assista a vídeos no YouTube e acompanhe influenciadores que falam de dinheiro.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Exemplo:</a:t>
            </a:r>
            <a:r>
              <a:rPr lang="pt-BR" sz="2000" dirty="0"/>
              <a:t> Um livro superacessível é "Me Poupe!" da Nathalia Arcuri. Ele ensina várias estratégias financeiras para iniciantes.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36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8EA742-068C-4984-D00F-3DFB96D01537}"/>
              </a:ext>
            </a:extLst>
          </p:cNvPr>
          <p:cNvSpPr txBox="1"/>
          <p:nvPr/>
        </p:nvSpPr>
        <p:spPr>
          <a:xfrm>
            <a:off x="564776" y="336177"/>
            <a:ext cx="57284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Conclusão: O Poder da Consistência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Dominar suas finanças não significa nunca gastar, mas sim gastar com inteligência. Comece com pequenos passos, seja consistente e, com o tempo, você estará muito à frente da maioria das pessoas.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Agora é a sua vez: escolha uma dessas dicas e coloque em prática hoje mesmo. Seu "eu do futuro" vai agradecer!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926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626</Words>
  <Application>Microsoft Office PowerPoint</Application>
  <PresentationFormat>Papel A4 (210 x 297 mm)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Guia Rápido: Como Dominar Suas Finanças Pessoais Desde Jovem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Camilla Passos Marcollino de Oliveira</dc:creator>
  <cp:lastModifiedBy>Camilla Passos Marcollino de Oliveira</cp:lastModifiedBy>
  <cp:revision>2</cp:revision>
  <dcterms:created xsi:type="dcterms:W3CDTF">2024-12-29T19:18:21Z</dcterms:created>
  <dcterms:modified xsi:type="dcterms:W3CDTF">2024-12-29T20:02:09Z</dcterms:modified>
</cp:coreProperties>
</file>