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6797675" cy="98742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A04B15B-665F-4B2C-9534-D92C515BB51F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6000" cy="444096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3849840" y="9378360"/>
            <a:ext cx="294408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411689F-894B-47AE-B141-FE4FB1E3B27E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6000" cy="444096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3849840" y="9378360"/>
            <a:ext cx="294408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76439E8-4719-4054-9C7C-C625638BA495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6000" cy="444096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3849840" y="9378360"/>
            <a:ext cx="294408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5CCDACE-2B2E-414B-9D80-48A43EF84275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slideLayout" Target="../slideLayouts/slideLayout1.xml"/><Relationship Id="rId11" Type="http://schemas.openxmlformats.org/officeDocument/2006/relationships/slideLayout" Target="../slideLayouts/slideLayout2.xml"/><Relationship Id="rId12" Type="http://schemas.openxmlformats.org/officeDocument/2006/relationships/slideLayout" Target="../slideLayouts/slideLayout3.xml"/><Relationship Id="rId13" Type="http://schemas.openxmlformats.org/officeDocument/2006/relationships/slideLayout" Target="../slideLayouts/slideLayout4.xml"/><Relationship Id="rId14" Type="http://schemas.openxmlformats.org/officeDocument/2006/relationships/slideLayout" Target="../slideLayouts/slideLayout5.xml"/><Relationship Id="rId15" Type="http://schemas.openxmlformats.org/officeDocument/2006/relationships/slideLayout" Target="../slideLayouts/slideLayout6.xml"/><Relationship Id="rId16" Type="http://schemas.openxmlformats.org/officeDocument/2006/relationships/slideLayout" Target="../slideLayouts/slideLayout7.xml"/><Relationship Id="rId17" Type="http://schemas.openxmlformats.org/officeDocument/2006/relationships/slideLayout" Target="../slideLayouts/slideLayout8.xml"/><Relationship Id="rId18" Type="http://schemas.openxmlformats.org/officeDocument/2006/relationships/slideLayout" Target="../slideLayouts/slideLayout9.xml"/><Relationship Id="rId19" Type="http://schemas.openxmlformats.org/officeDocument/2006/relationships/slideLayout" Target="../slideLayouts/slideLayout10.xml"/><Relationship Id="rId20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8" descr=""/>
          <p:cNvPicPr/>
          <p:nvPr/>
        </p:nvPicPr>
        <p:blipFill>
          <a:blip r:embed="rId2"/>
          <a:stretch/>
        </p:blipFill>
        <p:spPr>
          <a:xfrm>
            <a:off x="0" y="-35280"/>
            <a:ext cx="9141840" cy="693216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152280"/>
            <a:ext cx="1445760" cy="119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Google Shape;8;p8" descr=""/>
          <p:cNvPicPr/>
          <p:nvPr/>
        </p:nvPicPr>
        <p:blipFill>
          <a:blip r:embed="rId3"/>
          <a:stretch/>
        </p:blipFill>
        <p:spPr>
          <a:xfrm>
            <a:off x="179640" y="138600"/>
            <a:ext cx="866520" cy="969840"/>
          </a:xfrm>
          <a:prstGeom prst="rect">
            <a:avLst/>
          </a:prstGeom>
          <a:ln>
            <a:noFill/>
          </a:ln>
        </p:spPr>
      </p:pic>
      <p:pic>
        <p:nvPicPr>
          <p:cNvPr id="3" name="Google Shape;9;p8" descr=""/>
          <p:cNvPicPr/>
          <p:nvPr/>
        </p:nvPicPr>
        <p:blipFill>
          <a:blip r:embed="rId4"/>
          <a:stretch/>
        </p:blipFill>
        <p:spPr>
          <a:xfrm>
            <a:off x="2702520" y="103320"/>
            <a:ext cx="1618920" cy="988560"/>
          </a:xfrm>
          <a:prstGeom prst="rect">
            <a:avLst/>
          </a:prstGeom>
          <a:ln>
            <a:noFill/>
          </a:ln>
        </p:spPr>
      </p:pic>
      <p:pic>
        <p:nvPicPr>
          <p:cNvPr id="4" name="Google Shape;10;p8" descr=""/>
          <p:cNvPicPr/>
          <p:nvPr/>
        </p:nvPicPr>
        <p:blipFill>
          <a:blip r:embed="rId5"/>
          <a:stretch/>
        </p:blipFill>
        <p:spPr>
          <a:xfrm>
            <a:off x="4323600" y="106560"/>
            <a:ext cx="1617840" cy="986400"/>
          </a:xfrm>
          <a:prstGeom prst="rect">
            <a:avLst/>
          </a:prstGeom>
          <a:ln>
            <a:noFill/>
          </a:ln>
        </p:spPr>
      </p:pic>
      <p:pic>
        <p:nvPicPr>
          <p:cNvPr id="5" name="Google Shape;11;p8" descr=""/>
          <p:cNvPicPr/>
          <p:nvPr/>
        </p:nvPicPr>
        <p:blipFill>
          <a:blip r:embed="rId6"/>
          <a:stretch/>
        </p:blipFill>
        <p:spPr>
          <a:xfrm>
            <a:off x="5923800" y="117000"/>
            <a:ext cx="1617840" cy="987840"/>
          </a:xfrm>
          <a:prstGeom prst="rect">
            <a:avLst/>
          </a:prstGeom>
          <a:ln>
            <a:noFill/>
          </a:ln>
        </p:spPr>
      </p:pic>
      <p:pic>
        <p:nvPicPr>
          <p:cNvPr id="6" name="Google Shape;12;p8" descr=""/>
          <p:cNvPicPr/>
          <p:nvPr/>
        </p:nvPicPr>
        <p:blipFill>
          <a:blip r:embed="rId7"/>
          <a:stretch/>
        </p:blipFill>
        <p:spPr>
          <a:xfrm>
            <a:off x="7524000" y="111960"/>
            <a:ext cx="1617840" cy="987840"/>
          </a:xfrm>
          <a:prstGeom prst="rect">
            <a:avLst/>
          </a:prstGeom>
          <a:ln>
            <a:noFill/>
          </a:ln>
        </p:spPr>
      </p:pic>
      <p:pic>
        <p:nvPicPr>
          <p:cNvPr id="7" name="Google Shape;13;p8" descr=""/>
          <p:cNvPicPr/>
          <p:nvPr/>
        </p:nvPicPr>
        <p:blipFill>
          <a:blip r:embed="rId8"/>
          <a:stretch/>
        </p:blipFill>
        <p:spPr>
          <a:xfrm>
            <a:off x="1219320" y="102240"/>
            <a:ext cx="1617840" cy="987840"/>
          </a:xfrm>
          <a:prstGeom prst="rect">
            <a:avLst/>
          </a:prstGeom>
          <a:ln>
            <a:noFill/>
          </a:ln>
        </p:spPr>
      </p:pic>
      <p:pic>
        <p:nvPicPr>
          <p:cNvPr id="8" name="Google Shape;14;p8" descr=""/>
          <p:cNvPicPr/>
          <p:nvPr/>
        </p:nvPicPr>
        <p:blipFill>
          <a:blip r:embed="rId9"/>
          <a:stretch/>
        </p:blipFill>
        <p:spPr>
          <a:xfrm>
            <a:off x="7530120" y="1600200"/>
            <a:ext cx="1598040" cy="5124960"/>
          </a:xfrm>
          <a:prstGeom prst="rect">
            <a:avLst/>
          </a:prstGeom>
          <a:ln>
            <a:noFill/>
          </a:ln>
        </p:spPr>
      </p:pic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0"/>
    <p:sldLayoutId id="214748365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  <p:sldLayoutId id="2147483660" r:id="rId21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67480" y="1891800"/>
            <a:ext cx="8298720" cy="11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Final Mini Project Demonstration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Subject CODE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411480" y="3528000"/>
            <a:ext cx="8456040" cy="21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Title     :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Guide</a:t>
            </a:r>
            <a:r>
              <a:rPr b="0" lang="en-IN" sz="20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	</a:t>
            </a:r>
            <a:r>
              <a:rPr b="0" lang="en-IN" sz="20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:          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Team </a:t>
            </a:r>
            <a:r>
              <a:rPr b="0" lang="en-IN" sz="20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	</a:t>
            </a:r>
            <a:r>
              <a:rPr b="0" lang="en-IN" sz="20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523880" y="1581120"/>
            <a:ext cx="7617960" cy="34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2"/>
          <p:cNvSpPr/>
          <p:nvPr/>
        </p:nvSpPr>
        <p:spPr>
          <a:xfrm>
            <a:off x="2666880" y="1143000"/>
            <a:ext cx="647496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Abstract and Scope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1839960" y="1339200"/>
            <a:ext cx="7372440" cy="47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Provide a basic introduction of the Project and also an overview of the scope it covers.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523880" y="1581120"/>
            <a:ext cx="7617960" cy="34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"/>
          <p:cNvSpPr/>
          <p:nvPr/>
        </p:nvSpPr>
        <p:spPr>
          <a:xfrm>
            <a:off x="2666880" y="1143000"/>
            <a:ext cx="647496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Literature Survey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320400" y="599400"/>
            <a:ext cx="7372440" cy="47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                  </a:t>
            </a:r>
            <a:r>
              <a:rPr b="0" lang="en-IN" sz="18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Describe the detailed literature Survey done so far.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523880" y="1581120"/>
            <a:ext cx="7617960" cy="3456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"/>
          <p:cNvSpPr/>
          <p:nvPr/>
        </p:nvSpPr>
        <p:spPr>
          <a:xfrm>
            <a:off x="1371600" y="1143000"/>
            <a:ext cx="777024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Design Description/UI Design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1523880" y="2203560"/>
            <a:ext cx="7003440" cy="373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Add as many slides as required to cover the following aspects: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Flowchart/ER diagram/Data flow diagram.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523880" y="1581120"/>
            <a:ext cx="7617960" cy="3456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"/>
          <p:cNvSpPr/>
          <p:nvPr/>
        </p:nvSpPr>
        <p:spPr>
          <a:xfrm>
            <a:off x="1371600" y="1143000"/>
            <a:ext cx="777024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Technologies Used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1825920" y="1675440"/>
            <a:ext cx="6861600" cy="47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List the technologies you have used and why?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1523880" y="1581120"/>
            <a:ext cx="7617960" cy="3456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"/>
          <p:cNvSpPr/>
          <p:nvPr/>
        </p:nvSpPr>
        <p:spPr>
          <a:xfrm>
            <a:off x="1371600" y="1143000"/>
            <a:ext cx="777024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Implementation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2121480" y="1996200"/>
            <a:ext cx="6861600" cy="32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Describe the Pseudo code/Algorithm.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1523880" y="1581120"/>
            <a:ext cx="7617960" cy="3456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"/>
          <p:cNvSpPr/>
          <p:nvPr/>
        </p:nvSpPr>
        <p:spPr>
          <a:xfrm>
            <a:off x="1371600" y="1143000"/>
            <a:ext cx="777024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Demo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2093400" y="1689480"/>
            <a:ext cx="6861600" cy="47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Prepare for a demo of the project: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Need to show the working of the project.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2847600" y="3352680"/>
            <a:ext cx="292176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Thank 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2020-11-19T10:26:03Z</dcterms:modified>
  <cp:revision>4</cp:revision>
  <dc:subject/>
  <dc:title/>
</cp:coreProperties>
</file>