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1" r:id="rId7"/>
    <p:sldId id="265" r:id="rId8"/>
    <p:sldId id="262" r:id="rId9"/>
    <p:sldId id="259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E5EE-B2FB-4DC3-854C-5067DA056529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14CD-3BB5-4344-8D32-CCC0921D3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51.net/article/59544.htm" TargetMode="External"/><Relationship Id="rId2" Type="http://schemas.openxmlformats.org/officeDocument/2006/relationships/hyperlink" Target="https://www.oschina.net/translate/angularjs-form-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Tips of </a:t>
            </a:r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2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AngularJS </a:t>
            </a:r>
            <a:r>
              <a:rPr lang="zh-CN" altLang="en-US" b="1" dirty="0"/>
              <a:t>的表单验</a:t>
            </a:r>
            <a:r>
              <a:rPr lang="zh-CN" altLang="en-US" b="1" dirty="0"/>
              <a:t>证</a:t>
            </a:r>
            <a:r>
              <a:rPr lang="en-US" altLang="zh-CN" dirty="0">
                <a:hlinkClick r:id="rId2"/>
              </a:rPr>
              <a:t>https://www.oschina.net/translate/angularjs-form-validation</a:t>
            </a:r>
            <a:endParaRPr lang="en-US" altLang="zh-CN" dirty="0"/>
          </a:p>
          <a:p>
            <a:r>
              <a:rPr lang="en-US" altLang="zh-CN" b="1" dirty="0" err="1"/>
              <a:t>angular.element</a:t>
            </a:r>
            <a:r>
              <a:rPr lang="zh-CN" altLang="en-US" b="1" dirty="0"/>
              <a:t>方法汇</a:t>
            </a:r>
            <a:r>
              <a:rPr lang="zh-CN" altLang="en-US" b="1" dirty="0"/>
              <a:t>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http://www.jb51.net/article/59544.htm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2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ng-model</a:t>
            </a:r>
            <a:r>
              <a:rPr lang="zh-CN" altLang="en-US" b="1" dirty="0"/>
              <a:t>、</a:t>
            </a:r>
            <a:r>
              <a:rPr lang="en-US" altLang="zh-CN" b="1" dirty="0"/>
              <a:t>ng-bind</a:t>
            </a:r>
            <a:r>
              <a:rPr lang="zh-CN" altLang="en-US" b="1" dirty="0"/>
              <a:t>、</a:t>
            </a:r>
            <a:r>
              <a:rPr lang="en-US" altLang="zh-CN" b="1" dirty="0"/>
              <a:t>{{}}</a:t>
            </a:r>
            <a:r>
              <a:rPr lang="zh-CN" altLang="en-US" b="1" dirty="0"/>
              <a:t>三种写法有什么区别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ng-bind</a:t>
            </a:r>
            <a:r>
              <a:rPr lang="zh-CN" altLang="en-US" dirty="0"/>
              <a:t>相当于</a:t>
            </a:r>
            <a:r>
              <a:rPr lang="en-US" altLang="zh-CN" dirty="0"/>
              <a:t>{{}}</a:t>
            </a:r>
            <a:r>
              <a:rPr lang="zh-CN" altLang="en-US" dirty="0"/>
              <a:t>，是用于展示数据的。而</a:t>
            </a:r>
            <a:r>
              <a:rPr lang="en-US" altLang="zh-CN" dirty="0"/>
              <a:t>ng-model</a:t>
            </a:r>
            <a:r>
              <a:rPr lang="zh-CN" altLang="en-US" dirty="0"/>
              <a:t>是控制数据的。</a:t>
            </a:r>
            <a:endParaRPr lang="en-US" altLang="zh-CN" dirty="0"/>
          </a:p>
          <a:p>
            <a:r>
              <a:rPr lang="en-US" altLang="zh-CN" dirty="0"/>
              <a:t>ng-bind</a:t>
            </a:r>
            <a:r>
              <a:rPr lang="zh-CN" altLang="en-US" dirty="0"/>
              <a:t>是从</a:t>
            </a:r>
            <a:r>
              <a:rPr lang="en-US" altLang="zh-CN" dirty="0"/>
              <a:t>$scope -&gt; view</a:t>
            </a:r>
            <a:r>
              <a:rPr lang="zh-CN" altLang="en-US" dirty="0"/>
              <a:t>的单向绑定</a:t>
            </a:r>
            <a:r>
              <a:rPr lang="en-US" altLang="zh-CN" dirty="0"/>
              <a:t>,</a:t>
            </a:r>
            <a:r>
              <a:rPr lang="zh-CN" altLang="en-US" dirty="0"/>
              <a:t>用于一般元素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div</a:t>
            </a:r>
            <a:r>
              <a:rPr lang="zh-CN" altLang="en-US" dirty="0"/>
              <a:t>、</a:t>
            </a:r>
            <a:r>
              <a:rPr lang="en-US" altLang="zh-CN" dirty="0"/>
              <a:t>span</a:t>
            </a:r>
            <a:r>
              <a:rPr lang="zh-CN" altLang="en-US" dirty="0"/>
              <a:t>等</a:t>
            </a:r>
            <a:r>
              <a:rPr lang="zh-CN" altLang="en-US" dirty="0"/>
              <a:t>非表单元素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ng-mode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/>
              <a:t>$scope &lt;-&gt; view</a:t>
            </a:r>
            <a:r>
              <a:rPr lang="zh-CN" altLang="en-US" dirty="0"/>
              <a:t>的双向绑定</a:t>
            </a:r>
            <a:r>
              <a:rPr lang="en-US" altLang="zh-CN" dirty="0"/>
              <a:t>, </a:t>
            </a:r>
            <a:r>
              <a:rPr lang="zh-CN" altLang="en-US" dirty="0"/>
              <a:t>用于</a:t>
            </a:r>
            <a:r>
              <a:rPr lang="en-US" altLang="zh-CN" dirty="0"/>
              <a:t>&lt;input&gt;(type=</a:t>
            </a:r>
            <a:r>
              <a:rPr lang="en-US" altLang="zh-CN" dirty="0" err="1"/>
              <a:t>text,radio,checkbox</a:t>
            </a:r>
            <a:r>
              <a:rPr lang="en-US" altLang="zh-CN" dirty="0"/>
              <a:t>), &lt;select&gt;, 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06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$state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$resource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$state include</a:t>
            </a:r>
          </a:p>
          <a:p>
            <a:r>
              <a:rPr lang="en-US" altLang="zh-CN" dirty="0"/>
              <a:t>resolve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跳转页面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Directive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5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图片上传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0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目前无形前端权限怎么实现的？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报错了怎么办？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9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Tips of angularJS</vt:lpstr>
      <vt:lpstr>ng-model、ng-bind、{{}}三种写法有什么区别</vt:lpstr>
      <vt:lpstr>$state、$resource、</vt:lpstr>
      <vt:lpstr>跳转页面</vt:lpstr>
      <vt:lpstr>Directive</vt:lpstr>
      <vt:lpstr>分页</vt:lpstr>
      <vt:lpstr>图片上传</vt:lpstr>
      <vt:lpstr>目前无形前端权限怎么实现的？</vt:lpstr>
      <vt:lpstr>报错了怎么办？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of angularJS</dc:title>
  <dc:creator>mg</dc:creator>
  <cp:lastModifiedBy>mg</cp:lastModifiedBy>
  <cp:revision>14</cp:revision>
  <dcterms:created xsi:type="dcterms:W3CDTF">2017-01-09T06:50:49Z</dcterms:created>
  <dcterms:modified xsi:type="dcterms:W3CDTF">2017-01-09T10:03:26Z</dcterms:modified>
</cp:coreProperties>
</file>