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19BE-9108-D02D-649A-091D48C70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CC5A7-467F-A1BB-EE2E-7FCCFE644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58B31-DAEB-1F54-7A3E-D624D32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28B5A-AECD-BB00-8A78-2A7CDA3A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82E5A-6DA3-79B1-063D-4F84F177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D6E7-830B-9039-BA61-2F54F169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FC368-AB54-3A46-0F34-7F13056EC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5043-5678-E151-5227-789F0952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9B6E0-3D21-EC23-CA32-8EF12C99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D1252-D642-46C0-329B-3419B63D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6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C6D88-F89B-3EA0-D7C8-97E04DFF1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BFAF8-A1A7-D829-D0D3-F0E83173B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736A-3CF5-FE41-E5DD-E51B28B3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9433-5908-E693-8108-D9D9B094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9B9-E949-6A3F-E26E-607942FE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441-3877-5B6A-101B-86345583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9466-13B0-E6A4-DE56-B53066A9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245C5-6193-1AB0-BBC3-D7ED9F13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4C4CA-7D57-F069-1B3C-7C2CA92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565B-85FC-0849-6859-92188AF5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4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63B7-4956-0D16-58A0-459690E9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DB817-D1B6-2E8D-212D-E7F6A73C2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F4988-35EB-F095-A671-2AE63226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FCC6A-8208-458A-FAE7-25EB2548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C5FD-B28B-44E0-D6A0-4BBA301C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8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B640-7D0B-8DD1-FEAA-A495D9C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3D30-C742-A9C3-B5BD-AE5DF68C6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F074C-DF48-5F0A-F722-42B6FFBD1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F94F-2528-7D66-F5B1-FA77A5AB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AF57-CF4A-81C4-59C2-BD01CBF7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64406-7FCC-C54C-07B0-D57F973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E921-26FC-3ACF-34C9-C43ED7D7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598D-79AE-B8BF-AED8-FA1B5731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E5A9-C23F-50DB-C42A-C44ABDF96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17908-B2AA-AACF-B770-D983755EC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7CD06-9B50-CD5F-B881-B8F56ED5D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B1436-B1F5-5568-23BB-CE62DC82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1ACE9-5C34-B507-D8F3-393B1E42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2EB87C-1685-841F-972C-1B1E9395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0C26-C5D9-B586-0DF7-A3B2690E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7DE10-6EA0-2563-9DE1-3452C421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95669-7C16-A2D8-61B9-92D34EE7D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DB5DD-AE00-F950-E698-6E756EB2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F02E3-68DD-AE2C-5A67-75D93E4D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9BF51-B01A-A30E-B498-68AB36EE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442B8-EB77-6768-3540-5E36FC02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3E1-3149-7274-054B-6812C047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6435-8DC0-9443-4203-DEB164F7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71560-25B9-4815-84F6-1FA596797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4AE9-F06B-D75C-0E0B-72C17708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B0588-2800-BED6-3CF3-E5AA7FAF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273E0-4ACF-6204-F59B-F3473FE3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E934-1EEA-BB0F-A887-A675A656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70EEA-7B21-5826-7AE6-307F05884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5E90E-4D44-BDAE-F72B-BC2402F2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A25D-A2FC-8FE5-185D-C9E38A7F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FE51-0E13-5D4C-4453-228A5008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9615B-E2BD-10B8-D038-14CC05A4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0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6D4E3-2912-4F50-CF65-8C9FD545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AFD6C-B075-0F29-A7DC-4CF6F022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AE07-D2C4-D592-6E34-FABC8A3C2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ABA6-9149-CC4C-B92C-5D01D19AECD1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2D341-D7A3-58BA-A335-3E8D46AB8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08D7-2F8B-F8F6-50C8-1E2E00D0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822B-5AA7-194F-812C-037D69DF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1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BE21CF-C88F-9550-065B-EEED726E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1" y="1242916"/>
            <a:ext cx="5329238" cy="3085864"/>
          </a:xfrm>
          <a:prstGeom prst="rect">
            <a:avLst/>
          </a:prstGeom>
        </p:spPr>
      </p:pic>
      <p:pic>
        <p:nvPicPr>
          <p:cNvPr id="7" name="Picture 6" descr="A picture containing text, monitor, display, screenshot&#10;&#10;Description automatically generated">
            <a:extLst>
              <a:ext uri="{FF2B5EF4-FFF2-40B4-BE49-F238E27FC236}">
                <a16:creationId xmlns:a16="http://schemas.microsoft.com/office/drawing/2014/main" id="{7A33885F-5E40-6ADD-1146-F628107B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93" y="1447199"/>
            <a:ext cx="4825112" cy="2404091"/>
          </a:xfrm>
          <a:prstGeom prst="rect">
            <a:avLst/>
          </a:prstGeom>
        </p:spPr>
      </p:pic>
      <p:sp>
        <p:nvSpPr>
          <p:cNvPr id="13" name="Right Arrow 12">
            <a:extLst>
              <a:ext uri="{FF2B5EF4-FFF2-40B4-BE49-F238E27FC236}">
                <a16:creationId xmlns:a16="http://schemas.microsoft.com/office/drawing/2014/main" id="{7916D13F-A9B9-96D9-D6A1-BE151D51890C}"/>
              </a:ext>
            </a:extLst>
          </p:cNvPr>
          <p:cNvSpPr/>
          <p:nvPr/>
        </p:nvSpPr>
        <p:spPr>
          <a:xfrm>
            <a:off x="3694176" y="1816608"/>
            <a:ext cx="2767584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3C15854-010D-2F4D-1D14-C0C0DF4EC2C8}"/>
              </a:ext>
            </a:extLst>
          </p:cNvPr>
          <p:cNvSpPr/>
          <p:nvPr/>
        </p:nvSpPr>
        <p:spPr>
          <a:xfrm rot="10800000">
            <a:off x="3657600" y="2301748"/>
            <a:ext cx="2767584" cy="41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AA499-8A0C-C88D-BFEE-888376684702}"/>
              </a:ext>
            </a:extLst>
          </p:cNvPr>
          <p:cNvSpPr txBox="1"/>
          <p:nvPr/>
        </p:nvSpPr>
        <p:spPr>
          <a:xfrm>
            <a:off x="4468368" y="1038110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204707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icrowave, oven, computer&#10;&#10;Description automatically generated">
            <a:extLst>
              <a:ext uri="{FF2B5EF4-FFF2-40B4-BE49-F238E27FC236}">
                <a16:creationId xmlns:a16="http://schemas.microsoft.com/office/drawing/2014/main" id="{447319C5-31A0-DD6C-274A-2FECA3C1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58" y="176985"/>
            <a:ext cx="5468283" cy="26416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CE17EF3-EA5F-9819-EA03-C1C15CCC71CD}"/>
              </a:ext>
            </a:extLst>
          </p:cNvPr>
          <p:cNvGrpSpPr/>
          <p:nvPr/>
        </p:nvGrpSpPr>
        <p:grpSpPr>
          <a:xfrm>
            <a:off x="2787649" y="3100383"/>
            <a:ext cx="6616700" cy="1346200"/>
            <a:chOff x="1025656" y="5011420"/>
            <a:chExt cx="6616700" cy="1346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7C21FC-E068-91FD-C981-7F5022F09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5656" y="5011420"/>
              <a:ext cx="6616700" cy="1346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889A1F-7512-F0BF-495E-685F6C595063}"/>
                </a:ext>
              </a:extLst>
            </p:cNvPr>
            <p:cNvSpPr txBox="1"/>
            <p:nvPr/>
          </p:nvSpPr>
          <p:spPr>
            <a:xfrm>
              <a:off x="1907798" y="5937504"/>
              <a:ext cx="26944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D0AEB-21D4-2BE5-9110-31C98579C7A5}"/>
              </a:ext>
            </a:extLst>
          </p:cNvPr>
          <p:cNvGrpSpPr/>
          <p:nvPr/>
        </p:nvGrpSpPr>
        <p:grpSpPr>
          <a:xfrm>
            <a:off x="2610104" y="4114002"/>
            <a:ext cx="6680200" cy="2641600"/>
            <a:chOff x="4901692" y="525780"/>
            <a:chExt cx="6680200" cy="26416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FBF5405-49B2-ABFC-46E5-22330ADF3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974"/>
            <a:stretch/>
          </p:blipFill>
          <p:spPr>
            <a:xfrm>
              <a:off x="6035548" y="525780"/>
              <a:ext cx="5546344" cy="264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EA442E-362B-0C85-02B5-AFBD119921DC}"/>
                </a:ext>
              </a:extLst>
            </p:cNvPr>
            <p:cNvSpPr txBox="1"/>
            <p:nvPr/>
          </p:nvSpPr>
          <p:spPr>
            <a:xfrm>
              <a:off x="4901692" y="673695"/>
              <a:ext cx="13472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8DFC02-13ED-0393-7FE0-3867AE94B706}"/>
              </a:ext>
            </a:extLst>
          </p:cNvPr>
          <p:cNvCxnSpPr>
            <a:cxnSpLocks/>
          </p:cNvCxnSpPr>
          <p:nvPr/>
        </p:nvCxnSpPr>
        <p:spPr>
          <a:xfrm flipV="1">
            <a:off x="2974848" y="2165195"/>
            <a:ext cx="891883" cy="5788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CE4D52-A16B-2A58-D228-724716169340}"/>
              </a:ext>
            </a:extLst>
          </p:cNvPr>
          <p:cNvSpPr txBox="1"/>
          <p:nvPr/>
        </p:nvSpPr>
        <p:spPr>
          <a:xfrm>
            <a:off x="2240616" y="2755897"/>
            <a:ext cx="118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LAN port</a:t>
            </a:r>
          </a:p>
        </p:txBody>
      </p:sp>
    </p:spTree>
    <p:extLst>
      <p:ext uri="{BB962C8B-B14F-4D97-AF65-F5344CB8AC3E}">
        <p14:creationId xmlns:p14="http://schemas.microsoft.com/office/powerpoint/2010/main" val="249890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C99BD54-E802-9C6B-3FF6-90862B66C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450" y="1783112"/>
            <a:ext cx="9207500" cy="2705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B24EDC-CDF4-C9A1-21C4-6C716FA2F632}"/>
              </a:ext>
            </a:extLst>
          </p:cNvPr>
          <p:cNvSpPr txBox="1"/>
          <p:nvPr/>
        </p:nvSpPr>
        <p:spPr>
          <a:xfrm>
            <a:off x="4925568" y="1884476"/>
            <a:ext cx="1421384" cy="3954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4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4527-BA20-F730-83C6-2F173E16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058F4D7-7D7D-B798-C9C5-14B976534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100" y="2166144"/>
            <a:ext cx="7797800" cy="3670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9D26B-FCEC-BDCB-8791-BCDFFE753B0C}"/>
              </a:ext>
            </a:extLst>
          </p:cNvPr>
          <p:cNvSpPr txBox="1"/>
          <p:nvPr/>
        </p:nvSpPr>
        <p:spPr>
          <a:xfrm>
            <a:off x="2197100" y="2396540"/>
            <a:ext cx="1421384" cy="3954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3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Kritikos</dc:creator>
  <cp:lastModifiedBy>Jacob Kritikos</cp:lastModifiedBy>
  <cp:revision>11</cp:revision>
  <dcterms:created xsi:type="dcterms:W3CDTF">2022-09-12T18:44:18Z</dcterms:created>
  <dcterms:modified xsi:type="dcterms:W3CDTF">2022-09-12T22:11:43Z</dcterms:modified>
</cp:coreProperties>
</file>