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Montserrat Medium"/>
      <p:regular r:id="rId32"/>
      <p:bold r:id="rId33"/>
      <p:italic r:id="rId34"/>
      <p:boldItalic r:id="rId35"/>
    </p:embeddedFont>
    <p:embeddedFont>
      <p:font typeface="Arvo"/>
      <p:regular r:id="rId36"/>
      <p:bold r:id="rId37"/>
      <p:italic r:id="rId38"/>
      <p:boldItalic r:id="rId39"/>
    </p:embeddedFont>
    <p:embeddedFont>
      <p:font typeface="Montserrat Light"/>
      <p:regular r:id="rId40"/>
      <p:bold r:id="rId41"/>
      <p:italic r:id="rId42"/>
      <p:boldItalic r:id="rId43"/>
    </p:embeddedFont>
    <p:embeddedFont>
      <p:font typeface="Montserrat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B8ADF0-50FD-4D5C-8F20-E9D8055B02A9}">
  <a:tblStyle styleId="{5BB8ADF0-50FD-4D5C-8F20-E9D8055B02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3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regular.fntdata"/><Relationship Id="rId20" Type="http://schemas.openxmlformats.org/officeDocument/2006/relationships/slide" Target="slides/slide14.xml"/><Relationship Id="rId42" Type="http://schemas.openxmlformats.org/officeDocument/2006/relationships/font" Target="fonts/MontserratLight-italic.fntdata"/><Relationship Id="rId41" Type="http://schemas.openxmlformats.org/officeDocument/2006/relationships/font" Target="fonts/MontserratLight-bold.fntdata"/><Relationship Id="rId22" Type="http://schemas.openxmlformats.org/officeDocument/2006/relationships/slide" Target="slides/slide16.xml"/><Relationship Id="rId44" Type="http://schemas.openxmlformats.org/officeDocument/2006/relationships/font" Target="fonts/MontserratExtraBold-bold.fntdata"/><Relationship Id="rId21" Type="http://schemas.openxmlformats.org/officeDocument/2006/relationships/slide" Target="slides/slide15.xml"/><Relationship Id="rId43" Type="http://schemas.openxmlformats.org/officeDocument/2006/relationships/font" Target="fonts/MontserratLight-boldItalic.fntdata"/><Relationship Id="rId24" Type="http://schemas.openxmlformats.org/officeDocument/2006/relationships/font" Target="fonts/MontserratSemiBold-regular.fntdata"/><Relationship Id="rId23" Type="http://schemas.openxmlformats.org/officeDocument/2006/relationships/slide" Target="slides/slide17.xml"/><Relationship Id="rId45"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MontserratMedium-bold.fntdata"/><Relationship Id="rId10" Type="http://schemas.openxmlformats.org/officeDocument/2006/relationships/slide" Target="slides/slide4.xml"/><Relationship Id="rId32" Type="http://schemas.openxmlformats.org/officeDocument/2006/relationships/font" Target="fonts/MontserratMedium-regular.fntdata"/><Relationship Id="rId13" Type="http://schemas.openxmlformats.org/officeDocument/2006/relationships/slide" Target="slides/slide7.xml"/><Relationship Id="rId35" Type="http://schemas.openxmlformats.org/officeDocument/2006/relationships/font" Target="fonts/MontserratMedium-boldItalic.fntdata"/><Relationship Id="rId12" Type="http://schemas.openxmlformats.org/officeDocument/2006/relationships/slide" Target="slides/slide6.xml"/><Relationship Id="rId34" Type="http://schemas.openxmlformats.org/officeDocument/2006/relationships/font" Target="fonts/MontserratMedium-italic.fntdata"/><Relationship Id="rId15" Type="http://schemas.openxmlformats.org/officeDocument/2006/relationships/slide" Target="slides/slide9.xml"/><Relationship Id="rId37" Type="http://schemas.openxmlformats.org/officeDocument/2006/relationships/font" Target="fonts/Arvo-bold.fntdata"/><Relationship Id="rId14" Type="http://schemas.openxmlformats.org/officeDocument/2006/relationships/slide" Target="slides/slide8.xml"/><Relationship Id="rId36" Type="http://schemas.openxmlformats.org/officeDocument/2006/relationships/font" Target="fonts/Arvo-regular.fntdata"/><Relationship Id="rId17" Type="http://schemas.openxmlformats.org/officeDocument/2006/relationships/slide" Target="slides/slide11.xml"/><Relationship Id="rId39" Type="http://schemas.openxmlformats.org/officeDocument/2006/relationships/font" Target="fonts/Arvo-boldItalic.fntdata"/><Relationship Id="rId16" Type="http://schemas.openxmlformats.org/officeDocument/2006/relationships/slide" Target="slides/slide10.xml"/><Relationship Id="rId38" Type="http://schemas.openxmlformats.org/officeDocument/2006/relationships/font" Target="fonts/Arv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de745794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de745794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b591c42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b591c42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de745794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de745794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b591c42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b591c42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b591c425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b591c425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b591c425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b591c425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b591c425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b591c425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de745794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de745794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de7457949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de7457949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de745794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de745794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de745794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de745794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b591c425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b591c425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de745794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de745794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b591c42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b591c42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b591c425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b591c425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b591c425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b591c425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b591c425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b591c42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40900" y="1856275"/>
            <a:ext cx="6809100" cy="143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1pPr>
            <a:lvl2pPr lvl="1"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2pPr>
            <a:lvl3pPr lvl="2"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3pPr>
            <a:lvl4pPr lvl="3"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4pPr>
            <a:lvl5pPr lvl="4"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5pPr>
            <a:lvl6pPr lvl="5"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6pPr>
            <a:lvl7pPr lvl="6"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7pPr>
            <a:lvl8pPr lvl="7"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8pPr>
            <a:lvl9pPr lvl="8"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9pPr>
          </a:lstStyle>
          <a:p/>
        </p:txBody>
      </p:sp>
      <p:grpSp>
        <p:nvGrpSpPr>
          <p:cNvPr id="11" name="Google Shape;11;p2"/>
          <p:cNvGrpSpPr/>
          <p:nvPr/>
        </p:nvGrpSpPr>
        <p:grpSpPr>
          <a:xfrm>
            <a:off x="-9053" y="-19506"/>
            <a:ext cx="9174378" cy="5239395"/>
            <a:chOff x="918675" y="1874825"/>
            <a:chExt cx="1583400" cy="909475"/>
          </a:xfrm>
        </p:grpSpPr>
        <p:sp>
          <p:nvSpPr>
            <p:cNvPr id="12" name="Google Shape;12;p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subtitle">
  <p:cSld name="TITLE_AND_BODY_1_1_1">
    <p:spTree>
      <p:nvGrpSpPr>
        <p:cNvPr id="80" name="Shape 80"/>
        <p:cNvGrpSpPr/>
        <p:nvPr/>
      </p:nvGrpSpPr>
      <p:grpSpPr>
        <a:xfrm>
          <a:off x="0" y="0"/>
          <a:ext cx="0" cy="0"/>
          <a:chOff x="0" y="0"/>
          <a:chExt cx="0" cy="0"/>
        </a:xfrm>
      </p:grpSpPr>
      <p:sp>
        <p:nvSpPr>
          <p:cNvPr id="81" name="Google Shape;81;p1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82" name="Google Shape;82;p11"/>
          <p:cNvGrpSpPr/>
          <p:nvPr/>
        </p:nvGrpSpPr>
        <p:grpSpPr>
          <a:xfrm rot="5400000">
            <a:off x="5840082" y="1853202"/>
            <a:ext cx="5170773" cy="1437088"/>
            <a:chOff x="961825" y="1874825"/>
            <a:chExt cx="1540250" cy="304500"/>
          </a:xfrm>
        </p:grpSpPr>
        <p:sp>
          <p:nvSpPr>
            <p:cNvPr id="83" name="Google Shape;83;p11"/>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1"/>
          <p:cNvSpPr txBox="1"/>
          <p:nvPr>
            <p:ph type="title"/>
          </p:nvPr>
        </p:nvSpPr>
        <p:spPr>
          <a:xfrm>
            <a:off x="3261402" y="22438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87" name="Google Shape;87;p11"/>
          <p:cNvSpPr txBox="1"/>
          <p:nvPr>
            <p:ph idx="1" type="subTitle"/>
          </p:nvPr>
        </p:nvSpPr>
        <p:spPr>
          <a:xfrm>
            <a:off x="3261402" y="27026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88" name="Google Shape;88;p11"/>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spTree>
      <p:nvGrpSpPr>
        <p:cNvPr id="89" name="Shape 89"/>
        <p:cNvGrpSpPr/>
        <p:nvPr/>
      </p:nvGrpSpPr>
      <p:grpSpPr>
        <a:xfrm>
          <a:off x="0" y="0"/>
          <a:ext cx="0" cy="0"/>
          <a:chOff x="0" y="0"/>
          <a:chExt cx="0" cy="0"/>
        </a:xfrm>
      </p:grpSpPr>
      <p:sp>
        <p:nvSpPr>
          <p:cNvPr id="90" name="Google Shape;90;p12"/>
          <p:cNvSpPr txBox="1"/>
          <p:nvPr>
            <p:ph type="title"/>
          </p:nvPr>
        </p:nvSpPr>
        <p:spPr>
          <a:xfrm>
            <a:off x="19750" y="400000"/>
            <a:ext cx="9144000" cy="4824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b="1"/>
            </a:lvl1pPr>
            <a:lvl2pPr lvl="1">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2pPr>
            <a:lvl3pPr lvl="2">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3pPr>
            <a:lvl4pPr lvl="3">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4pPr>
            <a:lvl5pPr lvl="4">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5pPr>
            <a:lvl6pPr lvl="5">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6pPr>
            <a:lvl7pPr lvl="6">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7pPr>
            <a:lvl8pPr lvl="7">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8pPr>
            <a:lvl9pPr lvl="8">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9pPr>
          </a:lstStyle>
          <a:p/>
        </p:txBody>
      </p:sp>
      <p:sp>
        <p:nvSpPr>
          <p:cNvPr id="91" name="Google Shape;91;p12"/>
          <p:cNvSpPr txBox="1"/>
          <p:nvPr>
            <p:ph idx="2" type="title"/>
          </p:nvPr>
        </p:nvSpPr>
        <p:spPr>
          <a:xfrm>
            <a:off x="4741775" y="2057200"/>
            <a:ext cx="33735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2" name="Google Shape;92;p12"/>
          <p:cNvSpPr txBox="1"/>
          <p:nvPr>
            <p:ph idx="1" type="subTitle"/>
          </p:nvPr>
        </p:nvSpPr>
        <p:spPr>
          <a:xfrm>
            <a:off x="4596875" y="2372100"/>
            <a:ext cx="35184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93" name="Google Shape;93;p12"/>
          <p:cNvSpPr txBox="1"/>
          <p:nvPr>
            <p:ph idx="3" type="title"/>
          </p:nvPr>
        </p:nvSpPr>
        <p:spPr>
          <a:xfrm>
            <a:off x="790300" y="2057200"/>
            <a:ext cx="34131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4" name="Google Shape;94;p12"/>
          <p:cNvSpPr txBox="1"/>
          <p:nvPr>
            <p:ph idx="4" type="subTitle"/>
          </p:nvPr>
        </p:nvSpPr>
        <p:spPr>
          <a:xfrm>
            <a:off x="638828" y="2372100"/>
            <a:ext cx="35646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95" name="Google Shape;95;p12"/>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126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_1">
    <p:spTree>
      <p:nvGrpSpPr>
        <p:cNvPr id="96" name="Shape 96"/>
        <p:cNvGrpSpPr/>
        <p:nvPr/>
      </p:nvGrpSpPr>
      <p:grpSpPr>
        <a:xfrm>
          <a:off x="0" y="0"/>
          <a:ext cx="0" cy="0"/>
          <a:chOff x="0" y="0"/>
          <a:chExt cx="0" cy="0"/>
        </a:xfrm>
      </p:grpSpPr>
      <p:sp>
        <p:nvSpPr>
          <p:cNvPr id="97" name="Google Shape;97;p13"/>
          <p:cNvSpPr txBox="1"/>
          <p:nvPr>
            <p:ph type="title"/>
          </p:nvPr>
        </p:nvSpPr>
        <p:spPr>
          <a:xfrm>
            <a:off x="769125" y="933450"/>
            <a:ext cx="75915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98" name="Google Shape;98;p13"/>
          <p:cNvSpPr txBox="1"/>
          <p:nvPr>
            <p:ph idx="2" type="title"/>
          </p:nvPr>
        </p:nvSpPr>
        <p:spPr>
          <a:xfrm>
            <a:off x="985189"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99" name="Google Shape;99;p13"/>
          <p:cNvSpPr txBox="1"/>
          <p:nvPr>
            <p:ph idx="1" type="subTitle"/>
          </p:nvPr>
        </p:nvSpPr>
        <p:spPr>
          <a:xfrm>
            <a:off x="985189"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0" name="Google Shape;100;p13"/>
          <p:cNvSpPr txBox="1"/>
          <p:nvPr>
            <p:ph idx="3" type="title"/>
          </p:nvPr>
        </p:nvSpPr>
        <p:spPr>
          <a:xfrm>
            <a:off x="3514147"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01" name="Google Shape;101;p13"/>
          <p:cNvSpPr txBox="1"/>
          <p:nvPr>
            <p:ph idx="4" type="subTitle"/>
          </p:nvPr>
        </p:nvSpPr>
        <p:spPr>
          <a:xfrm>
            <a:off x="3514147"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2" name="Google Shape;102;p13"/>
          <p:cNvSpPr txBox="1"/>
          <p:nvPr>
            <p:ph idx="5" type="title"/>
          </p:nvPr>
        </p:nvSpPr>
        <p:spPr>
          <a:xfrm>
            <a:off x="5950873"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03" name="Google Shape;103;p13"/>
          <p:cNvSpPr txBox="1"/>
          <p:nvPr>
            <p:ph idx="6" type="subTitle"/>
          </p:nvPr>
        </p:nvSpPr>
        <p:spPr>
          <a:xfrm>
            <a:off x="5950873"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4" name="Google Shape;104;p13"/>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CUSTOM_1">
    <p:spTree>
      <p:nvGrpSpPr>
        <p:cNvPr id="105" name="Shape 105"/>
        <p:cNvGrpSpPr/>
        <p:nvPr/>
      </p:nvGrpSpPr>
      <p:grpSpPr>
        <a:xfrm>
          <a:off x="0" y="0"/>
          <a:ext cx="0" cy="0"/>
          <a:chOff x="0" y="0"/>
          <a:chExt cx="0" cy="0"/>
        </a:xfrm>
      </p:grpSpPr>
      <p:sp>
        <p:nvSpPr>
          <p:cNvPr id="106" name="Google Shape;106;p14"/>
          <p:cNvSpPr txBox="1"/>
          <p:nvPr>
            <p:ph type="title"/>
          </p:nvPr>
        </p:nvSpPr>
        <p:spPr>
          <a:xfrm>
            <a:off x="-358950" y="933450"/>
            <a:ext cx="97356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107" name="Google Shape;107;p14"/>
          <p:cNvSpPr txBox="1"/>
          <p:nvPr>
            <p:ph idx="2" type="title"/>
          </p:nvPr>
        </p:nvSpPr>
        <p:spPr>
          <a:xfrm>
            <a:off x="824663" y="1761800"/>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08" name="Google Shape;108;p14"/>
          <p:cNvSpPr txBox="1"/>
          <p:nvPr>
            <p:ph idx="1" type="subTitle"/>
          </p:nvPr>
        </p:nvSpPr>
        <p:spPr>
          <a:xfrm>
            <a:off x="824664"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9" name="Google Shape;109;p14"/>
          <p:cNvSpPr txBox="1"/>
          <p:nvPr>
            <p:ph idx="3" type="title"/>
          </p:nvPr>
        </p:nvSpPr>
        <p:spPr>
          <a:xfrm>
            <a:off x="3353611" y="1761800"/>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0" name="Google Shape;110;p14"/>
          <p:cNvSpPr txBox="1"/>
          <p:nvPr>
            <p:ph idx="4" type="subTitle"/>
          </p:nvPr>
        </p:nvSpPr>
        <p:spPr>
          <a:xfrm>
            <a:off x="3353622"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1" name="Google Shape;111;p14"/>
          <p:cNvSpPr txBox="1"/>
          <p:nvPr>
            <p:ph idx="5" type="title"/>
          </p:nvPr>
        </p:nvSpPr>
        <p:spPr>
          <a:xfrm>
            <a:off x="5790337" y="1761800"/>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2" name="Google Shape;112;p14"/>
          <p:cNvSpPr txBox="1"/>
          <p:nvPr>
            <p:ph idx="6" type="subTitle"/>
          </p:nvPr>
        </p:nvSpPr>
        <p:spPr>
          <a:xfrm>
            <a:off x="5790348"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3" name="Google Shape;113;p14"/>
          <p:cNvSpPr txBox="1"/>
          <p:nvPr>
            <p:ph idx="7" type="title"/>
          </p:nvPr>
        </p:nvSpPr>
        <p:spPr>
          <a:xfrm>
            <a:off x="824663" y="31909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4" name="Google Shape;114;p14"/>
          <p:cNvSpPr txBox="1"/>
          <p:nvPr>
            <p:ph idx="8" type="subTitle"/>
          </p:nvPr>
        </p:nvSpPr>
        <p:spPr>
          <a:xfrm>
            <a:off x="824664"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5" name="Google Shape;115;p14"/>
          <p:cNvSpPr txBox="1"/>
          <p:nvPr>
            <p:ph idx="9" type="title"/>
          </p:nvPr>
        </p:nvSpPr>
        <p:spPr>
          <a:xfrm>
            <a:off x="3353612" y="31909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6" name="Google Shape;116;p14"/>
          <p:cNvSpPr txBox="1"/>
          <p:nvPr>
            <p:ph idx="13" type="subTitle"/>
          </p:nvPr>
        </p:nvSpPr>
        <p:spPr>
          <a:xfrm>
            <a:off x="3353622"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7" name="Google Shape;117;p14"/>
          <p:cNvSpPr txBox="1"/>
          <p:nvPr>
            <p:ph idx="14" type="title"/>
          </p:nvPr>
        </p:nvSpPr>
        <p:spPr>
          <a:xfrm>
            <a:off x="5790337" y="3190925"/>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8" name="Google Shape;118;p14"/>
          <p:cNvSpPr txBox="1"/>
          <p:nvPr>
            <p:ph idx="15" type="subTitle"/>
          </p:nvPr>
        </p:nvSpPr>
        <p:spPr>
          <a:xfrm>
            <a:off x="5790348"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9" name="Google Shape;119;p14"/>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Only">
  <p:cSld name="TITLE_ONLY">
    <p:spTree>
      <p:nvGrpSpPr>
        <p:cNvPr id="120" name="Shape 120"/>
        <p:cNvGrpSpPr/>
        <p:nvPr/>
      </p:nvGrpSpPr>
      <p:grpSpPr>
        <a:xfrm>
          <a:off x="0" y="0"/>
          <a:ext cx="0" cy="0"/>
          <a:chOff x="0" y="0"/>
          <a:chExt cx="0" cy="0"/>
        </a:xfrm>
      </p:grpSpPr>
      <p:sp>
        <p:nvSpPr>
          <p:cNvPr id="121" name="Google Shape;121;p15"/>
          <p:cNvSpPr txBox="1"/>
          <p:nvPr>
            <p:ph type="title"/>
          </p:nvPr>
        </p:nvSpPr>
        <p:spPr>
          <a:xfrm>
            <a:off x="4710326" y="2566525"/>
            <a:ext cx="33507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800"/>
              <a:buNone/>
              <a:defRPr b="1" sz="1800">
                <a:solidFill>
                  <a:srgbClr val="FF883E"/>
                </a:solidFill>
              </a:defRPr>
            </a:lvl1pPr>
            <a:lvl2pPr lvl="1" rtl="0">
              <a:spcBef>
                <a:spcPts val="0"/>
              </a:spcBef>
              <a:spcAft>
                <a:spcPts val="0"/>
              </a:spcAft>
              <a:buClr>
                <a:srgbClr val="FF883E"/>
              </a:buClr>
              <a:buSzPts val="1800"/>
              <a:buNone/>
              <a:defRPr sz="1800">
                <a:solidFill>
                  <a:srgbClr val="FF883E"/>
                </a:solidFill>
              </a:defRPr>
            </a:lvl2pPr>
            <a:lvl3pPr lvl="2" rtl="0">
              <a:spcBef>
                <a:spcPts val="0"/>
              </a:spcBef>
              <a:spcAft>
                <a:spcPts val="0"/>
              </a:spcAft>
              <a:buClr>
                <a:srgbClr val="FF883E"/>
              </a:buClr>
              <a:buSzPts val="1800"/>
              <a:buNone/>
              <a:defRPr sz="1800">
                <a:solidFill>
                  <a:srgbClr val="FF883E"/>
                </a:solidFill>
              </a:defRPr>
            </a:lvl3pPr>
            <a:lvl4pPr lvl="3" rtl="0">
              <a:spcBef>
                <a:spcPts val="0"/>
              </a:spcBef>
              <a:spcAft>
                <a:spcPts val="0"/>
              </a:spcAft>
              <a:buClr>
                <a:srgbClr val="FF883E"/>
              </a:buClr>
              <a:buSzPts val="1800"/>
              <a:buNone/>
              <a:defRPr sz="1800">
                <a:solidFill>
                  <a:srgbClr val="FF883E"/>
                </a:solidFill>
              </a:defRPr>
            </a:lvl4pPr>
            <a:lvl5pPr lvl="4" rtl="0">
              <a:spcBef>
                <a:spcPts val="0"/>
              </a:spcBef>
              <a:spcAft>
                <a:spcPts val="0"/>
              </a:spcAft>
              <a:buClr>
                <a:srgbClr val="FF883E"/>
              </a:buClr>
              <a:buSzPts val="1800"/>
              <a:buNone/>
              <a:defRPr sz="1800">
                <a:solidFill>
                  <a:srgbClr val="FF883E"/>
                </a:solidFill>
              </a:defRPr>
            </a:lvl5pPr>
            <a:lvl6pPr lvl="5" rtl="0">
              <a:spcBef>
                <a:spcPts val="0"/>
              </a:spcBef>
              <a:spcAft>
                <a:spcPts val="0"/>
              </a:spcAft>
              <a:buClr>
                <a:srgbClr val="FF883E"/>
              </a:buClr>
              <a:buSzPts val="1800"/>
              <a:buNone/>
              <a:defRPr sz="1800">
                <a:solidFill>
                  <a:srgbClr val="FF883E"/>
                </a:solidFill>
              </a:defRPr>
            </a:lvl6pPr>
            <a:lvl7pPr lvl="6" rtl="0">
              <a:spcBef>
                <a:spcPts val="0"/>
              </a:spcBef>
              <a:spcAft>
                <a:spcPts val="0"/>
              </a:spcAft>
              <a:buClr>
                <a:srgbClr val="FF883E"/>
              </a:buClr>
              <a:buSzPts val="1800"/>
              <a:buNone/>
              <a:defRPr sz="1800">
                <a:solidFill>
                  <a:srgbClr val="FF883E"/>
                </a:solidFill>
              </a:defRPr>
            </a:lvl7pPr>
            <a:lvl8pPr lvl="7" rtl="0">
              <a:spcBef>
                <a:spcPts val="0"/>
              </a:spcBef>
              <a:spcAft>
                <a:spcPts val="0"/>
              </a:spcAft>
              <a:buClr>
                <a:srgbClr val="FF883E"/>
              </a:buClr>
              <a:buSzPts val="1800"/>
              <a:buNone/>
              <a:defRPr sz="1800">
                <a:solidFill>
                  <a:srgbClr val="FF883E"/>
                </a:solidFill>
              </a:defRPr>
            </a:lvl8pPr>
            <a:lvl9pPr lvl="8" rtl="0">
              <a:spcBef>
                <a:spcPts val="0"/>
              </a:spcBef>
              <a:spcAft>
                <a:spcPts val="0"/>
              </a:spcAft>
              <a:buClr>
                <a:srgbClr val="FF883E"/>
              </a:buClr>
              <a:buSzPts val="1800"/>
              <a:buNone/>
              <a:defRPr sz="1800">
                <a:solidFill>
                  <a:srgbClr val="FF883E"/>
                </a:solidFill>
              </a:defRPr>
            </a:lvl9pPr>
          </a:lstStyle>
          <a:p/>
        </p:txBody>
      </p:sp>
      <p:sp>
        <p:nvSpPr>
          <p:cNvPr id="122" name="Google Shape;122;p15"/>
          <p:cNvSpPr txBox="1"/>
          <p:nvPr>
            <p:ph idx="1" type="subTitle"/>
          </p:nvPr>
        </p:nvSpPr>
        <p:spPr>
          <a:xfrm>
            <a:off x="4710330" y="2971425"/>
            <a:ext cx="33507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23" name="Google Shape;123;p1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amp; text">
  <p:cSld name="ONE_COLUMN_TEXT">
    <p:spTree>
      <p:nvGrpSpPr>
        <p:cNvPr id="124" name="Shape 124"/>
        <p:cNvGrpSpPr/>
        <p:nvPr/>
      </p:nvGrpSpPr>
      <p:grpSpPr>
        <a:xfrm>
          <a:off x="0" y="0"/>
          <a:ext cx="0" cy="0"/>
          <a:chOff x="0" y="0"/>
          <a:chExt cx="0" cy="0"/>
        </a:xfrm>
      </p:grpSpPr>
      <p:sp>
        <p:nvSpPr>
          <p:cNvPr id="125" name="Google Shape;125;p16"/>
          <p:cNvSpPr txBox="1"/>
          <p:nvPr>
            <p:ph type="title"/>
          </p:nvPr>
        </p:nvSpPr>
        <p:spPr>
          <a:xfrm>
            <a:off x="1035475" y="3712450"/>
            <a:ext cx="38973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1pPr>
            <a:lvl2pPr lvl="1"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2pPr>
            <a:lvl3pPr lvl="2"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3pPr>
            <a:lvl4pPr lvl="3"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4pPr>
            <a:lvl5pPr lvl="4"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5pPr>
            <a:lvl6pPr lvl="5"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6pPr>
            <a:lvl7pPr lvl="6"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7pPr>
            <a:lvl8pPr lvl="7"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8pPr>
            <a:lvl9pPr lvl="8"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amp; text">
  <p:cSld name="ONE_COLUMN_TEXT_1">
    <p:spTree>
      <p:nvGrpSpPr>
        <p:cNvPr id="126" name="Shape 126"/>
        <p:cNvGrpSpPr/>
        <p:nvPr/>
      </p:nvGrpSpPr>
      <p:grpSpPr>
        <a:xfrm>
          <a:off x="0" y="0"/>
          <a:ext cx="0" cy="0"/>
          <a:chOff x="0" y="0"/>
          <a:chExt cx="0" cy="0"/>
        </a:xfrm>
      </p:grpSpPr>
      <p:sp>
        <p:nvSpPr>
          <p:cNvPr id="127" name="Google Shape;127;p17"/>
          <p:cNvSpPr txBox="1"/>
          <p:nvPr>
            <p:ph type="title"/>
          </p:nvPr>
        </p:nvSpPr>
        <p:spPr>
          <a:xfrm>
            <a:off x="786624" y="2566525"/>
            <a:ext cx="75708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883E"/>
              </a:buClr>
              <a:buSzPts val="6000"/>
              <a:buNone/>
              <a:defRPr b="1" sz="6000">
                <a:solidFill>
                  <a:srgbClr val="FF883E"/>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128" name="Google Shape;128;p17"/>
          <p:cNvSpPr txBox="1"/>
          <p:nvPr>
            <p:ph idx="1" type="subTitle"/>
          </p:nvPr>
        </p:nvSpPr>
        <p:spPr>
          <a:xfrm>
            <a:off x="892019" y="2971425"/>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p:cSld name="BIG_NUMBER">
    <p:bg>
      <p:bgPr>
        <a:solidFill>
          <a:srgbClr val="CC4A4A"/>
        </a:solidFill>
      </p:bgPr>
    </p:bg>
    <p:spTree>
      <p:nvGrpSpPr>
        <p:cNvPr id="129" name="Shape 129"/>
        <p:cNvGrpSpPr/>
        <p:nvPr/>
      </p:nvGrpSpPr>
      <p:grpSpPr>
        <a:xfrm>
          <a:off x="0" y="0"/>
          <a:ext cx="0" cy="0"/>
          <a:chOff x="0" y="0"/>
          <a:chExt cx="0" cy="0"/>
        </a:xfrm>
      </p:grpSpPr>
      <p:sp>
        <p:nvSpPr>
          <p:cNvPr id="130" name="Google Shape;130;p18"/>
          <p:cNvSpPr txBox="1"/>
          <p:nvPr>
            <p:ph hasCustomPrompt="1" type="title"/>
          </p:nvPr>
        </p:nvSpPr>
        <p:spPr>
          <a:xfrm>
            <a:off x="742950" y="15326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Font typeface="Montserrat SemiBold"/>
              <a:buNone/>
              <a:defRPr sz="6000">
                <a:solidFill>
                  <a:srgbClr val="FFFFFF"/>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12000"/>
              <a:buNone/>
              <a:defRPr sz="12000">
                <a:solidFill>
                  <a:srgbClr val="FFFFFF"/>
                </a:solidFill>
              </a:defRPr>
            </a:lvl2pPr>
            <a:lvl3pPr lvl="2" rtl="0" algn="ctr">
              <a:spcBef>
                <a:spcPts val="0"/>
              </a:spcBef>
              <a:spcAft>
                <a:spcPts val="0"/>
              </a:spcAft>
              <a:buClr>
                <a:srgbClr val="FFFFFF"/>
              </a:buClr>
              <a:buSzPts val="12000"/>
              <a:buNone/>
              <a:defRPr sz="12000">
                <a:solidFill>
                  <a:srgbClr val="FFFFFF"/>
                </a:solidFill>
              </a:defRPr>
            </a:lvl3pPr>
            <a:lvl4pPr lvl="3" rtl="0" algn="ctr">
              <a:spcBef>
                <a:spcPts val="0"/>
              </a:spcBef>
              <a:spcAft>
                <a:spcPts val="0"/>
              </a:spcAft>
              <a:buClr>
                <a:srgbClr val="FFFFFF"/>
              </a:buClr>
              <a:buSzPts val="12000"/>
              <a:buNone/>
              <a:defRPr sz="12000">
                <a:solidFill>
                  <a:srgbClr val="FFFFFF"/>
                </a:solidFill>
              </a:defRPr>
            </a:lvl4pPr>
            <a:lvl5pPr lvl="4" rtl="0" algn="ctr">
              <a:spcBef>
                <a:spcPts val="0"/>
              </a:spcBef>
              <a:spcAft>
                <a:spcPts val="0"/>
              </a:spcAft>
              <a:buClr>
                <a:srgbClr val="FFFFFF"/>
              </a:buClr>
              <a:buSzPts val="12000"/>
              <a:buNone/>
              <a:defRPr sz="12000">
                <a:solidFill>
                  <a:srgbClr val="FFFFFF"/>
                </a:solidFill>
              </a:defRPr>
            </a:lvl5pPr>
            <a:lvl6pPr lvl="5" rtl="0" algn="ctr">
              <a:spcBef>
                <a:spcPts val="0"/>
              </a:spcBef>
              <a:spcAft>
                <a:spcPts val="0"/>
              </a:spcAft>
              <a:buClr>
                <a:srgbClr val="FFFFFF"/>
              </a:buClr>
              <a:buSzPts val="12000"/>
              <a:buNone/>
              <a:defRPr sz="12000">
                <a:solidFill>
                  <a:srgbClr val="FFFFFF"/>
                </a:solidFill>
              </a:defRPr>
            </a:lvl6pPr>
            <a:lvl7pPr lvl="6" rtl="0" algn="ctr">
              <a:spcBef>
                <a:spcPts val="0"/>
              </a:spcBef>
              <a:spcAft>
                <a:spcPts val="0"/>
              </a:spcAft>
              <a:buClr>
                <a:srgbClr val="FFFFFF"/>
              </a:buClr>
              <a:buSzPts val="12000"/>
              <a:buNone/>
              <a:defRPr sz="12000">
                <a:solidFill>
                  <a:srgbClr val="FFFFFF"/>
                </a:solidFill>
              </a:defRPr>
            </a:lvl7pPr>
            <a:lvl8pPr lvl="7" rtl="0" algn="ctr">
              <a:spcBef>
                <a:spcPts val="0"/>
              </a:spcBef>
              <a:spcAft>
                <a:spcPts val="0"/>
              </a:spcAft>
              <a:buClr>
                <a:srgbClr val="FFFFFF"/>
              </a:buClr>
              <a:buSzPts val="12000"/>
              <a:buNone/>
              <a:defRPr sz="12000">
                <a:solidFill>
                  <a:srgbClr val="FFFFFF"/>
                </a:solidFill>
              </a:defRPr>
            </a:lvl8pPr>
            <a:lvl9pPr lvl="8" rtl="0" algn="ctr">
              <a:spcBef>
                <a:spcPts val="0"/>
              </a:spcBef>
              <a:spcAft>
                <a:spcPts val="0"/>
              </a:spcAft>
              <a:buClr>
                <a:srgbClr val="FFFFFF"/>
              </a:buClr>
              <a:buSzPts val="12000"/>
              <a:buNone/>
              <a:defRPr sz="12000">
                <a:solidFill>
                  <a:srgbClr val="FFFFFF"/>
                </a:solidFill>
              </a:defRPr>
            </a:lvl9pPr>
          </a:lstStyle>
          <a:p>
            <a:r>
              <a:t>xx%</a:t>
            </a:r>
          </a:p>
        </p:txBody>
      </p:sp>
      <p:sp>
        <p:nvSpPr>
          <p:cNvPr id="131" name="Google Shape;131;p18"/>
          <p:cNvSpPr txBox="1"/>
          <p:nvPr>
            <p:ph idx="1" type="subTitle"/>
          </p:nvPr>
        </p:nvSpPr>
        <p:spPr>
          <a:xfrm>
            <a:off x="892019" y="2906800"/>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1">
  <p:cSld name="BIG_NUMBER_1">
    <p:bg>
      <p:bgPr>
        <a:solidFill>
          <a:srgbClr val="CC4A4A"/>
        </a:solidFill>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786624" y="2566525"/>
            <a:ext cx="75708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b="1" sz="6000">
                <a:solidFill>
                  <a:srgbClr val="FFFFFF"/>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134" name="Google Shape;134;p19"/>
          <p:cNvSpPr txBox="1"/>
          <p:nvPr>
            <p:ph idx="1" type="subTitle"/>
          </p:nvPr>
        </p:nvSpPr>
        <p:spPr>
          <a:xfrm>
            <a:off x="892019" y="2971425"/>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BLANK_1_1">
    <p:spTree>
      <p:nvGrpSpPr>
        <p:cNvPr id="135" name="Shape 135"/>
        <p:cNvGrpSpPr/>
        <p:nvPr/>
      </p:nvGrpSpPr>
      <p:grpSpPr>
        <a:xfrm>
          <a:off x="0" y="0"/>
          <a:ext cx="0" cy="0"/>
          <a:chOff x="0" y="0"/>
          <a:chExt cx="0" cy="0"/>
        </a:xfrm>
      </p:grpSpPr>
      <p:sp>
        <p:nvSpPr>
          <p:cNvPr id="136" name="Google Shape;136;p20"/>
          <p:cNvSpPr txBox="1"/>
          <p:nvPr>
            <p:ph type="title"/>
          </p:nvPr>
        </p:nvSpPr>
        <p:spPr>
          <a:xfrm>
            <a:off x="472750" y="274850"/>
            <a:ext cx="7591500" cy="48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137" name="Google Shape;137;p2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TITLE_1">
    <p:spTree>
      <p:nvGrpSpPr>
        <p:cNvPr id="18" name="Shape 18"/>
        <p:cNvGrpSpPr/>
        <p:nvPr/>
      </p:nvGrpSpPr>
      <p:grpSpPr>
        <a:xfrm>
          <a:off x="0" y="0"/>
          <a:ext cx="0" cy="0"/>
          <a:chOff x="0" y="0"/>
          <a:chExt cx="0" cy="0"/>
        </a:xfrm>
      </p:grpSpPr>
      <p:grpSp>
        <p:nvGrpSpPr>
          <p:cNvPr id="19" name="Google Shape;19;p3"/>
          <p:cNvGrpSpPr/>
          <p:nvPr/>
        </p:nvGrpSpPr>
        <p:grpSpPr>
          <a:xfrm>
            <a:off x="-9053" y="-19506"/>
            <a:ext cx="9174378" cy="5239395"/>
            <a:chOff x="918675" y="1874825"/>
            <a:chExt cx="1583400" cy="909475"/>
          </a:xfrm>
        </p:grpSpPr>
        <p:sp>
          <p:nvSpPr>
            <p:cNvPr id="20" name="Google Shape;20;p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69125" y="1360325"/>
            <a:ext cx="7591500" cy="48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27" name="Google Shape;27;p3"/>
          <p:cNvSpPr txBox="1"/>
          <p:nvPr>
            <p:ph idx="1" type="subTitle"/>
          </p:nvPr>
        </p:nvSpPr>
        <p:spPr>
          <a:xfrm>
            <a:off x="2831900" y="19901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8" name="Google Shape;28;p3"/>
          <p:cNvSpPr txBox="1"/>
          <p:nvPr>
            <p:ph idx="2" type="subTitle"/>
          </p:nvPr>
        </p:nvSpPr>
        <p:spPr>
          <a:xfrm>
            <a:off x="2831900" y="23153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9" name="Google Shape;29;p3"/>
          <p:cNvSpPr txBox="1"/>
          <p:nvPr>
            <p:ph idx="3" type="subTitle"/>
          </p:nvPr>
        </p:nvSpPr>
        <p:spPr>
          <a:xfrm>
            <a:off x="2831900" y="26405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lateral waves ">
  <p:cSld name="BLANK_1_1_1_1_3">
    <p:spTree>
      <p:nvGrpSpPr>
        <p:cNvPr id="138" name="Shape 138"/>
        <p:cNvGrpSpPr/>
        <p:nvPr/>
      </p:nvGrpSpPr>
      <p:grpSpPr>
        <a:xfrm>
          <a:off x="0" y="0"/>
          <a:ext cx="0" cy="0"/>
          <a:chOff x="0" y="0"/>
          <a:chExt cx="0" cy="0"/>
        </a:xfrm>
      </p:grpSpPr>
      <p:sp>
        <p:nvSpPr>
          <p:cNvPr id="139" name="Google Shape;139;p2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40" name="Google Shape;140;p21"/>
          <p:cNvGrpSpPr/>
          <p:nvPr/>
        </p:nvGrpSpPr>
        <p:grpSpPr>
          <a:xfrm rot="5400000">
            <a:off x="-1482580" y="1482595"/>
            <a:ext cx="5143715" cy="2178595"/>
            <a:chOff x="918675" y="2170075"/>
            <a:chExt cx="1582000" cy="614225"/>
          </a:xfrm>
        </p:grpSpPr>
        <p:sp>
          <p:nvSpPr>
            <p:cNvPr id="141" name="Google Shape;141;p21"/>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21"/>
          <p:cNvGrpSpPr/>
          <p:nvPr/>
        </p:nvGrpSpPr>
        <p:grpSpPr>
          <a:xfrm rot="5400000">
            <a:off x="5840082" y="1853202"/>
            <a:ext cx="5170773" cy="1437088"/>
            <a:chOff x="961825" y="1874825"/>
            <a:chExt cx="1540250" cy="304500"/>
          </a:xfrm>
        </p:grpSpPr>
        <p:sp>
          <p:nvSpPr>
            <p:cNvPr id="145" name="Google Shape;145;p21"/>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1"/>
          <p:cNvSpPr txBox="1"/>
          <p:nvPr>
            <p:ph type="title"/>
          </p:nvPr>
        </p:nvSpPr>
        <p:spPr>
          <a:xfrm>
            <a:off x="1349850" y="1457970"/>
            <a:ext cx="6779700" cy="11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4800"/>
              <a:buNone/>
              <a:defRPr b="1" sz="4800">
                <a:solidFill>
                  <a:srgbClr val="666666"/>
                </a:solidFill>
              </a:defRPr>
            </a:lvl1pPr>
            <a:lvl2pPr lvl="1" rtl="0" algn="ctr">
              <a:spcBef>
                <a:spcPts val="0"/>
              </a:spcBef>
              <a:spcAft>
                <a:spcPts val="0"/>
              </a:spcAft>
              <a:buClr>
                <a:srgbClr val="666666"/>
              </a:buClr>
              <a:buSzPts val="4800"/>
              <a:buNone/>
              <a:defRPr b="1" sz="4800">
                <a:solidFill>
                  <a:srgbClr val="666666"/>
                </a:solidFill>
              </a:defRPr>
            </a:lvl2pPr>
            <a:lvl3pPr lvl="2" rtl="0" algn="ctr">
              <a:spcBef>
                <a:spcPts val="0"/>
              </a:spcBef>
              <a:spcAft>
                <a:spcPts val="0"/>
              </a:spcAft>
              <a:buClr>
                <a:srgbClr val="666666"/>
              </a:buClr>
              <a:buSzPts val="4800"/>
              <a:buNone/>
              <a:defRPr b="1" sz="4800">
                <a:solidFill>
                  <a:srgbClr val="666666"/>
                </a:solidFill>
              </a:defRPr>
            </a:lvl3pPr>
            <a:lvl4pPr lvl="3" rtl="0" algn="ctr">
              <a:spcBef>
                <a:spcPts val="0"/>
              </a:spcBef>
              <a:spcAft>
                <a:spcPts val="0"/>
              </a:spcAft>
              <a:buClr>
                <a:srgbClr val="666666"/>
              </a:buClr>
              <a:buSzPts val="4800"/>
              <a:buNone/>
              <a:defRPr b="1" sz="4800">
                <a:solidFill>
                  <a:srgbClr val="666666"/>
                </a:solidFill>
              </a:defRPr>
            </a:lvl4pPr>
            <a:lvl5pPr lvl="4" rtl="0" algn="ctr">
              <a:spcBef>
                <a:spcPts val="0"/>
              </a:spcBef>
              <a:spcAft>
                <a:spcPts val="0"/>
              </a:spcAft>
              <a:buClr>
                <a:srgbClr val="666666"/>
              </a:buClr>
              <a:buSzPts val="4800"/>
              <a:buNone/>
              <a:defRPr b="1" sz="4800">
                <a:solidFill>
                  <a:srgbClr val="666666"/>
                </a:solidFill>
              </a:defRPr>
            </a:lvl5pPr>
            <a:lvl6pPr lvl="5" rtl="0" algn="ctr">
              <a:spcBef>
                <a:spcPts val="0"/>
              </a:spcBef>
              <a:spcAft>
                <a:spcPts val="0"/>
              </a:spcAft>
              <a:buClr>
                <a:srgbClr val="666666"/>
              </a:buClr>
              <a:buSzPts val="4800"/>
              <a:buNone/>
              <a:defRPr b="1" sz="4800">
                <a:solidFill>
                  <a:srgbClr val="666666"/>
                </a:solidFill>
              </a:defRPr>
            </a:lvl6pPr>
            <a:lvl7pPr lvl="6" rtl="0" algn="ctr">
              <a:spcBef>
                <a:spcPts val="0"/>
              </a:spcBef>
              <a:spcAft>
                <a:spcPts val="0"/>
              </a:spcAft>
              <a:buClr>
                <a:srgbClr val="666666"/>
              </a:buClr>
              <a:buSzPts val="4800"/>
              <a:buNone/>
              <a:defRPr b="1" sz="4800">
                <a:solidFill>
                  <a:srgbClr val="666666"/>
                </a:solidFill>
              </a:defRPr>
            </a:lvl7pPr>
            <a:lvl8pPr lvl="7" rtl="0" algn="ctr">
              <a:spcBef>
                <a:spcPts val="0"/>
              </a:spcBef>
              <a:spcAft>
                <a:spcPts val="0"/>
              </a:spcAft>
              <a:buClr>
                <a:srgbClr val="666666"/>
              </a:buClr>
              <a:buSzPts val="4800"/>
              <a:buNone/>
              <a:defRPr b="1" sz="4800">
                <a:solidFill>
                  <a:srgbClr val="666666"/>
                </a:solidFill>
              </a:defRPr>
            </a:lvl8pPr>
            <a:lvl9pPr lvl="8" rtl="0" algn="ctr">
              <a:spcBef>
                <a:spcPts val="0"/>
              </a:spcBef>
              <a:spcAft>
                <a:spcPts val="0"/>
              </a:spcAft>
              <a:buClr>
                <a:srgbClr val="666666"/>
              </a:buClr>
              <a:buSzPts val="4800"/>
              <a:buNone/>
              <a:defRPr b="1" sz="4800">
                <a:solidFill>
                  <a:srgbClr val="666666"/>
                </a:solidFill>
              </a:defRPr>
            </a:lvl9pPr>
          </a:lstStyle>
          <a:p/>
        </p:txBody>
      </p:sp>
      <p:sp>
        <p:nvSpPr>
          <p:cNvPr id="149" name="Google Shape;149;p21"/>
          <p:cNvSpPr txBox="1"/>
          <p:nvPr>
            <p:ph idx="1" type="subTitle"/>
          </p:nvPr>
        </p:nvSpPr>
        <p:spPr>
          <a:xfrm>
            <a:off x="1899150" y="2890088"/>
            <a:ext cx="5681100" cy="578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ctr">
              <a:spcBef>
                <a:spcPts val="0"/>
              </a:spcBef>
              <a:spcAft>
                <a:spcPts val="0"/>
              </a:spcAft>
              <a:buNone/>
              <a:defRPr>
                <a:solidFill>
                  <a:srgbClr val="666666"/>
                </a:solidFill>
              </a:defRPr>
            </a:lvl2pPr>
            <a:lvl3pPr lvl="2" rtl="0" algn="ctr">
              <a:spcBef>
                <a:spcPts val="0"/>
              </a:spcBef>
              <a:spcAft>
                <a:spcPts val="0"/>
              </a:spcAft>
              <a:buNone/>
              <a:defRPr>
                <a:solidFill>
                  <a:srgbClr val="666666"/>
                </a:solidFill>
              </a:defRPr>
            </a:lvl3pPr>
            <a:lvl4pPr lvl="3" rtl="0" algn="ctr">
              <a:spcBef>
                <a:spcPts val="0"/>
              </a:spcBef>
              <a:spcAft>
                <a:spcPts val="0"/>
              </a:spcAft>
              <a:buNone/>
              <a:defRPr>
                <a:solidFill>
                  <a:srgbClr val="666666"/>
                </a:solidFill>
              </a:defRPr>
            </a:lvl4pPr>
            <a:lvl5pPr lvl="4" rtl="0" algn="ctr">
              <a:spcBef>
                <a:spcPts val="0"/>
              </a:spcBef>
              <a:spcAft>
                <a:spcPts val="0"/>
              </a:spcAft>
              <a:buNone/>
              <a:defRPr>
                <a:solidFill>
                  <a:srgbClr val="666666"/>
                </a:solidFill>
              </a:defRPr>
            </a:lvl5pPr>
            <a:lvl6pPr lvl="5" rtl="0" algn="ctr">
              <a:spcBef>
                <a:spcPts val="0"/>
              </a:spcBef>
              <a:spcAft>
                <a:spcPts val="0"/>
              </a:spcAft>
              <a:buNone/>
              <a:defRPr>
                <a:solidFill>
                  <a:srgbClr val="666666"/>
                </a:solidFill>
              </a:defRPr>
            </a:lvl6pPr>
            <a:lvl7pPr lvl="6" rtl="0" algn="ctr">
              <a:spcBef>
                <a:spcPts val="0"/>
              </a:spcBef>
              <a:spcAft>
                <a:spcPts val="0"/>
              </a:spcAft>
              <a:buNone/>
              <a:defRPr>
                <a:solidFill>
                  <a:srgbClr val="666666"/>
                </a:solidFill>
              </a:defRPr>
            </a:lvl7pPr>
            <a:lvl8pPr lvl="7" rtl="0" algn="ctr">
              <a:spcBef>
                <a:spcPts val="0"/>
              </a:spcBef>
              <a:spcAft>
                <a:spcPts val="0"/>
              </a:spcAft>
              <a:buNone/>
              <a:defRPr>
                <a:solidFill>
                  <a:srgbClr val="666666"/>
                </a:solidFill>
              </a:defRPr>
            </a:lvl8pPr>
            <a:lvl9pPr lvl="8" rtl="0" algn="ctr">
              <a:spcBef>
                <a:spcPts val="0"/>
              </a:spcBef>
              <a:spcAft>
                <a:spcPts val="0"/>
              </a:spcAft>
              <a:buNone/>
              <a:defRPr>
                <a:solidFill>
                  <a:srgbClr val="666666"/>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lateral waves ">
  <p:cSld name="BLANK_1_1_1_1_2">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52" name="Google Shape;152;p22"/>
          <p:cNvGrpSpPr/>
          <p:nvPr/>
        </p:nvGrpSpPr>
        <p:grpSpPr>
          <a:xfrm rot="5400000">
            <a:off x="-1482580" y="1482595"/>
            <a:ext cx="5143715" cy="2178595"/>
            <a:chOff x="918675" y="2170075"/>
            <a:chExt cx="1582000" cy="614225"/>
          </a:xfrm>
        </p:grpSpPr>
        <p:sp>
          <p:nvSpPr>
            <p:cNvPr id="153" name="Google Shape;153;p22"/>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2"/>
          <p:cNvGrpSpPr/>
          <p:nvPr/>
        </p:nvGrpSpPr>
        <p:grpSpPr>
          <a:xfrm rot="5400000">
            <a:off x="5840082" y="1853202"/>
            <a:ext cx="5170773" cy="1437088"/>
            <a:chOff x="961825" y="1874825"/>
            <a:chExt cx="1540250" cy="304500"/>
          </a:xfrm>
        </p:grpSpPr>
        <p:sp>
          <p:nvSpPr>
            <p:cNvPr id="157" name="Google Shape;157;p2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txBox="1"/>
          <p:nvPr>
            <p:ph type="title"/>
          </p:nvPr>
        </p:nvSpPr>
        <p:spPr>
          <a:xfrm>
            <a:off x="5862802" y="1834250"/>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61" name="Google Shape;161;p22"/>
          <p:cNvSpPr txBox="1"/>
          <p:nvPr>
            <p:ph idx="1" type="subTitle"/>
          </p:nvPr>
        </p:nvSpPr>
        <p:spPr>
          <a:xfrm>
            <a:off x="5862802" y="229309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62" name="Google Shape;162;p22"/>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lateral waves 2">
  <p:cSld name="BLANK_1_1_1_1_2_1">
    <p:spTree>
      <p:nvGrpSpPr>
        <p:cNvPr id="163" name="Shape 163"/>
        <p:cNvGrpSpPr/>
        <p:nvPr/>
      </p:nvGrpSpPr>
      <p:grpSpPr>
        <a:xfrm>
          <a:off x="0" y="0"/>
          <a:ext cx="0" cy="0"/>
          <a:chOff x="0" y="0"/>
          <a:chExt cx="0" cy="0"/>
        </a:xfrm>
      </p:grpSpPr>
      <p:sp>
        <p:nvSpPr>
          <p:cNvPr id="164" name="Google Shape;164;p23"/>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65" name="Google Shape;165;p23"/>
          <p:cNvGrpSpPr/>
          <p:nvPr/>
        </p:nvGrpSpPr>
        <p:grpSpPr>
          <a:xfrm rot="5400000">
            <a:off x="-1482580" y="1482595"/>
            <a:ext cx="5143715" cy="2178595"/>
            <a:chOff x="918675" y="2170075"/>
            <a:chExt cx="1582000" cy="614225"/>
          </a:xfrm>
        </p:grpSpPr>
        <p:sp>
          <p:nvSpPr>
            <p:cNvPr id="166" name="Google Shape;166;p2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3"/>
          <p:cNvGrpSpPr/>
          <p:nvPr/>
        </p:nvGrpSpPr>
        <p:grpSpPr>
          <a:xfrm rot="5400000">
            <a:off x="5840082" y="1853202"/>
            <a:ext cx="5170773" cy="1437088"/>
            <a:chOff x="961825" y="1874825"/>
            <a:chExt cx="1540250" cy="304500"/>
          </a:xfrm>
        </p:grpSpPr>
        <p:sp>
          <p:nvSpPr>
            <p:cNvPr id="170" name="Google Shape;170;p2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3"/>
          <p:cNvSpPr txBox="1"/>
          <p:nvPr>
            <p:ph type="title"/>
          </p:nvPr>
        </p:nvSpPr>
        <p:spPr>
          <a:xfrm>
            <a:off x="1173727" y="2986750"/>
            <a:ext cx="2326500" cy="497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666666"/>
              </a:buClr>
              <a:buSzPts val="1800"/>
              <a:buNone/>
              <a:defRPr b="1" sz="1800">
                <a:solidFill>
                  <a:srgbClr val="666666"/>
                </a:solidFill>
              </a:defRPr>
            </a:lvl1pPr>
            <a:lvl2pPr lvl="1" rtl="0" algn="r">
              <a:spcBef>
                <a:spcPts val="0"/>
              </a:spcBef>
              <a:spcAft>
                <a:spcPts val="0"/>
              </a:spcAft>
              <a:buClr>
                <a:srgbClr val="FF883E"/>
              </a:buClr>
              <a:buSzPts val="1400"/>
              <a:buNone/>
              <a:defRPr sz="1400">
                <a:solidFill>
                  <a:srgbClr val="FF883E"/>
                </a:solidFill>
              </a:defRPr>
            </a:lvl2pPr>
            <a:lvl3pPr lvl="2" rtl="0" algn="r">
              <a:spcBef>
                <a:spcPts val="0"/>
              </a:spcBef>
              <a:spcAft>
                <a:spcPts val="0"/>
              </a:spcAft>
              <a:buClr>
                <a:srgbClr val="FF883E"/>
              </a:buClr>
              <a:buSzPts val="1400"/>
              <a:buNone/>
              <a:defRPr sz="1400">
                <a:solidFill>
                  <a:srgbClr val="FF883E"/>
                </a:solidFill>
              </a:defRPr>
            </a:lvl3pPr>
            <a:lvl4pPr lvl="3" rtl="0" algn="r">
              <a:spcBef>
                <a:spcPts val="0"/>
              </a:spcBef>
              <a:spcAft>
                <a:spcPts val="0"/>
              </a:spcAft>
              <a:buClr>
                <a:srgbClr val="FF883E"/>
              </a:buClr>
              <a:buSzPts val="1400"/>
              <a:buNone/>
              <a:defRPr sz="1400">
                <a:solidFill>
                  <a:srgbClr val="FF883E"/>
                </a:solidFill>
              </a:defRPr>
            </a:lvl4pPr>
            <a:lvl5pPr lvl="4" rtl="0" algn="r">
              <a:spcBef>
                <a:spcPts val="0"/>
              </a:spcBef>
              <a:spcAft>
                <a:spcPts val="0"/>
              </a:spcAft>
              <a:buClr>
                <a:srgbClr val="FF883E"/>
              </a:buClr>
              <a:buSzPts val="1400"/>
              <a:buNone/>
              <a:defRPr sz="1400">
                <a:solidFill>
                  <a:srgbClr val="FF883E"/>
                </a:solidFill>
              </a:defRPr>
            </a:lvl5pPr>
            <a:lvl6pPr lvl="5" rtl="0" algn="r">
              <a:spcBef>
                <a:spcPts val="0"/>
              </a:spcBef>
              <a:spcAft>
                <a:spcPts val="0"/>
              </a:spcAft>
              <a:buClr>
                <a:srgbClr val="FF883E"/>
              </a:buClr>
              <a:buSzPts val="1400"/>
              <a:buNone/>
              <a:defRPr sz="1400">
                <a:solidFill>
                  <a:srgbClr val="FF883E"/>
                </a:solidFill>
              </a:defRPr>
            </a:lvl6pPr>
            <a:lvl7pPr lvl="6" rtl="0" algn="r">
              <a:spcBef>
                <a:spcPts val="0"/>
              </a:spcBef>
              <a:spcAft>
                <a:spcPts val="0"/>
              </a:spcAft>
              <a:buClr>
                <a:srgbClr val="FF883E"/>
              </a:buClr>
              <a:buSzPts val="1400"/>
              <a:buNone/>
              <a:defRPr sz="1400">
                <a:solidFill>
                  <a:srgbClr val="FF883E"/>
                </a:solidFill>
              </a:defRPr>
            </a:lvl7pPr>
            <a:lvl8pPr lvl="7" rtl="0" algn="r">
              <a:spcBef>
                <a:spcPts val="0"/>
              </a:spcBef>
              <a:spcAft>
                <a:spcPts val="0"/>
              </a:spcAft>
              <a:buClr>
                <a:srgbClr val="FF883E"/>
              </a:buClr>
              <a:buSzPts val="1400"/>
              <a:buNone/>
              <a:defRPr sz="1400">
                <a:solidFill>
                  <a:srgbClr val="FF883E"/>
                </a:solidFill>
              </a:defRPr>
            </a:lvl8pPr>
            <a:lvl9pPr lvl="8" rtl="0" algn="r">
              <a:spcBef>
                <a:spcPts val="0"/>
              </a:spcBef>
              <a:spcAft>
                <a:spcPts val="0"/>
              </a:spcAft>
              <a:buClr>
                <a:srgbClr val="FF883E"/>
              </a:buClr>
              <a:buSzPts val="1400"/>
              <a:buNone/>
              <a:defRPr sz="1400">
                <a:solidFill>
                  <a:srgbClr val="FF883E"/>
                </a:solidFill>
              </a:defRPr>
            </a:lvl9pPr>
          </a:lstStyle>
          <a:p/>
        </p:txBody>
      </p:sp>
      <p:sp>
        <p:nvSpPr>
          <p:cNvPr id="174" name="Google Shape;174;p23"/>
          <p:cNvSpPr txBox="1"/>
          <p:nvPr>
            <p:ph idx="1" type="subTitle"/>
          </p:nvPr>
        </p:nvSpPr>
        <p:spPr>
          <a:xfrm>
            <a:off x="1173727" y="3445596"/>
            <a:ext cx="23265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175" name="Google Shape;175;p23"/>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with lateral waves 1">
  <p:cSld name="BLANK_1_1_1_1_1">
    <p:spTree>
      <p:nvGrpSpPr>
        <p:cNvPr id="176" name="Shape 176"/>
        <p:cNvGrpSpPr/>
        <p:nvPr/>
      </p:nvGrpSpPr>
      <p:grpSpPr>
        <a:xfrm>
          <a:off x="0" y="0"/>
          <a:ext cx="0" cy="0"/>
          <a:chOff x="0" y="0"/>
          <a:chExt cx="0" cy="0"/>
        </a:xfrm>
      </p:grpSpPr>
      <p:sp>
        <p:nvSpPr>
          <p:cNvPr id="177" name="Google Shape;177;p24"/>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78" name="Google Shape;178;p24"/>
          <p:cNvGrpSpPr/>
          <p:nvPr/>
        </p:nvGrpSpPr>
        <p:grpSpPr>
          <a:xfrm rot="5400000">
            <a:off x="-1482580" y="1482595"/>
            <a:ext cx="5143715" cy="2178595"/>
            <a:chOff x="918675" y="2170075"/>
            <a:chExt cx="1582000" cy="614225"/>
          </a:xfrm>
        </p:grpSpPr>
        <p:sp>
          <p:nvSpPr>
            <p:cNvPr id="179" name="Google Shape;179;p24"/>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4"/>
          <p:cNvGrpSpPr/>
          <p:nvPr/>
        </p:nvGrpSpPr>
        <p:grpSpPr>
          <a:xfrm rot="5400000">
            <a:off x="5840082" y="1853202"/>
            <a:ext cx="5170773" cy="1437088"/>
            <a:chOff x="961825" y="1874825"/>
            <a:chExt cx="1540250" cy="304500"/>
          </a:xfrm>
        </p:grpSpPr>
        <p:sp>
          <p:nvSpPr>
            <p:cNvPr id="183" name="Google Shape;183;p2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4"/>
          <p:cNvSpPr txBox="1"/>
          <p:nvPr>
            <p:ph hasCustomPrompt="1" type="title"/>
          </p:nvPr>
        </p:nvSpPr>
        <p:spPr>
          <a:xfrm>
            <a:off x="742950" y="7518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87" name="Google Shape;187;p24"/>
          <p:cNvSpPr txBox="1"/>
          <p:nvPr>
            <p:ph idx="1" type="subTitle"/>
          </p:nvPr>
        </p:nvSpPr>
        <p:spPr>
          <a:xfrm>
            <a:off x="892025" y="14226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88" name="Google Shape;188;p24"/>
          <p:cNvSpPr txBox="1"/>
          <p:nvPr>
            <p:ph hasCustomPrompt="1" idx="2" type="title"/>
          </p:nvPr>
        </p:nvSpPr>
        <p:spPr>
          <a:xfrm>
            <a:off x="742950" y="19686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89" name="Google Shape;189;p24"/>
          <p:cNvSpPr txBox="1"/>
          <p:nvPr>
            <p:ph idx="3" type="subTitle"/>
          </p:nvPr>
        </p:nvSpPr>
        <p:spPr>
          <a:xfrm>
            <a:off x="892025" y="26394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90" name="Google Shape;190;p24"/>
          <p:cNvSpPr txBox="1"/>
          <p:nvPr>
            <p:ph hasCustomPrompt="1" idx="4" type="title"/>
          </p:nvPr>
        </p:nvSpPr>
        <p:spPr>
          <a:xfrm>
            <a:off x="742950" y="31854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91" name="Google Shape;191;p24"/>
          <p:cNvSpPr txBox="1"/>
          <p:nvPr>
            <p:ph idx="5" type="subTitle"/>
          </p:nvPr>
        </p:nvSpPr>
        <p:spPr>
          <a:xfrm>
            <a:off x="892025" y="38562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92" name="Google Shape;192;p24"/>
          <p:cNvSpPr txBox="1"/>
          <p:nvPr>
            <p:ph idx="6"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type="blank">
  <p:cSld name="BLANK">
    <p:spTree>
      <p:nvGrpSpPr>
        <p:cNvPr id="193" name="Shape 193"/>
        <p:cNvGrpSpPr/>
        <p:nvPr/>
      </p:nvGrpSpPr>
      <p:grpSpPr>
        <a:xfrm>
          <a:off x="0" y="0"/>
          <a:ext cx="0" cy="0"/>
          <a:chOff x="0" y="0"/>
          <a:chExt cx="0" cy="0"/>
        </a:xfrm>
      </p:grpSpPr>
      <p:sp>
        <p:nvSpPr>
          <p:cNvPr id="194" name="Google Shape;194;p2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type="secHead">
  <p:cSld name="SECTION_HEADER">
    <p:bg>
      <p:bgPr>
        <a:solidFill>
          <a:srgbClr val="AD3A50"/>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1349850" y="2427683"/>
            <a:ext cx="6779700" cy="11226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4800"/>
              <a:buNone/>
              <a:defRPr b="1" sz="4800">
                <a:solidFill>
                  <a:srgbClr val="FFFFFF"/>
                </a:solidFill>
              </a:defRPr>
            </a:lvl1pPr>
            <a:lvl2pPr lvl="1">
              <a:spcBef>
                <a:spcPts val="0"/>
              </a:spcBef>
              <a:spcAft>
                <a:spcPts val="0"/>
              </a:spcAft>
              <a:buClr>
                <a:srgbClr val="FFFFFF"/>
              </a:buClr>
              <a:buSzPts val="4800"/>
              <a:buNone/>
              <a:defRPr b="1" sz="4800">
                <a:solidFill>
                  <a:srgbClr val="FFFFFF"/>
                </a:solidFill>
              </a:defRPr>
            </a:lvl2pPr>
            <a:lvl3pPr lvl="2">
              <a:spcBef>
                <a:spcPts val="0"/>
              </a:spcBef>
              <a:spcAft>
                <a:spcPts val="0"/>
              </a:spcAft>
              <a:buClr>
                <a:srgbClr val="FFFFFF"/>
              </a:buClr>
              <a:buSzPts val="4800"/>
              <a:buNone/>
              <a:defRPr b="1" sz="4800">
                <a:solidFill>
                  <a:srgbClr val="FFFFFF"/>
                </a:solidFill>
              </a:defRPr>
            </a:lvl3pPr>
            <a:lvl4pPr lvl="3">
              <a:spcBef>
                <a:spcPts val="0"/>
              </a:spcBef>
              <a:spcAft>
                <a:spcPts val="0"/>
              </a:spcAft>
              <a:buClr>
                <a:srgbClr val="FFFFFF"/>
              </a:buClr>
              <a:buSzPts val="4800"/>
              <a:buNone/>
              <a:defRPr b="1" sz="4800">
                <a:solidFill>
                  <a:srgbClr val="FFFFFF"/>
                </a:solidFill>
              </a:defRPr>
            </a:lvl4pPr>
            <a:lvl5pPr lvl="4">
              <a:spcBef>
                <a:spcPts val="0"/>
              </a:spcBef>
              <a:spcAft>
                <a:spcPts val="0"/>
              </a:spcAft>
              <a:buClr>
                <a:srgbClr val="FFFFFF"/>
              </a:buClr>
              <a:buSzPts val="4800"/>
              <a:buNone/>
              <a:defRPr b="1" sz="4800">
                <a:solidFill>
                  <a:srgbClr val="FFFFFF"/>
                </a:solidFill>
              </a:defRPr>
            </a:lvl5pPr>
            <a:lvl6pPr lvl="5">
              <a:spcBef>
                <a:spcPts val="0"/>
              </a:spcBef>
              <a:spcAft>
                <a:spcPts val="0"/>
              </a:spcAft>
              <a:buClr>
                <a:srgbClr val="FFFFFF"/>
              </a:buClr>
              <a:buSzPts val="4800"/>
              <a:buNone/>
              <a:defRPr b="1" sz="4800">
                <a:solidFill>
                  <a:srgbClr val="FFFFFF"/>
                </a:solidFill>
              </a:defRPr>
            </a:lvl6pPr>
            <a:lvl7pPr lvl="6">
              <a:spcBef>
                <a:spcPts val="0"/>
              </a:spcBef>
              <a:spcAft>
                <a:spcPts val="0"/>
              </a:spcAft>
              <a:buClr>
                <a:srgbClr val="FFFFFF"/>
              </a:buClr>
              <a:buSzPts val="4800"/>
              <a:buNone/>
              <a:defRPr b="1" sz="4800">
                <a:solidFill>
                  <a:srgbClr val="FFFFFF"/>
                </a:solidFill>
              </a:defRPr>
            </a:lvl7pPr>
            <a:lvl8pPr lvl="7">
              <a:spcBef>
                <a:spcPts val="0"/>
              </a:spcBef>
              <a:spcAft>
                <a:spcPts val="0"/>
              </a:spcAft>
              <a:buClr>
                <a:srgbClr val="FFFFFF"/>
              </a:buClr>
              <a:buSzPts val="4800"/>
              <a:buNone/>
              <a:defRPr b="1" sz="4800">
                <a:solidFill>
                  <a:srgbClr val="FFFFFF"/>
                </a:solidFill>
              </a:defRPr>
            </a:lvl8pPr>
            <a:lvl9pPr lvl="8">
              <a:spcBef>
                <a:spcPts val="0"/>
              </a:spcBef>
              <a:spcAft>
                <a:spcPts val="0"/>
              </a:spcAft>
              <a:buClr>
                <a:srgbClr val="FFFFFF"/>
              </a:buClr>
              <a:buSzPts val="4800"/>
              <a:buNone/>
              <a:defRPr b="1" sz="4800">
                <a:solidFill>
                  <a:srgbClr val="FFFFFF"/>
                </a:solidFill>
              </a:defRPr>
            </a:lvl9pPr>
          </a:lstStyle>
          <a:p/>
        </p:txBody>
      </p:sp>
      <p:sp>
        <p:nvSpPr>
          <p:cNvPr id="32" name="Google Shape;32;p4"/>
          <p:cNvSpPr txBox="1"/>
          <p:nvPr>
            <p:ph idx="1" type="subTitle"/>
          </p:nvPr>
        </p:nvSpPr>
        <p:spPr>
          <a:xfrm>
            <a:off x="1350000" y="3550275"/>
            <a:ext cx="2770200" cy="5781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solidFill>
                  <a:srgbClr val="F3F3F3"/>
                </a:solidFill>
                <a:latin typeface="Montserrat Light"/>
                <a:ea typeface="Montserrat Light"/>
                <a:cs typeface="Montserrat Light"/>
                <a:sym typeface="Montserrat Light"/>
              </a:defRPr>
            </a:lvl1pPr>
            <a:lvl2pPr lvl="1">
              <a:spcBef>
                <a:spcPts val="0"/>
              </a:spcBef>
              <a:spcAft>
                <a:spcPts val="0"/>
              </a:spcAft>
              <a:buNone/>
              <a:defRPr>
                <a:solidFill>
                  <a:srgbClr val="F3F3F3"/>
                </a:solidFill>
              </a:defRPr>
            </a:lvl2pPr>
            <a:lvl3pPr lvl="2">
              <a:spcBef>
                <a:spcPts val="0"/>
              </a:spcBef>
              <a:spcAft>
                <a:spcPts val="0"/>
              </a:spcAft>
              <a:buNone/>
              <a:defRPr>
                <a:solidFill>
                  <a:srgbClr val="F3F3F3"/>
                </a:solidFill>
              </a:defRPr>
            </a:lvl3pPr>
            <a:lvl4pPr lvl="3">
              <a:spcBef>
                <a:spcPts val="0"/>
              </a:spcBef>
              <a:spcAft>
                <a:spcPts val="0"/>
              </a:spcAft>
              <a:buNone/>
              <a:defRPr>
                <a:solidFill>
                  <a:srgbClr val="F3F3F3"/>
                </a:solidFill>
              </a:defRPr>
            </a:lvl4pPr>
            <a:lvl5pPr lvl="4">
              <a:spcBef>
                <a:spcPts val="0"/>
              </a:spcBef>
              <a:spcAft>
                <a:spcPts val="0"/>
              </a:spcAft>
              <a:buNone/>
              <a:defRPr>
                <a:solidFill>
                  <a:srgbClr val="F3F3F3"/>
                </a:solidFill>
              </a:defRPr>
            </a:lvl5pPr>
            <a:lvl6pPr lvl="5">
              <a:spcBef>
                <a:spcPts val="0"/>
              </a:spcBef>
              <a:spcAft>
                <a:spcPts val="0"/>
              </a:spcAft>
              <a:buNone/>
              <a:defRPr>
                <a:solidFill>
                  <a:srgbClr val="F3F3F3"/>
                </a:solidFill>
              </a:defRPr>
            </a:lvl6pPr>
            <a:lvl7pPr lvl="6">
              <a:spcBef>
                <a:spcPts val="0"/>
              </a:spcBef>
              <a:spcAft>
                <a:spcPts val="0"/>
              </a:spcAft>
              <a:buNone/>
              <a:defRPr>
                <a:solidFill>
                  <a:srgbClr val="F3F3F3"/>
                </a:solidFill>
              </a:defRPr>
            </a:lvl7pPr>
            <a:lvl8pPr lvl="7">
              <a:spcBef>
                <a:spcPts val="0"/>
              </a:spcBef>
              <a:spcAft>
                <a:spcPts val="0"/>
              </a:spcAft>
              <a:buNone/>
              <a:defRPr>
                <a:solidFill>
                  <a:srgbClr val="F3F3F3"/>
                </a:solidFill>
              </a:defRPr>
            </a:lvl8pPr>
            <a:lvl9pPr lvl="8">
              <a:spcBef>
                <a:spcPts val="0"/>
              </a:spcBef>
              <a:spcAft>
                <a:spcPts val="0"/>
              </a:spcAft>
              <a:buNone/>
              <a:defRPr>
                <a:solidFill>
                  <a:srgbClr val="F3F3F3"/>
                </a:solidFill>
              </a:defRPr>
            </a:lvl9pPr>
          </a:lstStyle>
          <a:p/>
        </p:txBody>
      </p:sp>
      <p:grpSp>
        <p:nvGrpSpPr>
          <p:cNvPr id="33" name="Google Shape;33;p4"/>
          <p:cNvGrpSpPr/>
          <p:nvPr/>
        </p:nvGrpSpPr>
        <p:grpSpPr>
          <a:xfrm>
            <a:off x="219637" y="-6"/>
            <a:ext cx="8924363" cy="1754194"/>
            <a:chOff x="961825" y="1874825"/>
            <a:chExt cx="1540250" cy="304500"/>
          </a:xfrm>
        </p:grpSpPr>
        <p:sp>
          <p:nvSpPr>
            <p:cNvPr id="34" name="Google Shape;34;p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rgbClr val="FF883E"/>
        </a:solidFill>
      </p:bgPr>
    </p:bg>
    <p:spTree>
      <p:nvGrpSpPr>
        <p:cNvPr id="37" name="Shape 37"/>
        <p:cNvGrpSpPr/>
        <p:nvPr/>
      </p:nvGrpSpPr>
      <p:grpSpPr>
        <a:xfrm>
          <a:off x="0" y="0"/>
          <a:ext cx="0" cy="0"/>
          <a:chOff x="0" y="0"/>
          <a:chExt cx="0" cy="0"/>
        </a:xfrm>
      </p:grpSpPr>
      <p:sp>
        <p:nvSpPr>
          <p:cNvPr id="38" name="Google Shape;38;p5"/>
          <p:cNvSpPr txBox="1"/>
          <p:nvPr>
            <p:ph idx="1" type="subTitle"/>
          </p:nvPr>
        </p:nvSpPr>
        <p:spPr>
          <a:xfrm>
            <a:off x="2122200" y="1238882"/>
            <a:ext cx="4899600" cy="2100900"/>
          </a:xfrm>
          <a:prstGeom prst="rect">
            <a:avLst/>
          </a:prstGeom>
        </p:spPr>
        <p:txBody>
          <a:bodyPr anchorCtr="0" anchor="t" bIns="91425" lIns="91425" spcFirstLastPara="1" rIns="91425" wrap="square" tIns="91425">
            <a:noAutofit/>
          </a:bodyPr>
          <a:lstStyle>
            <a:lvl1pPr lvl="0">
              <a:spcBef>
                <a:spcPts val="0"/>
              </a:spcBef>
              <a:spcAft>
                <a:spcPts val="0"/>
              </a:spcAft>
              <a:buNone/>
              <a:defRPr sz="2700">
                <a:solidFill>
                  <a:srgbClr val="FFFFFF"/>
                </a:solidFill>
                <a:latin typeface="Montserrat Medium"/>
                <a:ea typeface="Montserrat Medium"/>
                <a:cs typeface="Montserrat Medium"/>
                <a:sym typeface="Montserrat Medium"/>
              </a:defRPr>
            </a:lvl1pPr>
            <a:lvl2pPr lvl="1">
              <a:spcBef>
                <a:spcPts val="0"/>
              </a:spcBef>
              <a:spcAft>
                <a:spcPts val="0"/>
              </a:spcAft>
              <a:buNone/>
              <a:defRPr sz="2600">
                <a:solidFill>
                  <a:srgbClr val="FFFFFF"/>
                </a:solidFill>
                <a:latin typeface="Montserrat Medium"/>
                <a:ea typeface="Montserrat Medium"/>
                <a:cs typeface="Montserrat Medium"/>
                <a:sym typeface="Montserrat Medium"/>
              </a:defRPr>
            </a:lvl2pPr>
            <a:lvl3pPr lvl="2">
              <a:spcBef>
                <a:spcPts val="0"/>
              </a:spcBef>
              <a:spcAft>
                <a:spcPts val="0"/>
              </a:spcAft>
              <a:buNone/>
              <a:defRPr sz="2600">
                <a:solidFill>
                  <a:srgbClr val="FFFFFF"/>
                </a:solidFill>
                <a:latin typeface="Montserrat Medium"/>
                <a:ea typeface="Montserrat Medium"/>
                <a:cs typeface="Montserrat Medium"/>
                <a:sym typeface="Montserrat Medium"/>
              </a:defRPr>
            </a:lvl3pPr>
            <a:lvl4pPr lvl="3">
              <a:spcBef>
                <a:spcPts val="0"/>
              </a:spcBef>
              <a:spcAft>
                <a:spcPts val="0"/>
              </a:spcAft>
              <a:buNone/>
              <a:defRPr sz="2600">
                <a:solidFill>
                  <a:srgbClr val="FFFFFF"/>
                </a:solidFill>
                <a:latin typeface="Montserrat Medium"/>
                <a:ea typeface="Montserrat Medium"/>
                <a:cs typeface="Montserrat Medium"/>
                <a:sym typeface="Montserrat Medium"/>
              </a:defRPr>
            </a:lvl4pPr>
            <a:lvl5pPr lvl="4">
              <a:spcBef>
                <a:spcPts val="0"/>
              </a:spcBef>
              <a:spcAft>
                <a:spcPts val="0"/>
              </a:spcAft>
              <a:buNone/>
              <a:defRPr sz="2600">
                <a:solidFill>
                  <a:srgbClr val="FFFFFF"/>
                </a:solidFill>
                <a:latin typeface="Montserrat Medium"/>
                <a:ea typeface="Montserrat Medium"/>
                <a:cs typeface="Montserrat Medium"/>
                <a:sym typeface="Montserrat Medium"/>
              </a:defRPr>
            </a:lvl5pPr>
            <a:lvl6pPr lvl="5">
              <a:spcBef>
                <a:spcPts val="0"/>
              </a:spcBef>
              <a:spcAft>
                <a:spcPts val="0"/>
              </a:spcAft>
              <a:buNone/>
              <a:defRPr sz="2600">
                <a:solidFill>
                  <a:srgbClr val="FFFFFF"/>
                </a:solidFill>
                <a:latin typeface="Montserrat Medium"/>
                <a:ea typeface="Montserrat Medium"/>
                <a:cs typeface="Montserrat Medium"/>
                <a:sym typeface="Montserrat Medium"/>
              </a:defRPr>
            </a:lvl6pPr>
            <a:lvl7pPr lvl="6">
              <a:spcBef>
                <a:spcPts val="0"/>
              </a:spcBef>
              <a:spcAft>
                <a:spcPts val="0"/>
              </a:spcAft>
              <a:buNone/>
              <a:defRPr sz="2600">
                <a:solidFill>
                  <a:srgbClr val="FFFFFF"/>
                </a:solidFill>
                <a:latin typeface="Montserrat Medium"/>
                <a:ea typeface="Montserrat Medium"/>
                <a:cs typeface="Montserrat Medium"/>
                <a:sym typeface="Montserrat Medium"/>
              </a:defRPr>
            </a:lvl7pPr>
            <a:lvl8pPr lvl="7">
              <a:spcBef>
                <a:spcPts val="0"/>
              </a:spcBef>
              <a:spcAft>
                <a:spcPts val="0"/>
              </a:spcAft>
              <a:buNone/>
              <a:defRPr sz="2600">
                <a:solidFill>
                  <a:srgbClr val="FFFFFF"/>
                </a:solidFill>
                <a:latin typeface="Montserrat Medium"/>
                <a:ea typeface="Montserrat Medium"/>
                <a:cs typeface="Montserrat Medium"/>
                <a:sym typeface="Montserrat Medium"/>
              </a:defRPr>
            </a:lvl8pPr>
            <a:lvl9pPr lvl="8">
              <a:spcBef>
                <a:spcPts val="0"/>
              </a:spcBef>
              <a:spcAft>
                <a:spcPts val="0"/>
              </a:spcAft>
              <a:buNone/>
              <a:defRPr sz="2600">
                <a:solidFill>
                  <a:srgbClr val="FFFFFF"/>
                </a:solidFill>
                <a:latin typeface="Montserrat Medium"/>
                <a:ea typeface="Montserrat Medium"/>
                <a:cs typeface="Montserrat Medium"/>
                <a:sym typeface="Montserrat Medium"/>
              </a:defRPr>
            </a:lvl9pPr>
          </a:lstStyle>
          <a:p/>
        </p:txBody>
      </p:sp>
      <p:sp>
        <p:nvSpPr>
          <p:cNvPr id="39" name="Google Shape;39;p5"/>
          <p:cNvSpPr txBox="1"/>
          <p:nvPr>
            <p:ph idx="2" type="subTitle"/>
          </p:nvPr>
        </p:nvSpPr>
        <p:spPr>
          <a:xfrm>
            <a:off x="2122200" y="3504174"/>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3F3F3"/>
                </a:solidFill>
                <a:latin typeface="Montserrat Light"/>
                <a:ea typeface="Montserrat Light"/>
                <a:cs typeface="Montserrat Light"/>
                <a:sym typeface="Montserrat Light"/>
              </a:defRPr>
            </a:lvl1pPr>
            <a:lvl2pPr lvl="1" rtl="0">
              <a:spcBef>
                <a:spcPts val="0"/>
              </a:spcBef>
              <a:spcAft>
                <a:spcPts val="0"/>
              </a:spcAft>
              <a:buNone/>
              <a:defRPr>
                <a:solidFill>
                  <a:srgbClr val="F3F3F3"/>
                </a:solidFill>
              </a:defRPr>
            </a:lvl2pPr>
            <a:lvl3pPr lvl="2" rtl="0">
              <a:spcBef>
                <a:spcPts val="0"/>
              </a:spcBef>
              <a:spcAft>
                <a:spcPts val="0"/>
              </a:spcAft>
              <a:buNone/>
              <a:defRPr>
                <a:solidFill>
                  <a:srgbClr val="F3F3F3"/>
                </a:solidFill>
              </a:defRPr>
            </a:lvl3pPr>
            <a:lvl4pPr lvl="3" rtl="0">
              <a:spcBef>
                <a:spcPts val="0"/>
              </a:spcBef>
              <a:spcAft>
                <a:spcPts val="0"/>
              </a:spcAft>
              <a:buNone/>
              <a:defRPr>
                <a:solidFill>
                  <a:srgbClr val="F3F3F3"/>
                </a:solidFill>
              </a:defRPr>
            </a:lvl4pPr>
            <a:lvl5pPr lvl="4" rtl="0">
              <a:spcBef>
                <a:spcPts val="0"/>
              </a:spcBef>
              <a:spcAft>
                <a:spcPts val="0"/>
              </a:spcAft>
              <a:buNone/>
              <a:defRPr>
                <a:solidFill>
                  <a:srgbClr val="F3F3F3"/>
                </a:solidFill>
              </a:defRPr>
            </a:lvl5pPr>
            <a:lvl6pPr lvl="5" rtl="0">
              <a:spcBef>
                <a:spcPts val="0"/>
              </a:spcBef>
              <a:spcAft>
                <a:spcPts val="0"/>
              </a:spcAft>
              <a:buNone/>
              <a:defRPr>
                <a:solidFill>
                  <a:srgbClr val="F3F3F3"/>
                </a:solidFill>
              </a:defRPr>
            </a:lvl6pPr>
            <a:lvl7pPr lvl="6" rtl="0">
              <a:spcBef>
                <a:spcPts val="0"/>
              </a:spcBef>
              <a:spcAft>
                <a:spcPts val="0"/>
              </a:spcAft>
              <a:buNone/>
              <a:defRPr>
                <a:solidFill>
                  <a:srgbClr val="F3F3F3"/>
                </a:solidFill>
              </a:defRPr>
            </a:lvl7pPr>
            <a:lvl8pPr lvl="7" rtl="0">
              <a:spcBef>
                <a:spcPts val="0"/>
              </a:spcBef>
              <a:spcAft>
                <a:spcPts val="0"/>
              </a:spcAft>
              <a:buNone/>
              <a:defRPr>
                <a:solidFill>
                  <a:srgbClr val="F3F3F3"/>
                </a:solidFill>
              </a:defRPr>
            </a:lvl8pPr>
            <a:lvl9pPr lvl="8" rtl="0">
              <a:spcBef>
                <a:spcPts val="0"/>
              </a:spcBef>
              <a:spcAft>
                <a:spcPts val="0"/>
              </a:spcAft>
              <a:buNone/>
              <a:defRPr>
                <a:solidFill>
                  <a:srgbClr val="F3F3F3"/>
                </a:solidFill>
              </a:defRPr>
            </a:lvl9pPr>
          </a:lstStyle>
          <a:p/>
        </p:txBody>
      </p:sp>
      <p:sp>
        <p:nvSpPr>
          <p:cNvPr id="40" name="Google Shape;40;p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spTree>
      <p:nvGrpSpPr>
        <p:cNvPr id="41" name="Shape 41"/>
        <p:cNvGrpSpPr/>
        <p:nvPr/>
      </p:nvGrpSpPr>
      <p:grpSpPr>
        <a:xfrm>
          <a:off x="0" y="0"/>
          <a:ext cx="0" cy="0"/>
          <a:chOff x="0" y="0"/>
          <a:chExt cx="0" cy="0"/>
        </a:xfrm>
      </p:grpSpPr>
      <p:sp>
        <p:nvSpPr>
          <p:cNvPr id="42" name="Google Shape;42;p6"/>
          <p:cNvSpPr txBox="1"/>
          <p:nvPr>
            <p:ph type="title"/>
          </p:nvPr>
        </p:nvSpPr>
        <p:spPr>
          <a:xfrm>
            <a:off x="1350000" y="933450"/>
            <a:ext cx="7047300" cy="4824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a:lvl1pPr>
            <a:lvl2pPr lvl="1">
              <a:spcBef>
                <a:spcPts val="0"/>
              </a:spcBef>
              <a:spcAft>
                <a:spcPts val="0"/>
              </a:spcAft>
              <a:buClr>
                <a:srgbClr val="EFD67E"/>
              </a:buClr>
              <a:buSzPts val="2400"/>
              <a:buNone/>
              <a:defRPr b="1">
                <a:solidFill>
                  <a:srgbClr val="EFD67E"/>
                </a:solidFill>
              </a:defRPr>
            </a:lvl2pPr>
            <a:lvl3pPr lvl="2">
              <a:spcBef>
                <a:spcPts val="0"/>
              </a:spcBef>
              <a:spcAft>
                <a:spcPts val="0"/>
              </a:spcAft>
              <a:buClr>
                <a:srgbClr val="EFD67E"/>
              </a:buClr>
              <a:buSzPts val="2400"/>
              <a:buNone/>
              <a:defRPr b="1">
                <a:solidFill>
                  <a:srgbClr val="EFD67E"/>
                </a:solidFill>
              </a:defRPr>
            </a:lvl3pPr>
            <a:lvl4pPr lvl="3">
              <a:spcBef>
                <a:spcPts val="0"/>
              </a:spcBef>
              <a:spcAft>
                <a:spcPts val="0"/>
              </a:spcAft>
              <a:buClr>
                <a:srgbClr val="EFD67E"/>
              </a:buClr>
              <a:buSzPts val="2400"/>
              <a:buNone/>
              <a:defRPr b="1">
                <a:solidFill>
                  <a:srgbClr val="EFD67E"/>
                </a:solidFill>
              </a:defRPr>
            </a:lvl4pPr>
            <a:lvl5pPr lvl="4">
              <a:spcBef>
                <a:spcPts val="0"/>
              </a:spcBef>
              <a:spcAft>
                <a:spcPts val="0"/>
              </a:spcAft>
              <a:buClr>
                <a:srgbClr val="EFD67E"/>
              </a:buClr>
              <a:buSzPts val="2400"/>
              <a:buNone/>
              <a:defRPr b="1">
                <a:solidFill>
                  <a:srgbClr val="EFD67E"/>
                </a:solidFill>
              </a:defRPr>
            </a:lvl5pPr>
            <a:lvl6pPr lvl="5">
              <a:spcBef>
                <a:spcPts val="0"/>
              </a:spcBef>
              <a:spcAft>
                <a:spcPts val="0"/>
              </a:spcAft>
              <a:buClr>
                <a:srgbClr val="EFD67E"/>
              </a:buClr>
              <a:buSzPts val="2400"/>
              <a:buNone/>
              <a:defRPr b="1">
                <a:solidFill>
                  <a:srgbClr val="EFD67E"/>
                </a:solidFill>
              </a:defRPr>
            </a:lvl6pPr>
            <a:lvl7pPr lvl="6">
              <a:spcBef>
                <a:spcPts val="0"/>
              </a:spcBef>
              <a:spcAft>
                <a:spcPts val="0"/>
              </a:spcAft>
              <a:buClr>
                <a:srgbClr val="EFD67E"/>
              </a:buClr>
              <a:buSzPts val="2400"/>
              <a:buNone/>
              <a:defRPr b="1">
                <a:solidFill>
                  <a:srgbClr val="EFD67E"/>
                </a:solidFill>
              </a:defRPr>
            </a:lvl7pPr>
            <a:lvl8pPr lvl="7">
              <a:spcBef>
                <a:spcPts val="0"/>
              </a:spcBef>
              <a:spcAft>
                <a:spcPts val="0"/>
              </a:spcAft>
              <a:buClr>
                <a:srgbClr val="EFD67E"/>
              </a:buClr>
              <a:buSzPts val="2400"/>
              <a:buNone/>
              <a:defRPr b="1">
                <a:solidFill>
                  <a:srgbClr val="EFD67E"/>
                </a:solidFill>
              </a:defRPr>
            </a:lvl8pPr>
            <a:lvl9pPr lvl="8">
              <a:spcBef>
                <a:spcPts val="0"/>
              </a:spcBef>
              <a:spcAft>
                <a:spcPts val="0"/>
              </a:spcAft>
              <a:buClr>
                <a:srgbClr val="EFD67E"/>
              </a:buClr>
              <a:buSzPts val="2400"/>
              <a:buNone/>
              <a:defRPr b="1">
                <a:solidFill>
                  <a:srgbClr val="EFD67E"/>
                </a:solidFill>
              </a:defRPr>
            </a:lvl9pPr>
          </a:lstStyle>
          <a:p/>
        </p:txBody>
      </p:sp>
      <p:sp>
        <p:nvSpPr>
          <p:cNvPr id="43" name="Google Shape;43;p6"/>
          <p:cNvSpPr txBox="1"/>
          <p:nvPr>
            <p:ph idx="1" type="body"/>
          </p:nvPr>
        </p:nvSpPr>
        <p:spPr>
          <a:xfrm>
            <a:off x="1350000" y="1695450"/>
            <a:ext cx="7047300" cy="2502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1pPr>
            <a:lvl2pPr indent="-317500" lvl="1" marL="914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2pPr>
            <a:lvl3pPr indent="-317500" lvl="2" marL="1371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3pPr>
            <a:lvl4pPr indent="-317500" lvl="3" marL="1828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4pPr>
            <a:lvl5pPr indent="-317500" lvl="4" marL="22860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5pPr>
            <a:lvl6pPr indent="-317500" lvl="5" marL="2743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6pPr>
            <a:lvl7pPr indent="-317500" lvl="6" marL="3200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7pPr>
            <a:lvl8pPr indent="-317500" lvl="7" marL="3657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8pPr>
            <a:lvl9pPr indent="-317500" lvl="8" marL="4114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9pPr>
          </a:lstStyle>
          <a:p/>
        </p:txBody>
      </p:sp>
      <p:grpSp>
        <p:nvGrpSpPr>
          <p:cNvPr id="44" name="Google Shape;44;p6"/>
          <p:cNvGrpSpPr/>
          <p:nvPr/>
        </p:nvGrpSpPr>
        <p:grpSpPr>
          <a:xfrm rot="5400000">
            <a:off x="-1482580" y="1482595"/>
            <a:ext cx="5143715" cy="2178595"/>
            <a:chOff x="918675" y="2170075"/>
            <a:chExt cx="1582000" cy="614225"/>
          </a:xfrm>
        </p:grpSpPr>
        <p:sp>
          <p:nvSpPr>
            <p:cNvPr id="45" name="Google Shape;45;p6"/>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6"/>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p:cSld name="TITLE_AND_BODY_1">
    <p:spTree>
      <p:nvGrpSpPr>
        <p:cNvPr id="49" name="Shape 49"/>
        <p:cNvGrpSpPr/>
        <p:nvPr/>
      </p:nvGrpSpPr>
      <p:grpSpPr>
        <a:xfrm>
          <a:off x="0" y="0"/>
          <a:ext cx="0" cy="0"/>
          <a:chOff x="0" y="0"/>
          <a:chExt cx="0" cy="0"/>
        </a:xfrm>
      </p:grpSpPr>
      <p:grpSp>
        <p:nvGrpSpPr>
          <p:cNvPr id="50" name="Google Shape;50;p7"/>
          <p:cNvGrpSpPr/>
          <p:nvPr/>
        </p:nvGrpSpPr>
        <p:grpSpPr>
          <a:xfrm rot="5400000">
            <a:off x="5840082" y="1853202"/>
            <a:ext cx="5170773" cy="1437088"/>
            <a:chOff x="961825" y="1874825"/>
            <a:chExt cx="1540250" cy="304500"/>
          </a:xfrm>
        </p:grpSpPr>
        <p:sp>
          <p:nvSpPr>
            <p:cNvPr id="51" name="Google Shape;51;p7"/>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3768867" y="1903050"/>
            <a:ext cx="38880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7"/>
          <p:cNvSpPr txBox="1"/>
          <p:nvPr>
            <p:ph idx="1" type="subTitle"/>
          </p:nvPr>
        </p:nvSpPr>
        <p:spPr>
          <a:xfrm>
            <a:off x="4886675" y="2364838"/>
            <a:ext cx="2770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3">
  <p:cSld name="TITLE_AND_BODY_1_3">
    <p:spTree>
      <p:nvGrpSpPr>
        <p:cNvPr id="56" name="Shape 56"/>
        <p:cNvGrpSpPr/>
        <p:nvPr/>
      </p:nvGrpSpPr>
      <p:grpSpPr>
        <a:xfrm>
          <a:off x="0" y="0"/>
          <a:ext cx="0" cy="0"/>
          <a:chOff x="0" y="0"/>
          <a:chExt cx="0" cy="0"/>
        </a:xfrm>
      </p:grpSpPr>
      <p:sp>
        <p:nvSpPr>
          <p:cNvPr id="57" name="Google Shape;57;p8"/>
          <p:cNvSpPr txBox="1"/>
          <p:nvPr>
            <p:ph type="title"/>
          </p:nvPr>
        </p:nvSpPr>
        <p:spPr>
          <a:xfrm>
            <a:off x="1141117" y="1540825"/>
            <a:ext cx="3888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2400"/>
              <a:buNone/>
              <a:defRPr b="1">
                <a:solidFill>
                  <a:srgbClr val="FF883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8" name="Google Shape;58;p8"/>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59" name="Google Shape;59;p8"/>
          <p:cNvGrpSpPr/>
          <p:nvPr/>
        </p:nvGrpSpPr>
        <p:grpSpPr>
          <a:xfrm rot="5400000">
            <a:off x="5840082" y="1853202"/>
            <a:ext cx="5170773" cy="1437088"/>
            <a:chOff x="961825" y="1874825"/>
            <a:chExt cx="1540250" cy="304500"/>
          </a:xfrm>
        </p:grpSpPr>
        <p:sp>
          <p:nvSpPr>
            <p:cNvPr id="60" name="Google Shape;60;p8"/>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idx="1" type="subTitle"/>
          </p:nvPr>
        </p:nvSpPr>
        <p:spPr>
          <a:xfrm>
            <a:off x="1141133" y="2002625"/>
            <a:ext cx="55632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p:txBody>
      </p:sp>
      <p:sp>
        <p:nvSpPr>
          <p:cNvPr id="64" name="Google Shape;64;p8"/>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nd design">
  <p:cSld name="TITLE_AND_BODY_1_2">
    <p:spTree>
      <p:nvGrpSpPr>
        <p:cNvPr id="65" name="Shape 65"/>
        <p:cNvGrpSpPr/>
        <p:nvPr/>
      </p:nvGrpSpPr>
      <p:grpSpPr>
        <a:xfrm>
          <a:off x="0" y="0"/>
          <a:ext cx="0" cy="0"/>
          <a:chOff x="0" y="0"/>
          <a:chExt cx="0" cy="0"/>
        </a:xfrm>
      </p:grpSpPr>
      <p:sp>
        <p:nvSpPr>
          <p:cNvPr id="66" name="Google Shape;66;p9"/>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67" name="Google Shape;67;p9"/>
          <p:cNvGrpSpPr/>
          <p:nvPr/>
        </p:nvGrpSpPr>
        <p:grpSpPr>
          <a:xfrm rot="5400000">
            <a:off x="5840082" y="1853202"/>
            <a:ext cx="5170773" cy="1437088"/>
            <a:chOff x="961825" y="1874825"/>
            <a:chExt cx="1540250" cy="304500"/>
          </a:xfrm>
        </p:grpSpPr>
        <p:sp>
          <p:nvSpPr>
            <p:cNvPr id="68" name="Google Shape;68;p9"/>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9"/>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subtitle">
  <p:cSld name="TITLE_AND_BODY_1_1">
    <p:spTree>
      <p:nvGrpSpPr>
        <p:cNvPr id="72" name="Shape 72"/>
        <p:cNvGrpSpPr/>
        <p:nvPr/>
      </p:nvGrpSpPr>
      <p:grpSpPr>
        <a:xfrm>
          <a:off x="0" y="0"/>
          <a:ext cx="0" cy="0"/>
          <a:chOff x="0" y="0"/>
          <a:chExt cx="0" cy="0"/>
        </a:xfrm>
      </p:grpSpPr>
      <p:grpSp>
        <p:nvGrpSpPr>
          <p:cNvPr id="73" name="Google Shape;73;p10"/>
          <p:cNvGrpSpPr/>
          <p:nvPr/>
        </p:nvGrpSpPr>
        <p:grpSpPr>
          <a:xfrm rot="5400000">
            <a:off x="5840082" y="1853202"/>
            <a:ext cx="5170773" cy="1437088"/>
            <a:chOff x="961825" y="1874825"/>
            <a:chExt cx="1540250" cy="304500"/>
          </a:xfrm>
        </p:grpSpPr>
        <p:sp>
          <p:nvSpPr>
            <p:cNvPr id="74" name="Google Shape;74;p10"/>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0"/>
          <p:cNvSpPr txBox="1"/>
          <p:nvPr>
            <p:ph type="title"/>
          </p:nvPr>
        </p:nvSpPr>
        <p:spPr>
          <a:xfrm>
            <a:off x="3768867" y="2561625"/>
            <a:ext cx="38880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8" name="Google Shape;78;p10"/>
          <p:cNvSpPr txBox="1"/>
          <p:nvPr>
            <p:ph idx="1" type="subTitle"/>
          </p:nvPr>
        </p:nvSpPr>
        <p:spPr>
          <a:xfrm>
            <a:off x="4886675" y="3023413"/>
            <a:ext cx="2770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79" name="Google Shape;79;p1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1pPr>
            <a:lvl2pPr indent="-317500" lvl="1" marL="9144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2pPr>
            <a:lvl3pPr indent="-317500" lvl="2" marL="13716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3pPr>
            <a:lvl4pPr indent="-317500" lvl="3" marL="18288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4pPr>
            <a:lvl5pPr indent="-317500" lvl="4" marL="22860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5pPr>
            <a:lvl6pPr indent="-317500" lvl="5" marL="27432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6pPr>
            <a:lvl7pPr indent="-317500" lvl="6" marL="32004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7pPr>
            <a:lvl8pPr indent="-317500" lvl="7" marL="36576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8pPr>
            <a:lvl9pPr indent="-317500" lvl="8" marL="41148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299934" y="459180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666666"/>
                </a:solidFill>
                <a:latin typeface="Montserrat Medium"/>
                <a:ea typeface="Montserrat Medium"/>
                <a:cs typeface="Montserrat Medium"/>
                <a:sym typeface="Montserrat Medium"/>
              </a:defRPr>
            </a:lvl1pPr>
            <a:lvl2pPr lvl="1" algn="r">
              <a:buNone/>
              <a:defRPr sz="1300">
                <a:solidFill>
                  <a:srgbClr val="666666"/>
                </a:solidFill>
                <a:latin typeface="Montserrat Medium"/>
                <a:ea typeface="Montserrat Medium"/>
                <a:cs typeface="Montserrat Medium"/>
                <a:sym typeface="Montserrat Medium"/>
              </a:defRPr>
            </a:lvl2pPr>
            <a:lvl3pPr lvl="2" algn="r">
              <a:buNone/>
              <a:defRPr sz="1300">
                <a:solidFill>
                  <a:srgbClr val="666666"/>
                </a:solidFill>
                <a:latin typeface="Montserrat Medium"/>
                <a:ea typeface="Montserrat Medium"/>
                <a:cs typeface="Montserrat Medium"/>
                <a:sym typeface="Montserrat Medium"/>
              </a:defRPr>
            </a:lvl3pPr>
            <a:lvl4pPr lvl="3" algn="r">
              <a:buNone/>
              <a:defRPr sz="1300">
                <a:solidFill>
                  <a:srgbClr val="666666"/>
                </a:solidFill>
                <a:latin typeface="Montserrat Medium"/>
                <a:ea typeface="Montserrat Medium"/>
                <a:cs typeface="Montserrat Medium"/>
                <a:sym typeface="Montserrat Medium"/>
              </a:defRPr>
            </a:lvl4pPr>
            <a:lvl5pPr lvl="4" algn="r">
              <a:buNone/>
              <a:defRPr sz="1300">
                <a:solidFill>
                  <a:srgbClr val="666666"/>
                </a:solidFill>
                <a:latin typeface="Montserrat Medium"/>
                <a:ea typeface="Montserrat Medium"/>
                <a:cs typeface="Montserrat Medium"/>
                <a:sym typeface="Montserrat Medium"/>
              </a:defRPr>
            </a:lvl5pPr>
            <a:lvl6pPr lvl="5" algn="r">
              <a:buNone/>
              <a:defRPr sz="1300">
                <a:solidFill>
                  <a:srgbClr val="666666"/>
                </a:solidFill>
                <a:latin typeface="Montserrat Medium"/>
                <a:ea typeface="Montserrat Medium"/>
                <a:cs typeface="Montserrat Medium"/>
                <a:sym typeface="Montserrat Medium"/>
              </a:defRPr>
            </a:lvl6pPr>
            <a:lvl7pPr lvl="6" algn="r">
              <a:buNone/>
              <a:defRPr sz="1300">
                <a:solidFill>
                  <a:srgbClr val="666666"/>
                </a:solidFill>
                <a:latin typeface="Montserrat Medium"/>
                <a:ea typeface="Montserrat Medium"/>
                <a:cs typeface="Montserrat Medium"/>
                <a:sym typeface="Montserrat Medium"/>
              </a:defRPr>
            </a:lvl7pPr>
            <a:lvl8pPr lvl="7" algn="r">
              <a:buNone/>
              <a:defRPr sz="1300">
                <a:solidFill>
                  <a:srgbClr val="666666"/>
                </a:solidFill>
                <a:latin typeface="Montserrat Medium"/>
                <a:ea typeface="Montserrat Medium"/>
                <a:cs typeface="Montserrat Medium"/>
                <a:sym typeface="Montserrat Medium"/>
              </a:defRPr>
            </a:lvl8pPr>
            <a:lvl9pPr lvl="8"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195275" y="560150"/>
            <a:ext cx="4810800" cy="17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900">
                <a:solidFill>
                  <a:schemeClr val="dk1"/>
                </a:solidFill>
                <a:latin typeface="Montserrat ExtraBold"/>
                <a:ea typeface="Montserrat ExtraBold"/>
                <a:cs typeface="Montserrat ExtraBold"/>
                <a:sym typeface="Montserrat ExtraBold"/>
              </a:rPr>
              <a:t>Food</a:t>
            </a:r>
            <a:endParaRPr sz="49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s" sz="4900">
                <a:solidFill>
                  <a:schemeClr val="dk1"/>
                </a:solidFill>
                <a:latin typeface="Montserrat ExtraBold"/>
                <a:ea typeface="Montserrat ExtraBold"/>
                <a:cs typeface="Montserrat ExtraBold"/>
                <a:sym typeface="Montserrat ExtraBold"/>
              </a:rPr>
              <a:t>Donation App</a:t>
            </a:r>
            <a:endParaRPr sz="4900">
              <a:solidFill>
                <a:schemeClr val="dk1"/>
              </a:solidFill>
              <a:latin typeface="Montserrat ExtraBold"/>
              <a:ea typeface="Montserrat ExtraBold"/>
              <a:cs typeface="Montserrat ExtraBold"/>
              <a:sym typeface="Montserrat ExtraBold"/>
            </a:endParaRPr>
          </a:p>
        </p:txBody>
      </p:sp>
      <p:sp>
        <p:nvSpPr>
          <p:cNvPr id="200" name="Google Shape;200;p26"/>
          <p:cNvSpPr txBox="1"/>
          <p:nvPr>
            <p:ph idx="4294967295"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pic>
        <p:nvPicPr>
          <p:cNvPr id="201" name="Google Shape;201;p26"/>
          <p:cNvPicPr preferRelativeResize="0"/>
          <p:nvPr/>
        </p:nvPicPr>
        <p:blipFill rotWithShape="1">
          <a:blip r:embed="rId3">
            <a:alphaModFix/>
          </a:blip>
          <a:srcRect b="1361" l="0" r="0" t="1361"/>
          <a:stretch/>
        </p:blipFill>
        <p:spPr>
          <a:xfrm>
            <a:off x="5320950" y="152400"/>
            <a:ext cx="2269035" cy="4838700"/>
          </a:xfrm>
          <a:prstGeom prst="rect">
            <a:avLst/>
          </a:prstGeom>
          <a:noFill/>
          <a:ln>
            <a:noFill/>
          </a:ln>
        </p:spPr>
      </p:pic>
      <p:sp>
        <p:nvSpPr>
          <p:cNvPr id="202" name="Google Shape;202;p26"/>
          <p:cNvSpPr txBox="1"/>
          <p:nvPr/>
        </p:nvSpPr>
        <p:spPr>
          <a:xfrm>
            <a:off x="1259375" y="2914750"/>
            <a:ext cx="2914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accent1"/>
                </a:solidFill>
                <a:latin typeface="Comic Sans MS"/>
                <a:ea typeface="Comic Sans MS"/>
                <a:cs typeface="Comic Sans MS"/>
                <a:sym typeface="Comic Sans MS"/>
              </a:rPr>
              <a:t>MEAL BRIDGE</a:t>
            </a:r>
            <a:endParaRPr b="1" sz="2700">
              <a:solidFill>
                <a:schemeClr val="accent1"/>
              </a:solidFill>
              <a:latin typeface="Comic Sans MS"/>
              <a:ea typeface="Comic Sans MS"/>
              <a:cs typeface="Comic Sans MS"/>
              <a:sym typeface="Comic Sans MS"/>
            </a:endParaRPr>
          </a:p>
        </p:txBody>
      </p:sp>
      <p:sp>
        <p:nvSpPr>
          <p:cNvPr id="203" name="Google Shape;203;p26"/>
          <p:cNvSpPr txBox="1"/>
          <p:nvPr/>
        </p:nvSpPr>
        <p:spPr>
          <a:xfrm>
            <a:off x="3790100" y="3368325"/>
            <a:ext cx="53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204" name="Google Shape;204;p26"/>
          <p:cNvSpPr txBox="1"/>
          <p:nvPr/>
        </p:nvSpPr>
        <p:spPr>
          <a:xfrm>
            <a:off x="829925" y="3515050"/>
            <a:ext cx="3541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dk2"/>
                </a:solidFill>
                <a:latin typeface="Montserrat"/>
                <a:ea typeface="Montserrat"/>
                <a:cs typeface="Montserrat"/>
                <a:sym typeface="Montserrat"/>
              </a:rPr>
              <a:t>“Bridging the gap, Fighting waste, Feeding Lives”</a:t>
            </a:r>
            <a:endParaRPr b="1" sz="1500">
              <a:solidFill>
                <a:schemeClr val="dk2"/>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457125" y="149775"/>
            <a:ext cx="75915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PROFILE SETUP &amp; LOGIN</a:t>
            </a:r>
            <a:endParaRPr>
              <a:solidFill>
                <a:schemeClr val="accent1"/>
              </a:solidFill>
            </a:endParaRPr>
          </a:p>
        </p:txBody>
      </p:sp>
      <p:sp>
        <p:nvSpPr>
          <p:cNvPr id="272" name="Google Shape;272;p3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73" name="Google Shape;273;p35"/>
          <p:cNvPicPr preferRelativeResize="0"/>
          <p:nvPr/>
        </p:nvPicPr>
        <p:blipFill>
          <a:blip r:embed="rId3">
            <a:alphaModFix/>
          </a:blip>
          <a:stretch>
            <a:fillRect/>
          </a:stretch>
        </p:blipFill>
        <p:spPr>
          <a:xfrm>
            <a:off x="3237500" y="709000"/>
            <a:ext cx="1913934" cy="4081450"/>
          </a:xfrm>
          <a:prstGeom prst="rect">
            <a:avLst/>
          </a:prstGeom>
          <a:noFill/>
          <a:ln>
            <a:noFill/>
          </a:ln>
        </p:spPr>
      </p:pic>
      <p:pic>
        <p:nvPicPr>
          <p:cNvPr id="274" name="Google Shape;274;p35"/>
          <p:cNvPicPr preferRelativeResize="0"/>
          <p:nvPr/>
        </p:nvPicPr>
        <p:blipFill>
          <a:blip r:embed="rId4">
            <a:alphaModFix/>
          </a:blip>
          <a:stretch>
            <a:fillRect/>
          </a:stretch>
        </p:blipFill>
        <p:spPr>
          <a:xfrm>
            <a:off x="668300" y="646463"/>
            <a:ext cx="1842937" cy="4206525"/>
          </a:xfrm>
          <a:prstGeom prst="rect">
            <a:avLst/>
          </a:prstGeom>
          <a:noFill/>
          <a:ln>
            <a:noFill/>
          </a:ln>
        </p:spPr>
      </p:pic>
      <p:sp>
        <p:nvSpPr>
          <p:cNvPr id="275" name="Google Shape;275;p35"/>
          <p:cNvSpPr txBox="1"/>
          <p:nvPr/>
        </p:nvSpPr>
        <p:spPr>
          <a:xfrm>
            <a:off x="5971025" y="859300"/>
            <a:ext cx="2451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latin typeface="Montserrat"/>
                <a:ea typeface="Montserrat"/>
                <a:cs typeface="Montserrat"/>
                <a:sym typeface="Montserrat"/>
              </a:rPr>
              <a:t>The Sign In and Sign Up</a:t>
            </a:r>
            <a:endParaRPr b="1" sz="1800">
              <a:latin typeface="Montserrat"/>
              <a:ea typeface="Montserrat"/>
              <a:cs typeface="Montserrat"/>
              <a:sym typeface="Montserrat"/>
            </a:endParaRPr>
          </a:p>
          <a:p>
            <a:pPr indent="0" lvl="0" marL="0" rtl="0" algn="l">
              <a:spcBef>
                <a:spcPts val="0"/>
              </a:spcBef>
              <a:spcAft>
                <a:spcPts val="0"/>
              </a:spcAft>
              <a:buNone/>
            </a:pPr>
            <a:r>
              <a:rPr b="1" lang="es" sz="1800">
                <a:latin typeface="Montserrat"/>
                <a:ea typeface="Montserrat"/>
                <a:cs typeface="Montserrat"/>
                <a:sym typeface="Montserrat"/>
              </a:rPr>
              <a:t>pages urge users to own an account before they are granted access to the application.</a:t>
            </a:r>
            <a:endParaRPr b="1" sz="18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609567" y="524625"/>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DONATE </a:t>
            </a:r>
            <a:endParaRPr b="1"/>
          </a:p>
        </p:txBody>
      </p:sp>
      <p:sp>
        <p:nvSpPr>
          <p:cNvPr id="281" name="Google Shape;281;p36"/>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282" name="Google Shape;282;p36"/>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83" name="Google Shape;283;p36"/>
          <p:cNvPicPr preferRelativeResize="0"/>
          <p:nvPr/>
        </p:nvPicPr>
        <p:blipFill>
          <a:blip r:embed="rId3">
            <a:alphaModFix/>
          </a:blip>
          <a:stretch>
            <a:fillRect/>
          </a:stretch>
        </p:blipFill>
        <p:spPr>
          <a:xfrm>
            <a:off x="5318905" y="218125"/>
            <a:ext cx="2159692" cy="4838700"/>
          </a:xfrm>
          <a:prstGeom prst="rect">
            <a:avLst/>
          </a:prstGeom>
          <a:noFill/>
          <a:ln>
            <a:noFill/>
          </a:ln>
        </p:spPr>
      </p:pic>
      <p:sp>
        <p:nvSpPr>
          <p:cNvPr id="284" name="Google Shape;284;p36"/>
          <p:cNvSpPr txBox="1"/>
          <p:nvPr/>
        </p:nvSpPr>
        <p:spPr>
          <a:xfrm>
            <a:off x="518725" y="1264625"/>
            <a:ext cx="30879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latin typeface="Montserrat"/>
                <a:ea typeface="Montserrat"/>
                <a:cs typeface="Montserrat"/>
                <a:sym typeface="Montserrat"/>
              </a:rPr>
              <a:t>We made use of forms to collect the food donation details. As such, it is easier to collect and store the details and further display them on the feed</a:t>
            </a:r>
            <a:r>
              <a:rPr lang="es">
                <a:latin typeface="Montserrat Light"/>
                <a:ea typeface="Montserrat Light"/>
                <a:cs typeface="Montserrat Light"/>
                <a:sym typeface="Montserrat Light"/>
              </a:rPr>
              <a:t>.</a:t>
            </a:r>
            <a:endParaRPr>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609567" y="524625"/>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SELL AT DISCOUNT</a:t>
            </a:r>
            <a:endParaRPr b="1"/>
          </a:p>
        </p:txBody>
      </p:sp>
      <p:sp>
        <p:nvSpPr>
          <p:cNvPr id="290" name="Google Shape;290;p37"/>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291" name="Google Shape;291;p37"/>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92" name="Google Shape;292;p37"/>
          <p:cNvPicPr preferRelativeResize="0"/>
          <p:nvPr/>
        </p:nvPicPr>
        <p:blipFill>
          <a:blip r:embed="rId3">
            <a:alphaModFix/>
          </a:blip>
          <a:stretch>
            <a:fillRect/>
          </a:stretch>
        </p:blipFill>
        <p:spPr>
          <a:xfrm>
            <a:off x="5197142" y="152400"/>
            <a:ext cx="2171104" cy="4838700"/>
          </a:xfrm>
          <a:prstGeom prst="rect">
            <a:avLst/>
          </a:prstGeom>
          <a:noFill/>
          <a:ln>
            <a:noFill/>
          </a:ln>
        </p:spPr>
      </p:pic>
      <p:sp>
        <p:nvSpPr>
          <p:cNvPr id="293" name="Google Shape;293;p37"/>
          <p:cNvSpPr txBox="1"/>
          <p:nvPr/>
        </p:nvSpPr>
        <p:spPr>
          <a:xfrm>
            <a:off x="609575" y="1389625"/>
            <a:ext cx="3000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chemeClr val="dk1"/>
                </a:solidFill>
                <a:latin typeface="Montserrat"/>
                <a:ea typeface="Montserrat"/>
                <a:cs typeface="Montserrat"/>
                <a:sym typeface="Montserrat"/>
              </a:rPr>
              <a:t>We equally made use of forms here, for users who decide to sell </a:t>
            </a:r>
            <a:r>
              <a:rPr b="1" lang="es" sz="1700">
                <a:solidFill>
                  <a:schemeClr val="dk1"/>
                </a:solidFill>
                <a:latin typeface="Montserrat"/>
                <a:ea typeface="Montserrat"/>
                <a:cs typeface="Montserrat"/>
                <a:sym typeface="Montserrat"/>
              </a:rPr>
              <a:t>their</a:t>
            </a:r>
            <a:r>
              <a:rPr b="1" lang="es" sz="1700">
                <a:solidFill>
                  <a:schemeClr val="dk1"/>
                </a:solidFill>
                <a:latin typeface="Montserrat"/>
                <a:ea typeface="Montserrat"/>
                <a:cs typeface="Montserrat"/>
                <a:sym typeface="Montserrat"/>
              </a:rPr>
              <a:t> food instead of donate</a:t>
            </a:r>
            <a:r>
              <a:rPr lang="es">
                <a:solidFill>
                  <a:schemeClr val="dk1"/>
                </a:solidFill>
                <a:latin typeface="Montserrat Light"/>
                <a:ea typeface="Montserrat Light"/>
                <a:cs typeface="Montserrat Light"/>
                <a:sym typeface="Montserrat Light"/>
              </a:rPr>
              <a:t>.</a:t>
            </a:r>
            <a:endParaRPr>
              <a:solidFill>
                <a:schemeClr val="dk1"/>
              </a:solidFill>
              <a:latin typeface="Montserrat Light"/>
              <a:ea typeface="Montserrat Light"/>
              <a:cs typeface="Montserrat Light"/>
              <a:sym typeface="Montserra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609567" y="524625"/>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RECEIVE</a:t>
            </a:r>
            <a:endParaRPr b="1"/>
          </a:p>
        </p:txBody>
      </p:sp>
      <p:sp>
        <p:nvSpPr>
          <p:cNvPr id="299" name="Google Shape;299;p38"/>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300" name="Google Shape;300;p38"/>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01" name="Google Shape;301;p38"/>
          <p:cNvPicPr preferRelativeResize="0"/>
          <p:nvPr/>
        </p:nvPicPr>
        <p:blipFill>
          <a:blip r:embed="rId3">
            <a:alphaModFix/>
          </a:blip>
          <a:stretch>
            <a:fillRect/>
          </a:stretch>
        </p:blipFill>
        <p:spPr>
          <a:xfrm>
            <a:off x="5072067" y="152400"/>
            <a:ext cx="2216704" cy="4838700"/>
          </a:xfrm>
          <a:prstGeom prst="rect">
            <a:avLst/>
          </a:prstGeom>
          <a:noFill/>
          <a:ln>
            <a:noFill/>
          </a:ln>
        </p:spPr>
      </p:pic>
      <p:sp>
        <p:nvSpPr>
          <p:cNvPr id="302" name="Google Shape;302;p38"/>
          <p:cNvSpPr txBox="1"/>
          <p:nvPr/>
        </p:nvSpPr>
        <p:spPr>
          <a:xfrm>
            <a:off x="609575" y="1432800"/>
            <a:ext cx="30000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chemeClr val="dk1"/>
                </a:solidFill>
                <a:latin typeface="Montserrat"/>
                <a:ea typeface="Montserrat"/>
                <a:cs typeface="Montserrat"/>
                <a:sym typeface="Montserrat"/>
              </a:rPr>
              <a:t>On the receive or search food page, a feed displays all the food items available for donation or for sale as were uploaded by the donor or seller.</a:t>
            </a:r>
            <a:endParaRPr>
              <a:solidFill>
                <a:schemeClr val="dk1"/>
              </a:solidFill>
              <a:latin typeface="Montserrat Light"/>
              <a:ea typeface="Montserrat Light"/>
              <a:cs typeface="Montserrat Light"/>
              <a:sym typeface="Montserra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609567" y="524625"/>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OTHER INTERACTIONS</a:t>
            </a:r>
            <a:endParaRPr b="1"/>
          </a:p>
        </p:txBody>
      </p:sp>
      <p:sp>
        <p:nvSpPr>
          <p:cNvPr id="308" name="Google Shape;308;p39"/>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309" name="Google Shape;309;p39"/>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10" name="Google Shape;310;p39"/>
          <p:cNvSpPr txBox="1"/>
          <p:nvPr/>
        </p:nvSpPr>
        <p:spPr>
          <a:xfrm>
            <a:off x="609575" y="1432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Montserrat Light"/>
              <a:ea typeface="Montserrat Light"/>
              <a:cs typeface="Montserrat Light"/>
              <a:sym typeface="Montserrat Light"/>
            </a:endParaRPr>
          </a:p>
        </p:txBody>
      </p:sp>
      <p:sp>
        <p:nvSpPr>
          <p:cNvPr id="311" name="Google Shape;311;p39"/>
          <p:cNvSpPr txBox="1"/>
          <p:nvPr/>
        </p:nvSpPr>
        <p:spPr>
          <a:xfrm>
            <a:off x="827525" y="1612025"/>
            <a:ext cx="28275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Montserrat"/>
              <a:buChar char="●"/>
            </a:pPr>
            <a:r>
              <a:rPr b="1" lang="es" sz="2000">
                <a:latin typeface="Montserrat"/>
                <a:ea typeface="Montserrat"/>
                <a:cs typeface="Montserrat"/>
                <a:sym typeface="Montserrat"/>
              </a:rPr>
              <a:t>Notification</a:t>
            </a:r>
            <a:endParaRPr b="1" sz="20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b="1" lang="es" sz="2000">
                <a:latin typeface="Montserrat"/>
                <a:ea typeface="Montserrat"/>
                <a:cs typeface="Montserrat"/>
                <a:sym typeface="Montserrat"/>
              </a:rPr>
              <a:t>History</a:t>
            </a:r>
            <a:endParaRPr b="1" sz="20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b="1" lang="es" sz="2000">
                <a:latin typeface="Montserrat"/>
                <a:ea typeface="Montserrat"/>
                <a:cs typeface="Montserrat"/>
                <a:sym typeface="Montserrat"/>
              </a:rPr>
              <a:t>User Profile</a:t>
            </a:r>
            <a:endParaRPr b="1" sz="2000">
              <a:latin typeface="Montserrat"/>
              <a:ea typeface="Montserrat"/>
              <a:cs typeface="Montserrat"/>
              <a:sym typeface="Montserrat"/>
            </a:endParaRPr>
          </a:p>
          <a:p>
            <a:pPr indent="0" lvl="0" marL="45720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609567" y="524625"/>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COLOR CHOICE </a:t>
            </a:r>
            <a:endParaRPr b="1"/>
          </a:p>
        </p:txBody>
      </p:sp>
      <p:sp>
        <p:nvSpPr>
          <p:cNvPr id="317" name="Google Shape;317;p40"/>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318" name="Google Shape;318;p40"/>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grpSp>
        <p:nvGrpSpPr>
          <p:cNvPr id="319" name="Google Shape;319;p40"/>
          <p:cNvGrpSpPr/>
          <p:nvPr/>
        </p:nvGrpSpPr>
        <p:grpSpPr>
          <a:xfrm>
            <a:off x="1078450" y="1321447"/>
            <a:ext cx="6285907" cy="3483369"/>
            <a:chOff x="2030598" y="1012642"/>
            <a:chExt cx="5082807" cy="3483369"/>
          </a:xfrm>
        </p:grpSpPr>
        <p:grpSp>
          <p:nvGrpSpPr>
            <p:cNvPr id="320" name="Google Shape;320;p40"/>
            <p:cNvGrpSpPr/>
            <p:nvPr/>
          </p:nvGrpSpPr>
          <p:grpSpPr>
            <a:xfrm>
              <a:off x="2030598" y="1012642"/>
              <a:ext cx="1106363" cy="3483369"/>
              <a:chOff x="2030598" y="1012642"/>
              <a:chExt cx="1106363" cy="3483369"/>
            </a:xfrm>
          </p:grpSpPr>
          <p:sp>
            <p:nvSpPr>
              <p:cNvPr id="321" name="Google Shape;321;p40"/>
              <p:cNvSpPr/>
              <p:nvPr/>
            </p:nvSpPr>
            <p:spPr>
              <a:xfrm>
                <a:off x="2030598" y="2168568"/>
                <a:ext cx="1106357" cy="2327442"/>
              </a:xfrm>
              <a:custGeom>
                <a:rect b="b" l="l" r="r" t="t"/>
                <a:pathLst>
                  <a:path extrusionOk="0" h="20926" w="11798">
                    <a:moveTo>
                      <a:pt x="0" y="0"/>
                    </a:moveTo>
                    <a:lnTo>
                      <a:pt x="0" y="20925"/>
                    </a:lnTo>
                    <a:lnTo>
                      <a:pt x="11797" y="20925"/>
                    </a:lnTo>
                    <a:lnTo>
                      <a:pt x="1179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2030604" y="1012642"/>
                <a:ext cx="1106357" cy="1315534"/>
              </a:xfrm>
              <a:custGeom>
                <a:rect b="b" l="l" r="r" t="t"/>
                <a:pathLst>
                  <a:path extrusionOk="0" h="14029" w="11798">
                    <a:moveTo>
                      <a:pt x="0" y="1"/>
                    </a:moveTo>
                    <a:lnTo>
                      <a:pt x="0" y="12327"/>
                    </a:lnTo>
                    <a:lnTo>
                      <a:pt x="8110" y="12327"/>
                    </a:lnTo>
                    <a:lnTo>
                      <a:pt x="8846" y="14028"/>
                    </a:lnTo>
                    <a:lnTo>
                      <a:pt x="9586" y="12327"/>
                    </a:lnTo>
                    <a:lnTo>
                      <a:pt x="11797" y="12327"/>
                    </a:lnTo>
                    <a:lnTo>
                      <a:pt x="11797"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lt1"/>
                    </a:solidFill>
                  </a:rPr>
                  <a:t>#FFA500</a:t>
                </a:r>
                <a:endParaRPr b="1">
                  <a:solidFill>
                    <a:schemeClr val="lt1"/>
                  </a:solidFill>
                </a:endParaRPr>
              </a:p>
            </p:txBody>
          </p:sp>
        </p:grpSp>
        <p:grpSp>
          <p:nvGrpSpPr>
            <p:cNvPr id="323" name="Google Shape;323;p40"/>
            <p:cNvGrpSpPr/>
            <p:nvPr/>
          </p:nvGrpSpPr>
          <p:grpSpPr>
            <a:xfrm>
              <a:off x="3353291" y="1012642"/>
              <a:ext cx="1106366" cy="3483369"/>
              <a:chOff x="3353291" y="1012642"/>
              <a:chExt cx="1106366" cy="3483369"/>
            </a:xfrm>
          </p:grpSpPr>
          <p:sp>
            <p:nvSpPr>
              <p:cNvPr id="324" name="Google Shape;324;p40"/>
              <p:cNvSpPr/>
              <p:nvPr/>
            </p:nvSpPr>
            <p:spPr>
              <a:xfrm>
                <a:off x="3353291" y="2168568"/>
                <a:ext cx="1106357" cy="2327442"/>
              </a:xfrm>
              <a:custGeom>
                <a:rect b="b" l="l" r="r" t="t"/>
                <a:pathLst>
                  <a:path extrusionOk="0" h="20926" w="11798">
                    <a:moveTo>
                      <a:pt x="1" y="0"/>
                    </a:moveTo>
                    <a:lnTo>
                      <a:pt x="1" y="20925"/>
                    </a:lnTo>
                    <a:lnTo>
                      <a:pt x="11798" y="20925"/>
                    </a:lnTo>
                    <a:lnTo>
                      <a:pt x="1179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3353300" y="1012642"/>
                <a:ext cx="1106357" cy="1315534"/>
              </a:xfrm>
              <a:custGeom>
                <a:rect b="b" l="l" r="r" t="t"/>
                <a:pathLst>
                  <a:path extrusionOk="0" h="14029" w="11798">
                    <a:moveTo>
                      <a:pt x="1" y="1"/>
                    </a:moveTo>
                    <a:lnTo>
                      <a:pt x="1" y="12327"/>
                    </a:lnTo>
                    <a:lnTo>
                      <a:pt x="8114" y="12327"/>
                    </a:lnTo>
                    <a:lnTo>
                      <a:pt x="8850" y="14028"/>
                    </a:lnTo>
                    <a:lnTo>
                      <a:pt x="9586" y="12327"/>
                    </a:lnTo>
                    <a:lnTo>
                      <a:pt x="11798" y="12327"/>
                    </a:lnTo>
                    <a:lnTo>
                      <a:pt x="11798" y="1"/>
                    </a:ln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lt1"/>
                    </a:solidFill>
                  </a:rPr>
                  <a:t>#FFB800</a:t>
                </a:r>
                <a:endParaRPr b="1">
                  <a:solidFill>
                    <a:schemeClr val="lt1"/>
                  </a:solidFill>
                </a:endParaRPr>
              </a:p>
            </p:txBody>
          </p:sp>
        </p:grpSp>
        <p:grpSp>
          <p:nvGrpSpPr>
            <p:cNvPr id="326" name="Google Shape;326;p40"/>
            <p:cNvGrpSpPr/>
            <p:nvPr/>
          </p:nvGrpSpPr>
          <p:grpSpPr>
            <a:xfrm>
              <a:off x="4680210" y="1012642"/>
              <a:ext cx="1106270" cy="3483369"/>
              <a:chOff x="4680210" y="1012642"/>
              <a:chExt cx="1106270" cy="3483369"/>
            </a:xfrm>
          </p:grpSpPr>
          <p:sp>
            <p:nvSpPr>
              <p:cNvPr id="327" name="Google Shape;327;p40"/>
              <p:cNvSpPr/>
              <p:nvPr/>
            </p:nvSpPr>
            <p:spPr>
              <a:xfrm>
                <a:off x="4680210" y="2168568"/>
                <a:ext cx="1106264" cy="2327442"/>
              </a:xfrm>
              <a:custGeom>
                <a:rect b="b" l="l" r="r" t="t"/>
                <a:pathLst>
                  <a:path extrusionOk="0" h="20926" w="11797">
                    <a:moveTo>
                      <a:pt x="0" y="0"/>
                    </a:moveTo>
                    <a:lnTo>
                      <a:pt x="0" y="20925"/>
                    </a:lnTo>
                    <a:lnTo>
                      <a:pt x="11797" y="20925"/>
                    </a:lnTo>
                    <a:lnTo>
                      <a:pt x="1179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4680216" y="1012642"/>
                <a:ext cx="1106264" cy="1315534"/>
              </a:xfrm>
              <a:custGeom>
                <a:rect b="b" l="l" r="r" t="t"/>
                <a:pathLst>
                  <a:path extrusionOk="0" h="14029" w="11797">
                    <a:moveTo>
                      <a:pt x="0" y="1"/>
                    </a:moveTo>
                    <a:lnTo>
                      <a:pt x="0" y="12327"/>
                    </a:lnTo>
                    <a:lnTo>
                      <a:pt x="8113" y="12327"/>
                    </a:lnTo>
                    <a:lnTo>
                      <a:pt x="8849" y="14028"/>
                    </a:lnTo>
                    <a:lnTo>
                      <a:pt x="9585" y="12327"/>
                    </a:lnTo>
                    <a:lnTo>
                      <a:pt x="11797" y="12327"/>
                    </a:lnTo>
                    <a:lnTo>
                      <a:pt x="117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lt1"/>
                    </a:solidFill>
                  </a:rPr>
                  <a:t>#BDBDBD</a:t>
                </a:r>
                <a:endParaRPr>
                  <a:solidFill>
                    <a:schemeClr val="lt1"/>
                  </a:solidFill>
                </a:endParaRPr>
              </a:p>
            </p:txBody>
          </p:sp>
        </p:grpSp>
        <p:grpSp>
          <p:nvGrpSpPr>
            <p:cNvPr id="329" name="Google Shape;329;p40"/>
            <p:cNvGrpSpPr/>
            <p:nvPr/>
          </p:nvGrpSpPr>
          <p:grpSpPr>
            <a:xfrm>
              <a:off x="6007039" y="1012642"/>
              <a:ext cx="1106366" cy="3483369"/>
              <a:chOff x="6007039" y="1012642"/>
              <a:chExt cx="1106366" cy="3483369"/>
            </a:xfrm>
          </p:grpSpPr>
          <p:sp>
            <p:nvSpPr>
              <p:cNvPr id="330" name="Google Shape;330;p40"/>
              <p:cNvSpPr/>
              <p:nvPr/>
            </p:nvSpPr>
            <p:spPr>
              <a:xfrm>
                <a:off x="6007047" y="2168568"/>
                <a:ext cx="1106357" cy="2327442"/>
              </a:xfrm>
              <a:custGeom>
                <a:rect b="b" l="l" r="r" t="t"/>
                <a:pathLst>
                  <a:path extrusionOk="0" h="20926" w="11798">
                    <a:moveTo>
                      <a:pt x="0" y="0"/>
                    </a:moveTo>
                    <a:lnTo>
                      <a:pt x="0" y="20925"/>
                    </a:lnTo>
                    <a:lnTo>
                      <a:pt x="11797" y="20925"/>
                    </a:lnTo>
                    <a:lnTo>
                      <a:pt x="1179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6007039" y="1012642"/>
                <a:ext cx="1106357" cy="1315534"/>
              </a:xfrm>
              <a:custGeom>
                <a:rect b="b" l="l" r="r" t="t"/>
                <a:pathLst>
                  <a:path extrusionOk="0" h="14029" w="11798">
                    <a:moveTo>
                      <a:pt x="0" y="1"/>
                    </a:moveTo>
                    <a:lnTo>
                      <a:pt x="0" y="12327"/>
                    </a:lnTo>
                    <a:lnTo>
                      <a:pt x="8110" y="12327"/>
                    </a:lnTo>
                    <a:lnTo>
                      <a:pt x="8850" y="14028"/>
                    </a:lnTo>
                    <a:lnTo>
                      <a:pt x="9586" y="12327"/>
                    </a:lnTo>
                    <a:lnTo>
                      <a:pt x="11797" y="12327"/>
                    </a:lnTo>
                    <a:lnTo>
                      <a:pt x="11797" y="1"/>
                    </a:ln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lt1"/>
                    </a:solidFill>
                  </a:rPr>
                  <a:t>#F#</a:t>
                </a:r>
                <a:r>
                  <a:rPr b="1" lang="es">
                    <a:solidFill>
                      <a:schemeClr val="dk1"/>
                    </a:solidFill>
                  </a:rPr>
                  <a:t>#FFFFFF</a:t>
                </a:r>
                <a:r>
                  <a:rPr b="1" lang="es">
                    <a:solidFill>
                      <a:schemeClr val="lt1"/>
                    </a:solidFill>
                  </a:rPr>
                  <a:t>F</a:t>
                </a:r>
                <a:endParaRPr>
                  <a:solidFill>
                    <a:schemeClr val="dk1"/>
                  </a:solidFill>
                </a:endParaRPr>
              </a:p>
            </p:txBody>
          </p:sp>
        </p:grpSp>
      </p:grpSp>
      <p:sp>
        <p:nvSpPr>
          <p:cNvPr id="332" name="Google Shape;332;p40"/>
          <p:cNvSpPr txBox="1"/>
          <p:nvPr/>
        </p:nvSpPr>
        <p:spPr>
          <a:xfrm>
            <a:off x="6048225" y="2588425"/>
            <a:ext cx="1219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latin typeface="Montserrat Light"/>
                <a:ea typeface="Montserrat Light"/>
                <a:cs typeface="Montserrat Light"/>
                <a:sym typeface="Montserrat Light"/>
              </a:rPr>
              <a:t>White is a neutral color that can be used to create a sense of balance and harmony. It can also be used to make text and images more readable.</a:t>
            </a:r>
            <a:endParaRPr sz="1100">
              <a:solidFill>
                <a:schemeClr val="lt1"/>
              </a:solidFill>
              <a:latin typeface="Montserrat Light"/>
              <a:ea typeface="Montserrat Light"/>
              <a:cs typeface="Montserrat Light"/>
              <a:sym typeface="Montserrat Light"/>
            </a:endParaRPr>
          </a:p>
        </p:txBody>
      </p:sp>
      <p:sp>
        <p:nvSpPr>
          <p:cNvPr id="333" name="Google Shape;333;p40"/>
          <p:cNvSpPr txBox="1"/>
          <p:nvPr/>
        </p:nvSpPr>
        <p:spPr>
          <a:xfrm>
            <a:off x="4346125" y="2588425"/>
            <a:ext cx="1219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latin typeface="Montserrat Light"/>
                <a:ea typeface="Montserrat Light"/>
                <a:cs typeface="Montserrat Light"/>
                <a:sym typeface="Montserrat Light"/>
              </a:rPr>
              <a:t>This a powerful color that can be used to create a sense of urgency or importance. This can be helpful in encouraging people to donate food.</a:t>
            </a:r>
            <a:endParaRPr sz="1100">
              <a:solidFill>
                <a:schemeClr val="lt1"/>
              </a:solidFill>
              <a:latin typeface="Montserrat Light"/>
              <a:ea typeface="Montserrat Light"/>
              <a:cs typeface="Montserrat Light"/>
              <a:sym typeface="Montserrat Light"/>
            </a:endParaRPr>
          </a:p>
        </p:txBody>
      </p:sp>
      <p:sp>
        <p:nvSpPr>
          <p:cNvPr id="334" name="Google Shape;334;p40"/>
          <p:cNvSpPr txBox="1"/>
          <p:nvPr/>
        </p:nvSpPr>
        <p:spPr>
          <a:xfrm>
            <a:off x="1078450" y="2526775"/>
            <a:ext cx="1264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latin typeface="Montserrat Light"/>
                <a:ea typeface="Montserrat Light"/>
                <a:cs typeface="Montserrat Light"/>
                <a:sym typeface="Montserrat Light"/>
              </a:rPr>
              <a:t>Orange is a warm color that is often associated with happiness,. These are all positive emotions that can be associated with food donation, as it is an act of kindness and generosity.</a:t>
            </a:r>
            <a:endParaRPr sz="1000">
              <a:solidFill>
                <a:schemeClr val="lt1"/>
              </a:solidFill>
              <a:latin typeface="Montserrat Light"/>
              <a:ea typeface="Montserrat Light"/>
              <a:cs typeface="Montserrat Light"/>
              <a:sym typeface="Montserrat Light"/>
            </a:endParaRPr>
          </a:p>
        </p:txBody>
      </p:sp>
      <p:sp>
        <p:nvSpPr>
          <p:cNvPr id="335" name="Google Shape;335;p40"/>
          <p:cNvSpPr txBox="1"/>
          <p:nvPr/>
        </p:nvSpPr>
        <p:spPr>
          <a:xfrm>
            <a:off x="2774850" y="2714100"/>
            <a:ext cx="1264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latin typeface="Montserrat Light"/>
                <a:ea typeface="Montserrat Light"/>
                <a:cs typeface="Montserrat Light"/>
                <a:sym typeface="Montserrat Light"/>
              </a:rPr>
              <a:t>Orange is a very bright color, so using a secondary color that is darker or more muted can help to create contrast and make the design more visually appealing.</a:t>
            </a:r>
            <a:endParaRPr sz="1000">
              <a:solidFill>
                <a:schemeClr val="lt1"/>
              </a:solidFill>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9" name="Shape 339"/>
        <p:cNvGrpSpPr/>
        <p:nvPr/>
      </p:nvGrpSpPr>
      <p:grpSpPr>
        <a:xfrm>
          <a:off x="0" y="0"/>
          <a:ext cx="0" cy="0"/>
          <a:chOff x="0" y="0"/>
          <a:chExt cx="0" cy="0"/>
        </a:xfrm>
      </p:grpSpPr>
      <p:sp>
        <p:nvSpPr>
          <p:cNvPr id="340" name="Google Shape;340;p41"/>
          <p:cNvSpPr txBox="1"/>
          <p:nvPr>
            <p:ph idx="1" type="subTitle"/>
          </p:nvPr>
        </p:nvSpPr>
        <p:spPr>
          <a:xfrm>
            <a:off x="1032775" y="1533575"/>
            <a:ext cx="6557100" cy="182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900">
                <a:solidFill>
                  <a:schemeClr val="dk1"/>
                </a:solidFill>
                <a:latin typeface="Arial"/>
                <a:ea typeface="Arial"/>
                <a:cs typeface="Arial"/>
                <a:sym typeface="Arial"/>
              </a:rPr>
              <a:t>Designing a food donation platform that is user-friendly can be challenging. By utilising a design tool like Figma we were able to design and  create a consistent design system, collaborate effectively with our team, and incorporate user feedback.</a:t>
            </a:r>
            <a:endParaRPr b="1" sz="2300">
              <a:solidFill>
                <a:schemeClr val="dk1"/>
              </a:solidFill>
              <a:latin typeface="Montserrat"/>
              <a:ea typeface="Montserrat"/>
              <a:cs typeface="Montserrat"/>
              <a:sym typeface="Montserrat"/>
            </a:endParaRPr>
          </a:p>
        </p:txBody>
      </p:sp>
      <p:sp>
        <p:nvSpPr>
          <p:cNvPr id="341" name="Google Shape;341;p41"/>
          <p:cNvSpPr txBox="1"/>
          <p:nvPr/>
        </p:nvSpPr>
        <p:spPr>
          <a:xfrm>
            <a:off x="402925" y="318900"/>
            <a:ext cx="3309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100">
                <a:solidFill>
                  <a:schemeClr val="lt1"/>
                </a:solidFill>
                <a:latin typeface="Montserrat"/>
                <a:ea typeface="Montserrat"/>
                <a:cs typeface="Montserrat"/>
                <a:sym typeface="Montserrat"/>
              </a:rPr>
              <a:t>CONCLUSION</a:t>
            </a:r>
            <a:endParaRPr b="1" sz="31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alpha val="0"/>
          </a:srgbClr>
        </a:solidFill>
      </p:bgPr>
    </p:bg>
    <p:spTree>
      <p:nvGrpSpPr>
        <p:cNvPr id="345" name="Shape 345"/>
        <p:cNvGrpSpPr/>
        <p:nvPr/>
      </p:nvGrpSpPr>
      <p:grpSpPr>
        <a:xfrm>
          <a:off x="0" y="0"/>
          <a:ext cx="0" cy="0"/>
          <a:chOff x="0" y="0"/>
          <a:chExt cx="0" cy="0"/>
        </a:xfrm>
      </p:grpSpPr>
      <p:sp>
        <p:nvSpPr>
          <p:cNvPr id="346" name="Google Shape;346;p42"/>
          <p:cNvSpPr txBox="1"/>
          <p:nvPr>
            <p:ph type="title"/>
          </p:nvPr>
        </p:nvSpPr>
        <p:spPr>
          <a:xfrm>
            <a:off x="1349850" y="1457970"/>
            <a:ext cx="6779700" cy="11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latin typeface="Montserrat ExtraBold"/>
                <a:ea typeface="Montserrat ExtraBold"/>
                <a:cs typeface="Montserrat ExtraBold"/>
                <a:sym typeface="Montserrat ExtraBold"/>
              </a:rPr>
              <a:t>Thanks</a:t>
            </a:r>
            <a:r>
              <a:rPr lang="es" sz="7200">
                <a:latin typeface="Montserrat ExtraBold"/>
                <a:ea typeface="Montserrat ExtraBold"/>
                <a:cs typeface="Montserrat ExtraBold"/>
                <a:sym typeface="Montserrat ExtraBold"/>
              </a:rPr>
              <a:t>!</a:t>
            </a:r>
            <a:endParaRPr sz="7200">
              <a:latin typeface="Montserrat ExtraBold"/>
              <a:ea typeface="Montserrat ExtraBold"/>
              <a:cs typeface="Montserrat ExtraBold"/>
              <a:sym typeface="Montserrat ExtraBold"/>
            </a:endParaRPr>
          </a:p>
        </p:txBody>
      </p:sp>
      <p:sp>
        <p:nvSpPr>
          <p:cNvPr id="347" name="Google Shape;347;p42"/>
          <p:cNvSpPr txBox="1"/>
          <p:nvPr>
            <p:ph idx="1" type="subTitle"/>
          </p:nvPr>
        </p:nvSpPr>
        <p:spPr>
          <a:xfrm>
            <a:off x="1899150" y="2890088"/>
            <a:ext cx="56811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800">
                <a:solidFill>
                  <a:srgbClr val="535353"/>
                </a:solidFill>
                <a:latin typeface="Montserrat Medium"/>
                <a:ea typeface="Montserrat Medium"/>
                <a:cs typeface="Montserrat Medium"/>
                <a:sym typeface="Montserrat Medium"/>
              </a:rPr>
              <a:t>FOR YOUR KEEN </a:t>
            </a:r>
            <a:r>
              <a:rPr lang="es" sz="1800">
                <a:solidFill>
                  <a:srgbClr val="535353"/>
                </a:solidFill>
                <a:latin typeface="Montserrat Medium"/>
                <a:ea typeface="Montserrat Medium"/>
                <a:cs typeface="Montserrat Medium"/>
                <a:sym typeface="Montserrat Medium"/>
              </a:rPr>
              <a:t>ATTENTION</a:t>
            </a:r>
            <a:br>
              <a:rPr lang="es" sz="1800">
                <a:solidFill>
                  <a:srgbClr val="535353"/>
                </a:solidFill>
                <a:latin typeface="Montserrat Medium"/>
                <a:ea typeface="Montserrat Medium"/>
                <a:cs typeface="Montserrat Medium"/>
                <a:sym typeface="Montserrat Medium"/>
              </a:rPr>
            </a:br>
            <a:endParaRPr sz="1800">
              <a:solidFill>
                <a:srgbClr val="999999"/>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1350000" y="93345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GROUP MEMBERS</a:t>
            </a:r>
            <a:endParaRPr b="1"/>
          </a:p>
        </p:txBody>
      </p:sp>
      <p:sp>
        <p:nvSpPr>
          <p:cNvPr id="210" name="Google Shape;210;p27"/>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a:t>
            </a:fld>
            <a:endParaRPr sz="1200">
              <a:solidFill>
                <a:srgbClr val="434343"/>
              </a:solidFill>
              <a:latin typeface="Montserrat Medium"/>
              <a:ea typeface="Montserrat Medium"/>
              <a:cs typeface="Montserrat Medium"/>
              <a:sym typeface="Montserrat Medium"/>
            </a:endParaRPr>
          </a:p>
        </p:txBody>
      </p:sp>
      <p:graphicFrame>
        <p:nvGraphicFramePr>
          <p:cNvPr id="211" name="Google Shape;211;p27"/>
          <p:cNvGraphicFramePr/>
          <p:nvPr/>
        </p:nvGraphicFramePr>
        <p:xfrm>
          <a:off x="1158300" y="2045950"/>
          <a:ext cx="3000000" cy="3000000"/>
        </p:xfrm>
        <a:graphic>
          <a:graphicData uri="http://schemas.openxmlformats.org/drawingml/2006/table">
            <a:tbl>
              <a:tblPr>
                <a:noFill/>
                <a:tableStyleId>{5BB8ADF0-50FD-4D5C-8F20-E9D8055B02A9}</a:tableStyleId>
              </a:tblPr>
              <a:tblGrid>
                <a:gridCol w="5406850"/>
                <a:gridCol w="1832150"/>
              </a:tblGrid>
              <a:tr h="381000">
                <a:tc>
                  <a:txBody>
                    <a:bodyPr/>
                    <a:lstStyle/>
                    <a:p>
                      <a:pPr indent="0" lvl="0" marL="0" rtl="0" algn="l">
                        <a:spcBef>
                          <a:spcPts val="0"/>
                        </a:spcBef>
                        <a:spcAft>
                          <a:spcPts val="0"/>
                        </a:spcAft>
                        <a:buNone/>
                      </a:pPr>
                      <a:r>
                        <a:rPr b="1" lang="es"/>
                        <a:t>NAMES</a:t>
                      </a:r>
                      <a:endParaRPr b="1"/>
                    </a:p>
                  </a:txBody>
                  <a:tcPr marT="91425" marB="91425" marR="91425" marL="91425"/>
                </a:tc>
                <a:tc>
                  <a:txBody>
                    <a:bodyPr/>
                    <a:lstStyle/>
                    <a:p>
                      <a:pPr indent="0" lvl="0" marL="0" rtl="0" algn="l">
                        <a:spcBef>
                          <a:spcPts val="0"/>
                        </a:spcBef>
                        <a:spcAft>
                          <a:spcPts val="0"/>
                        </a:spcAft>
                        <a:buNone/>
                      </a:pPr>
                      <a:r>
                        <a:rPr b="1" lang="es"/>
                        <a:t>MATRICULE</a:t>
                      </a:r>
                      <a:endParaRPr b="1"/>
                    </a:p>
                  </a:txBody>
                  <a:tcPr marT="91425" marB="91425" marR="91425" marL="91425"/>
                </a:tc>
              </a:tr>
              <a:tr h="381000">
                <a:tc>
                  <a:txBody>
                    <a:bodyPr/>
                    <a:lstStyle/>
                    <a:p>
                      <a:pPr indent="0" lvl="0" marL="0" rtl="0" algn="l">
                        <a:spcBef>
                          <a:spcPts val="0"/>
                        </a:spcBef>
                        <a:spcAft>
                          <a:spcPts val="0"/>
                        </a:spcAft>
                        <a:buNone/>
                      </a:pPr>
                      <a:r>
                        <a:rPr lang="es"/>
                        <a:t>NDIKINTUM CARL NFON</a:t>
                      </a:r>
                      <a:endParaRPr/>
                    </a:p>
                  </a:txBody>
                  <a:tcPr marT="91425" marB="91425" marR="91425" marL="91425"/>
                </a:tc>
                <a:tc>
                  <a:txBody>
                    <a:bodyPr/>
                    <a:lstStyle/>
                    <a:p>
                      <a:pPr indent="0" lvl="0" marL="0" rtl="0" algn="l">
                        <a:spcBef>
                          <a:spcPts val="0"/>
                        </a:spcBef>
                        <a:spcAft>
                          <a:spcPts val="0"/>
                        </a:spcAft>
                        <a:buNone/>
                      </a:pPr>
                      <a:r>
                        <a:rPr lang="es"/>
                        <a:t>FE20A073</a:t>
                      </a:r>
                      <a:endParaRPr/>
                    </a:p>
                  </a:txBody>
                  <a:tcPr marT="91425" marB="91425" marR="91425" marL="91425"/>
                </a:tc>
              </a:tr>
              <a:tr h="381000">
                <a:tc>
                  <a:txBody>
                    <a:bodyPr/>
                    <a:lstStyle/>
                    <a:p>
                      <a:pPr indent="0" lvl="0" marL="0" rtl="0" algn="l">
                        <a:spcBef>
                          <a:spcPts val="0"/>
                        </a:spcBef>
                        <a:spcAft>
                          <a:spcPts val="0"/>
                        </a:spcAft>
                        <a:buNone/>
                      </a:pPr>
                      <a:r>
                        <a:rPr lang="es"/>
                        <a:t>NYENTY EYONG ARREHQUETTE</a:t>
                      </a:r>
                      <a:endParaRPr/>
                    </a:p>
                  </a:txBody>
                  <a:tcPr marT="91425" marB="91425" marR="91425" marL="91425"/>
                </a:tc>
                <a:tc>
                  <a:txBody>
                    <a:bodyPr/>
                    <a:lstStyle/>
                    <a:p>
                      <a:pPr indent="0" lvl="0" marL="0" rtl="0" algn="l">
                        <a:spcBef>
                          <a:spcPts val="0"/>
                        </a:spcBef>
                        <a:spcAft>
                          <a:spcPts val="0"/>
                        </a:spcAft>
                        <a:buNone/>
                      </a:pPr>
                      <a:r>
                        <a:rPr lang="es"/>
                        <a:t>FE20A094</a:t>
                      </a:r>
                      <a:endParaRPr/>
                    </a:p>
                  </a:txBody>
                  <a:tcPr marT="91425" marB="91425" marR="91425" marL="91425"/>
                </a:tc>
              </a:tr>
              <a:tr h="381000">
                <a:tc>
                  <a:txBody>
                    <a:bodyPr/>
                    <a:lstStyle/>
                    <a:p>
                      <a:pPr indent="0" lvl="0" marL="0" rtl="0" algn="l">
                        <a:spcBef>
                          <a:spcPts val="0"/>
                        </a:spcBef>
                        <a:spcAft>
                          <a:spcPts val="0"/>
                        </a:spcAft>
                        <a:buNone/>
                      </a:pPr>
                      <a:r>
                        <a:rPr lang="es"/>
                        <a:t>OBASIARREY M’ONEKE MARY ARREY-NJOK</a:t>
                      </a:r>
                      <a:endParaRPr/>
                    </a:p>
                  </a:txBody>
                  <a:tcPr marT="91425" marB="91425" marR="91425" marL="91425"/>
                </a:tc>
                <a:tc>
                  <a:txBody>
                    <a:bodyPr/>
                    <a:lstStyle/>
                    <a:p>
                      <a:pPr indent="0" lvl="0" marL="0" rtl="0" algn="l">
                        <a:spcBef>
                          <a:spcPts val="0"/>
                        </a:spcBef>
                        <a:spcAft>
                          <a:spcPts val="0"/>
                        </a:spcAft>
                        <a:buNone/>
                      </a:pPr>
                      <a:r>
                        <a:rPr lang="es"/>
                        <a:t>FE20A095</a:t>
                      </a:r>
                      <a:endParaRPr/>
                    </a:p>
                  </a:txBody>
                  <a:tcPr marT="91425" marB="91425" marR="91425" marL="91425"/>
                </a:tc>
              </a:tr>
              <a:tr h="381000">
                <a:tc>
                  <a:txBody>
                    <a:bodyPr/>
                    <a:lstStyle/>
                    <a:p>
                      <a:pPr indent="0" lvl="0" marL="0" rtl="0" algn="l">
                        <a:spcBef>
                          <a:spcPts val="0"/>
                        </a:spcBef>
                        <a:spcAft>
                          <a:spcPts val="0"/>
                        </a:spcAft>
                        <a:buNone/>
                      </a:pPr>
                      <a:r>
                        <a:rPr lang="es"/>
                        <a:t>OROCKTAKANG AGBORBEJA NTANGNTANG</a:t>
                      </a:r>
                      <a:endParaRPr/>
                    </a:p>
                  </a:txBody>
                  <a:tcPr marT="91425" marB="91425" marR="91425" marL="91425"/>
                </a:tc>
                <a:tc>
                  <a:txBody>
                    <a:bodyPr/>
                    <a:lstStyle/>
                    <a:p>
                      <a:pPr indent="0" lvl="0" marL="0" rtl="0" algn="l">
                        <a:spcBef>
                          <a:spcPts val="0"/>
                        </a:spcBef>
                        <a:spcAft>
                          <a:spcPts val="0"/>
                        </a:spcAft>
                        <a:buNone/>
                      </a:pPr>
                      <a:r>
                        <a:rPr lang="es"/>
                        <a:t>FE20A097</a:t>
                      </a:r>
                      <a:endParaRPr/>
                    </a:p>
                  </a:txBody>
                  <a:tcPr marT="91425" marB="91425" marR="91425" marL="91425"/>
                </a:tc>
              </a:tr>
              <a:tr h="381000">
                <a:tc>
                  <a:txBody>
                    <a:bodyPr/>
                    <a:lstStyle/>
                    <a:p>
                      <a:pPr indent="0" lvl="0" marL="0" rtl="0" algn="l">
                        <a:spcBef>
                          <a:spcPts val="0"/>
                        </a:spcBef>
                        <a:spcAft>
                          <a:spcPts val="0"/>
                        </a:spcAft>
                        <a:buNone/>
                      </a:pPr>
                      <a:r>
                        <a:rPr lang="es"/>
                        <a:t>SALLE-NJUME MERYL EPOTE</a:t>
                      </a:r>
                      <a:endParaRPr/>
                    </a:p>
                  </a:txBody>
                  <a:tcPr marT="91425" marB="91425" marR="91425" marL="91425"/>
                </a:tc>
                <a:tc>
                  <a:txBody>
                    <a:bodyPr/>
                    <a:lstStyle/>
                    <a:p>
                      <a:pPr indent="0" lvl="0" marL="0" rtl="0" algn="l">
                        <a:spcBef>
                          <a:spcPts val="0"/>
                        </a:spcBef>
                        <a:spcAft>
                          <a:spcPts val="0"/>
                        </a:spcAft>
                        <a:buNone/>
                      </a:pPr>
                      <a:r>
                        <a:rPr lang="es"/>
                        <a:t>FE20A102</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5" name="Shape 215"/>
        <p:cNvGrpSpPr/>
        <p:nvPr/>
      </p:nvGrpSpPr>
      <p:grpSpPr>
        <a:xfrm>
          <a:off x="0" y="0"/>
          <a:ext cx="0" cy="0"/>
          <a:chOff x="0" y="0"/>
          <a:chExt cx="0" cy="0"/>
        </a:xfrm>
      </p:grpSpPr>
      <p:sp>
        <p:nvSpPr>
          <p:cNvPr id="216" name="Google Shape;216;p28"/>
          <p:cNvSpPr txBox="1"/>
          <p:nvPr>
            <p:ph type="title"/>
          </p:nvPr>
        </p:nvSpPr>
        <p:spPr>
          <a:xfrm>
            <a:off x="19750" y="400000"/>
            <a:ext cx="9144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800">
                <a:solidFill>
                  <a:schemeClr val="lt1"/>
                </a:solidFill>
              </a:rPr>
              <a:t>INTRODUCTION</a:t>
            </a:r>
            <a:endParaRPr b="1" sz="3800">
              <a:solidFill>
                <a:schemeClr val="lt1"/>
              </a:solidFill>
            </a:endParaRPr>
          </a:p>
        </p:txBody>
      </p:sp>
      <p:sp>
        <p:nvSpPr>
          <p:cNvPr id="217" name="Google Shape;217;p2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8" name="Google Shape;218;p28"/>
          <p:cNvSpPr txBox="1"/>
          <p:nvPr>
            <p:ph idx="4" type="subTitle"/>
          </p:nvPr>
        </p:nvSpPr>
        <p:spPr>
          <a:xfrm>
            <a:off x="158075" y="1385175"/>
            <a:ext cx="4434300" cy="16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chemeClr val="dk1"/>
                </a:solidFill>
                <a:latin typeface="Montserrat"/>
                <a:ea typeface="Montserrat"/>
                <a:cs typeface="Montserrat"/>
                <a:sym typeface="Montserrat"/>
              </a:rPr>
              <a:t>The food donation app aims to address the pressing issues of hunger, food waste, and inequality within communities. By connecting individuals, businesses, and organizations, its primary goal is to feed lives, bridge the gap, and fight waste.</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219" name="Google Shape;219;p28"/>
          <p:cNvPicPr preferRelativeResize="0"/>
          <p:nvPr/>
        </p:nvPicPr>
        <p:blipFill>
          <a:blip r:embed="rId3">
            <a:alphaModFix/>
          </a:blip>
          <a:stretch>
            <a:fillRect/>
          </a:stretch>
        </p:blipFill>
        <p:spPr>
          <a:xfrm>
            <a:off x="4670550" y="1148575"/>
            <a:ext cx="4838790" cy="284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3" name="Shape 223"/>
        <p:cNvGrpSpPr/>
        <p:nvPr/>
      </p:nvGrpSpPr>
      <p:grpSpPr>
        <a:xfrm>
          <a:off x="0" y="0"/>
          <a:ext cx="0" cy="0"/>
          <a:chOff x="0" y="0"/>
          <a:chExt cx="0" cy="0"/>
        </a:xfrm>
      </p:grpSpPr>
      <p:sp>
        <p:nvSpPr>
          <p:cNvPr id="224" name="Google Shape;224;p29"/>
          <p:cNvSpPr txBox="1"/>
          <p:nvPr>
            <p:ph type="title"/>
          </p:nvPr>
        </p:nvSpPr>
        <p:spPr>
          <a:xfrm>
            <a:off x="164225" y="178450"/>
            <a:ext cx="9144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800">
                <a:solidFill>
                  <a:schemeClr val="lt1"/>
                </a:solidFill>
              </a:rPr>
              <a:t>Designing with Figma</a:t>
            </a:r>
            <a:endParaRPr b="1" sz="3800">
              <a:solidFill>
                <a:schemeClr val="lt1"/>
              </a:solidFill>
            </a:endParaRPr>
          </a:p>
        </p:txBody>
      </p:sp>
      <p:sp>
        <p:nvSpPr>
          <p:cNvPr id="225" name="Google Shape;225;p29"/>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26" name="Google Shape;226;p29"/>
          <p:cNvSpPr txBox="1"/>
          <p:nvPr>
            <p:ph idx="4" type="subTitle"/>
          </p:nvPr>
        </p:nvSpPr>
        <p:spPr>
          <a:xfrm>
            <a:off x="332325" y="660850"/>
            <a:ext cx="7842900" cy="4053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s" sz="1800">
                <a:solidFill>
                  <a:srgbClr val="1F1F1F"/>
                </a:solidFill>
                <a:latin typeface="Arial"/>
                <a:ea typeface="Arial"/>
                <a:cs typeface="Arial"/>
                <a:sym typeface="Arial"/>
              </a:rPr>
              <a:t>Figma is a design tool that can be used to create food donation platforms. Figma is a web-based application, so it can be accessed from anywhere. Figma also has a number of features that make it ideal for designing food donation platforms, such as:</a:t>
            </a:r>
            <a:endParaRPr b="1" sz="1800">
              <a:solidFill>
                <a:srgbClr val="1F1F1F"/>
              </a:solidFill>
              <a:latin typeface="Arial"/>
              <a:ea typeface="Arial"/>
              <a:cs typeface="Arial"/>
              <a:sym typeface="Arial"/>
            </a:endParaRPr>
          </a:p>
          <a:p>
            <a:pPr indent="-342900" lvl="0" marL="457200" rtl="0" algn="l">
              <a:lnSpc>
                <a:spcPct val="115000"/>
              </a:lnSpc>
              <a:spcBef>
                <a:spcPts val="1800"/>
              </a:spcBef>
              <a:spcAft>
                <a:spcPts val="0"/>
              </a:spcAft>
              <a:buClr>
                <a:srgbClr val="1F1F1F"/>
              </a:buClr>
              <a:buSzPts val="1800"/>
              <a:buFont typeface="Arial"/>
              <a:buChar char="●"/>
            </a:pPr>
            <a:r>
              <a:rPr b="1" lang="es" sz="1800">
                <a:solidFill>
                  <a:srgbClr val="1F1F1F"/>
                </a:solidFill>
                <a:latin typeface="Arial"/>
                <a:ea typeface="Arial"/>
                <a:cs typeface="Arial"/>
                <a:sym typeface="Arial"/>
              </a:rPr>
              <a:t>Collaboration: Figma allows multiple people to work on the same design at the same time.</a:t>
            </a:r>
            <a:endParaRPr b="1"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1" lang="es" sz="1800">
                <a:solidFill>
                  <a:srgbClr val="1F1F1F"/>
                </a:solidFill>
                <a:latin typeface="Arial"/>
                <a:ea typeface="Arial"/>
                <a:cs typeface="Arial"/>
                <a:sym typeface="Arial"/>
              </a:rPr>
              <a:t>Prototyping: Figma can be used to create prototypes of food donation platforms. This allows users to test the platform and provide feedback before it is launched.</a:t>
            </a:r>
            <a:endParaRPr b="1" sz="1800">
              <a:solidFill>
                <a:srgbClr val="1F1F1F"/>
              </a:solidFill>
              <a:latin typeface="Arial"/>
              <a:ea typeface="Arial"/>
              <a:cs typeface="Arial"/>
              <a:sym typeface="Arial"/>
            </a:endParaRPr>
          </a:p>
          <a:p>
            <a:pPr indent="-342900" lvl="0" marL="457200" rtl="0" algn="l">
              <a:lnSpc>
                <a:spcPct val="115000"/>
              </a:lnSpc>
              <a:spcBef>
                <a:spcPts val="0"/>
              </a:spcBef>
              <a:spcAft>
                <a:spcPts val="0"/>
              </a:spcAft>
              <a:buClr>
                <a:srgbClr val="1F1F1F"/>
              </a:buClr>
              <a:buSzPts val="1800"/>
              <a:buFont typeface="Arial"/>
              <a:buChar char="●"/>
            </a:pPr>
            <a:r>
              <a:rPr b="1" lang="es" sz="1800">
                <a:solidFill>
                  <a:srgbClr val="1F1F1F"/>
                </a:solidFill>
                <a:latin typeface="Arial"/>
                <a:ea typeface="Arial"/>
                <a:cs typeface="Arial"/>
                <a:sym typeface="Arial"/>
              </a:rPr>
              <a:t>Deployment: Figma can be used to deploy food donation platforms to the web.</a:t>
            </a:r>
            <a:endParaRPr b="1" sz="1800">
              <a:solidFill>
                <a:srgbClr val="1F1F1F"/>
              </a:solidFill>
              <a:latin typeface="Arial"/>
              <a:ea typeface="Arial"/>
              <a:cs typeface="Arial"/>
              <a:sym typeface="Arial"/>
            </a:endParaRPr>
          </a:p>
          <a:p>
            <a:pPr indent="0" lvl="0" marL="0" rtl="0" algn="l">
              <a:spcBef>
                <a:spcPts val="1100"/>
              </a:spcBef>
              <a:spcAft>
                <a:spcPts val="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0" name="Shape 230"/>
        <p:cNvGrpSpPr/>
        <p:nvPr/>
      </p:nvGrpSpPr>
      <p:grpSpPr>
        <a:xfrm>
          <a:off x="0" y="0"/>
          <a:ext cx="0" cy="0"/>
          <a:chOff x="0" y="0"/>
          <a:chExt cx="0" cy="0"/>
        </a:xfrm>
      </p:grpSpPr>
      <p:sp>
        <p:nvSpPr>
          <p:cNvPr id="231" name="Google Shape;231;p30"/>
          <p:cNvSpPr txBox="1"/>
          <p:nvPr>
            <p:ph type="title"/>
          </p:nvPr>
        </p:nvSpPr>
        <p:spPr>
          <a:xfrm>
            <a:off x="509950" y="894875"/>
            <a:ext cx="5133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THE PROCESS</a:t>
            </a:r>
            <a:endParaRPr b="1">
              <a:solidFill>
                <a:schemeClr val="lt1"/>
              </a:solidFill>
            </a:endParaRPr>
          </a:p>
        </p:txBody>
      </p:sp>
      <p:sp>
        <p:nvSpPr>
          <p:cNvPr id="232" name="Google Shape;232;p3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
        <p:nvSpPr>
          <p:cNvPr id="233" name="Google Shape;233;p30"/>
          <p:cNvSpPr txBox="1"/>
          <p:nvPr>
            <p:ph idx="1" type="subTitle"/>
          </p:nvPr>
        </p:nvSpPr>
        <p:spPr>
          <a:xfrm>
            <a:off x="1322975" y="1741175"/>
            <a:ext cx="58542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900">
                <a:solidFill>
                  <a:schemeClr val="dk1"/>
                </a:solidFill>
                <a:latin typeface="Arial"/>
                <a:ea typeface="Arial"/>
                <a:cs typeface="Arial"/>
                <a:sym typeface="Arial"/>
              </a:rPr>
              <a:t>The first thing we did was create sketches, throwing all our ideas onto paper. As you know, the pen and the paper are the great design tools in the early stages of the design process. This gave us a bird’s eye view of the whole project and more inspiration and ideas on how the application is to turn out.</a:t>
            </a:r>
            <a:endParaRPr b="1" sz="1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300">
                <a:solidFill>
                  <a:schemeClr val="dk1"/>
                </a:solidFill>
                <a:latin typeface="Arial"/>
                <a:ea typeface="Arial"/>
                <a:cs typeface="Arial"/>
                <a:sym typeface="Arial"/>
              </a:rPr>
              <a:t>  </a:t>
            </a:r>
            <a:endParaRPr b="1" sz="1300">
              <a:solidFill>
                <a:schemeClr val="dk1"/>
              </a:solidFill>
              <a:latin typeface="Arial"/>
              <a:ea typeface="Arial"/>
              <a:cs typeface="Arial"/>
              <a:sym typeface="Arial"/>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234" name="Google Shape;234;p30"/>
          <p:cNvSpPr txBox="1"/>
          <p:nvPr/>
        </p:nvSpPr>
        <p:spPr>
          <a:xfrm>
            <a:off x="708725" y="1526900"/>
            <a:ext cx="54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400">
                <a:latin typeface="Arvo"/>
                <a:ea typeface="Arvo"/>
                <a:cs typeface="Arvo"/>
                <a:sym typeface="Arvo"/>
              </a:rPr>
              <a:t>1</a:t>
            </a:r>
            <a:endParaRPr b="1" sz="3400">
              <a:latin typeface="Arvo"/>
              <a:ea typeface="Arvo"/>
              <a:cs typeface="Arvo"/>
              <a:sym typeface="Ar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8" name="Shape 238"/>
        <p:cNvGrpSpPr/>
        <p:nvPr/>
      </p:nvGrpSpPr>
      <p:grpSpPr>
        <a:xfrm>
          <a:off x="0" y="0"/>
          <a:ext cx="0" cy="0"/>
          <a:chOff x="0" y="0"/>
          <a:chExt cx="0" cy="0"/>
        </a:xfrm>
      </p:grpSpPr>
      <p:sp>
        <p:nvSpPr>
          <p:cNvPr id="239" name="Google Shape;239;p31"/>
          <p:cNvSpPr txBox="1"/>
          <p:nvPr>
            <p:ph type="title"/>
          </p:nvPr>
        </p:nvSpPr>
        <p:spPr>
          <a:xfrm>
            <a:off x="509950" y="894875"/>
            <a:ext cx="5133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THE PROCESS</a:t>
            </a:r>
            <a:endParaRPr b="1">
              <a:solidFill>
                <a:schemeClr val="lt1"/>
              </a:solidFill>
            </a:endParaRPr>
          </a:p>
        </p:txBody>
      </p:sp>
      <p:sp>
        <p:nvSpPr>
          <p:cNvPr id="240" name="Google Shape;240;p31"/>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
        <p:nvSpPr>
          <p:cNvPr id="241" name="Google Shape;241;p31"/>
          <p:cNvSpPr txBox="1"/>
          <p:nvPr>
            <p:ph idx="1" type="subTitle"/>
          </p:nvPr>
        </p:nvSpPr>
        <p:spPr>
          <a:xfrm>
            <a:off x="1322975" y="1741175"/>
            <a:ext cx="58542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900">
                <a:solidFill>
                  <a:schemeClr val="dk1"/>
                </a:solidFill>
                <a:latin typeface="Arial"/>
                <a:ea typeface="Arial"/>
                <a:cs typeface="Arial"/>
                <a:sym typeface="Arial"/>
              </a:rPr>
              <a:t>We created low fidelity wireframes, then we thought to ourselves “Who will use this project ? . ” We quickly retreated and created a survey </a:t>
            </a:r>
            <a:r>
              <a:rPr b="1" lang="es" sz="1900">
                <a:solidFill>
                  <a:schemeClr val="dk1"/>
                </a:solidFill>
                <a:latin typeface="Arial"/>
                <a:ea typeface="Arial"/>
                <a:cs typeface="Arial"/>
                <a:sym typeface="Arial"/>
              </a:rPr>
              <a:t>targeting</a:t>
            </a:r>
            <a:r>
              <a:rPr b="1" lang="es" sz="1900">
                <a:solidFill>
                  <a:schemeClr val="dk1"/>
                </a:solidFill>
                <a:latin typeface="Arial"/>
                <a:ea typeface="Arial"/>
                <a:cs typeface="Arial"/>
                <a:sym typeface="Arial"/>
              </a:rPr>
              <a:t> the potential users. We sent out the survey and got the feedback that opened our eyes. After </a:t>
            </a:r>
            <a:r>
              <a:rPr b="1" lang="es" sz="1900">
                <a:solidFill>
                  <a:schemeClr val="dk1"/>
                </a:solidFill>
                <a:latin typeface="Arial"/>
                <a:ea typeface="Arial"/>
                <a:cs typeface="Arial"/>
                <a:sym typeface="Arial"/>
              </a:rPr>
              <a:t>receiving</a:t>
            </a:r>
            <a:r>
              <a:rPr b="1" lang="es" sz="1900">
                <a:solidFill>
                  <a:schemeClr val="dk1"/>
                </a:solidFill>
                <a:latin typeface="Arial"/>
                <a:ea typeface="Arial"/>
                <a:cs typeface="Arial"/>
                <a:sym typeface="Arial"/>
              </a:rPr>
              <a:t> the feedback, we went back to our sketches with a fresh brain full of ideas.</a:t>
            </a:r>
            <a:endParaRPr b="1" sz="1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300">
                <a:solidFill>
                  <a:schemeClr val="dk1"/>
                </a:solidFill>
                <a:latin typeface="Arial"/>
                <a:ea typeface="Arial"/>
                <a:cs typeface="Arial"/>
                <a:sym typeface="Arial"/>
              </a:rPr>
              <a:t>  </a:t>
            </a:r>
            <a:endParaRPr b="1" sz="1300">
              <a:solidFill>
                <a:schemeClr val="dk1"/>
              </a:solidFill>
              <a:latin typeface="Arial"/>
              <a:ea typeface="Arial"/>
              <a:cs typeface="Arial"/>
              <a:sym typeface="Arial"/>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242" name="Google Shape;242;p31"/>
          <p:cNvSpPr txBox="1"/>
          <p:nvPr/>
        </p:nvSpPr>
        <p:spPr>
          <a:xfrm>
            <a:off x="708725" y="1526900"/>
            <a:ext cx="54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400">
                <a:latin typeface="Arvo"/>
                <a:ea typeface="Arvo"/>
                <a:cs typeface="Arvo"/>
                <a:sym typeface="Arvo"/>
              </a:rPr>
              <a:t>2</a:t>
            </a:r>
            <a:endParaRPr b="1" sz="3400">
              <a:latin typeface="Arvo"/>
              <a:ea typeface="Arvo"/>
              <a:cs typeface="Arvo"/>
              <a:sym typeface="Ar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6" name="Shape 246"/>
        <p:cNvGrpSpPr/>
        <p:nvPr/>
      </p:nvGrpSpPr>
      <p:grpSpPr>
        <a:xfrm>
          <a:off x="0" y="0"/>
          <a:ext cx="0" cy="0"/>
          <a:chOff x="0" y="0"/>
          <a:chExt cx="0" cy="0"/>
        </a:xfrm>
      </p:grpSpPr>
      <p:sp>
        <p:nvSpPr>
          <p:cNvPr id="247" name="Google Shape;247;p32"/>
          <p:cNvSpPr txBox="1"/>
          <p:nvPr>
            <p:ph type="title"/>
          </p:nvPr>
        </p:nvSpPr>
        <p:spPr>
          <a:xfrm>
            <a:off x="509950" y="894875"/>
            <a:ext cx="5133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THE PROCESS</a:t>
            </a:r>
            <a:endParaRPr b="1">
              <a:solidFill>
                <a:schemeClr val="lt1"/>
              </a:solidFill>
            </a:endParaRPr>
          </a:p>
        </p:txBody>
      </p:sp>
      <p:sp>
        <p:nvSpPr>
          <p:cNvPr id="248" name="Google Shape;248;p32"/>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
        <p:nvSpPr>
          <p:cNvPr id="249" name="Google Shape;249;p32"/>
          <p:cNvSpPr txBox="1"/>
          <p:nvPr>
            <p:ph idx="1" type="subTitle"/>
          </p:nvPr>
        </p:nvSpPr>
        <p:spPr>
          <a:xfrm>
            <a:off x="1322975" y="1741175"/>
            <a:ext cx="58542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900">
                <a:solidFill>
                  <a:schemeClr val="dk1"/>
                </a:solidFill>
                <a:latin typeface="Arial"/>
                <a:ea typeface="Arial"/>
                <a:cs typeface="Arial"/>
                <a:sym typeface="Arial"/>
              </a:rPr>
              <a:t>With our ideas well defined, we created a user flow, then modified the low fidelity prototype we had earlier based on the feedback we </a:t>
            </a:r>
            <a:r>
              <a:rPr b="1" lang="es" sz="1900">
                <a:solidFill>
                  <a:schemeClr val="dk1"/>
                </a:solidFill>
                <a:latin typeface="Arial"/>
                <a:ea typeface="Arial"/>
                <a:cs typeface="Arial"/>
                <a:sym typeface="Arial"/>
              </a:rPr>
              <a:t>received</a:t>
            </a:r>
            <a:r>
              <a:rPr b="1" lang="es" sz="1900">
                <a:solidFill>
                  <a:schemeClr val="dk1"/>
                </a:solidFill>
                <a:latin typeface="Arial"/>
                <a:ea typeface="Arial"/>
                <a:cs typeface="Arial"/>
                <a:sym typeface="Arial"/>
              </a:rPr>
              <a:t> from the survey. We created the design system and designed the high </a:t>
            </a:r>
            <a:r>
              <a:rPr b="1" lang="es" sz="1900">
                <a:solidFill>
                  <a:schemeClr val="dk1"/>
                </a:solidFill>
                <a:latin typeface="Arial"/>
                <a:ea typeface="Arial"/>
                <a:cs typeface="Arial"/>
                <a:sym typeface="Arial"/>
              </a:rPr>
              <a:t>fidelity</a:t>
            </a:r>
            <a:r>
              <a:rPr b="1" lang="es" sz="1900">
                <a:solidFill>
                  <a:schemeClr val="dk1"/>
                </a:solidFill>
                <a:latin typeface="Arial"/>
                <a:ea typeface="Arial"/>
                <a:cs typeface="Arial"/>
                <a:sym typeface="Arial"/>
              </a:rPr>
              <a:t> prototype adding visual design, illustration and content that best resonated the user.</a:t>
            </a:r>
            <a:endParaRPr b="1">
              <a:latin typeface="Montserrat"/>
              <a:ea typeface="Montserrat"/>
              <a:cs typeface="Montserrat"/>
              <a:sym typeface="Montserrat"/>
            </a:endParaRPr>
          </a:p>
        </p:txBody>
      </p:sp>
      <p:sp>
        <p:nvSpPr>
          <p:cNvPr id="250" name="Google Shape;250;p32"/>
          <p:cNvSpPr txBox="1"/>
          <p:nvPr/>
        </p:nvSpPr>
        <p:spPr>
          <a:xfrm>
            <a:off x="708725" y="1526900"/>
            <a:ext cx="54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400">
                <a:latin typeface="Arvo"/>
                <a:ea typeface="Arvo"/>
                <a:cs typeface="Arvo"/>
                <a:sym typeface="Arvo"/>
              </a:rPr>
              <a:t>3</a:t>
            </a:r>
            <a:endParaRPr b="1" sz="3400">
              <a:latin typeface="Arvo"/>
              <a:ea typeface="Arvo"/>
              <a:cs typeface="Arvo"/>
              <a:sym typeface="Ar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4" name="Shape 254"/>
        <p:cNvGrpSpPr/>
        <p:nvPr/>
      </p:nvGrpSpPr>
      <p:grpSpPr>
        <a:xfrm>
          <a:off x="0" y="0"/>
          <a:ext cx="0" cy="0"/>
          <a:chOff x="0" y="0"/>
          <a:chExt cx="0" cy="0"/>
        </a:xfrm>
      </p:grpSpPr>
      <p:sp>
        <p:nvSpPr>
          <p:cNvPr id="255" name="Google Shape;255;p33"/>
          <p:cNvSpPr txBox="1"/>
          <p:nvPr>
            <p:ph type="title"/>
          </p:nvPr>
        </p:nvSpPr>
        <p:spPr>
          <a:xfrm>
            <a:off x="509950" y="894875"/>
            <a:ext cx="5133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THE PROCESS</a:t>
            </a:r>
            <a:endParaRPr b="1">
              <a:solidFill>
                <a:schemeClr val="lt1"/>
              </a:solidFill>
            </a:endParaRPr>
          </a:p>
        </p:txBody>
      </p:sp>
      <p:sp>
        <p:nvSpPr>
          <p:cNvPr id="256" name="Google Shape;256;p33"/>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
        <p:nvSpPr>
          <p:cNvPr id="257" name="Google Shape;257;p33"/>
          <p:cNvSpPr txBox="1"/>
          <p:nvPr>
            <p:ph idx="1" type="subTitle"/>
          </p:nvPr>
        </p:nvSpPr>
        <p:spPr>
          <a:xfrm>
            <a:off x="1322975" y="1741175"/>
            <a:ext cx="58542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900">
                <a:solidFill>
                  <a:schemeClr val="dk1"/>
                </a:solidFill>
                <a:latin typeface="Arial"/>
                <a:ea typeface="Arial"/>
                <a:cs typeface="Arial"/>
                <a:sym typeface="Arial"/>
              </a:rPr>
              <a:t>We shared the final design with a few group of friends, got them to test it and got </a:t>
            </a:r>
            <a:r>
              <a:rPr b="1" lang="es" sz="1900">
                <a:solidFill>
                  <a:schemeClr val="dk1"/>
                </a:solidFill>
                <a:latin typeface="Arial"/>
                <a:ea typeface="Arial"/>
                <a:cs typeface="Arial"/>
                <a:sym typeface="Arial"/>
              </a:rPr>
              <a:t>their</a:t>
            </a:r>
            <a:r>
              <a:rPr b="1" lang="es" sz="1900">
                <a:solidFill>
                  <a:schemeClr val="dk1"/>
                </a:solidFill>
                <a:latin typeface="Arial"/>
                <a:ea typeface="Arial"/>
                <a:cs typeface="Arial"/>
                <a:sym typeface="Arial"/>
              </a:rPr>
              <a:t> feedback. This helped us to understand how the application works from the users perspective.</a:t>
            </a:r>
            <a:endParaRPr b="1" sz="1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900">
                <a:solidFill>
                  <a:schemeClr val="dk1"/>
                </a:solidFill>
                <a:latin typeface="Arial"/>
                <a:ea typeface="Arial"/>
                <a:cs typeface="Arial"/>
                <a:sym typeface="Arial"/>
              </a:rPr>
              <a:t>We believe and application is never complete because the users always have new needs to be met. In this light, here is our work in progress</a:t>
            </a:r>
            <a:endParaRPr b="1" sz="1900">
              <a:solidFill>
                <a:schemeClr val="dk1"/>
              </a:solidFill>
              <a:latin typeface="Arial"/>
              <a:ea typeface="Arial"/>
              <a:cs typeface="Arial"/>
              <a:sym typeface="Arial"/>
            </a:endParaRPr>
          </a:p>
        </p:txBody>
      </p:sp>
      <p:sp>
        <p:nvSpPr>
          <p:cNvPr id="258" name="Google Shape;258;p33"/>
          <p:cNvSpPr txBox="1"/>
          <p:nvPr/>
        </p:nvSpPr>
        <p:spPr>
          <a:xfrm>
            <a:off x="708725" y="1526900"/>
            <a:ext cx="54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400">
                <a:latin typeface="Arvo"/>
                <a:ea typeface="Arvo"/>
                <a:cs typeface="Arvo"/>
                <a:sym typeface="Arvo"/>
              </a:rPr>
              <a:t>4</a:t>
            </a:r>
            <a:endParaRPr b="1" sz="3400">
              <a:latin typeface="Arvo"/>
              <a:ea typeface="Arvo"/>
              <a:cs typeface="Arvo"/>
              <a:sym typeface="Ar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472750" y="274850"/>
            <a:ext cx="7591500" cy="48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accent1"/>
                </a:solidFill>
              </a:rPr>
              <a:t>ONBOARDING SCREEN</a:t>
            </a:r>
            <a:endParaRPr>
              <a:solidFill>
                <a:schemeClr val="accent1"/>
              </a:solidFill>
            </a:endParaRPr>
          </a:p>
        </p:txBody>
      </p:sp>
      <p:sp>
        <p:nvSpPr>
          <p:cNvPr id="264" name="Google Shape;264;p34"/>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65" name="Google Shape;265;p34"/>
          <p:cNvSpPr txBox="1"/>
          <p:nvPr/>
        </p:nvSpPr>
        <p:spPr>
          <a:xfrm>
            <a:off x="4297625" y="1229850"/>
            <a:ext cx="4002300" cy="14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1900">
                <a:latin typeface="Montserrat"/>
                <a:ea typeface="Montserrat"/>
                <a:cs typeface="Montserrat"/>
                <a:sym typeface="Montserrat"/>
              </a:rPr>
              <a:t>We need our Users to Understand the aim of the application, and give them the positive first impression</a:t>
            </a:r>
            <a:endParaRPr b="1" sz="1900">
              <a:latin typeface="Montserrat"/>
              <a:ea typeface="Montserrat"/>
              <a:cs typeface="Montserrat"/>
              <a:sym typeface="Montserrat"/>
            </a:endParaRPr>
          </a:p>
        </p:txBody>
      </p:sp>
      <p:pic>
        <p:nvPicPr>
          <p:cNvPr id="266" name="Google Shape;266;p34"/>
          <p:cNvPicPr preferRelativeResize="0"/>
          <p:nvPr/>
        </p:nvPicPr>
        <p:blipFill>
          <a:blip r:embed="rId3">
            <a:alphaModFix/>
          </a:blip>
          <a:stretch>
            <a:fillRect/>
          </a:stretch>
        </p:blipFill>
        <p:spPr>
          <a:xfrm>
            <a:off x="777750" y="158100"/>
            <a:ext cx="2274165" cy="4985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stract Wav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