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Catamaran"/>
      <p:regular r:id="rId16"/>
      <p:bold r:id="rId17"/>
    </p:embeddedFont>
    <p:embeddedFont>
      <p:font typeface="Catamaran Light"/>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atamaran-bold.fntdata"/><Relationship Id="rId16" Type="http://schemas.openxmlformats.org/officeDocument/2006/relationships/font" Target="fonts/Catamaran-regular.fntdata"/><Relationship Id="rId5" Type="http://schemas.openxmlformats.org/officeDocument/2006/relationships/slide" Target="slides/slide1.xml"/><Relationship Id="rId19" Type="http://schemas.openxmlformats.org/officeDocument/2006/relationships/font" Target="fonts/CatamaranLight-bold.fntdata"/><Relationship Id="rId6" Type="http://schemas.openxmlformats.org/officeDocument/2006/relationships/slide" Target="slides/slide2.xml"/><Relationship Id="rId18" Type="http://schemas.openxmlformats.org/officeDocument/2006/relationships/font" Target="fonts/Catamaran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e21e5e45b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e21e5e4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e21e5e45b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e21e5e4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21e5e45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21e5e4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e21e5e45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e21e5e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 name="Google Shape;12;p2"/>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 name="Google Shape;13;p2"/>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 name="Google Shape;14;p2"/>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 name="Google Shape;15;p2"/>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 name="Google Shape;16;p2"/>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 name="Google Shape;17;p2"/>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 name="Google Shape;18;p2"/>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 name="Google Shape;19;p2"/>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0" name="Google Shape;20;p2"/>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1" name="Google Shape;21;p2"/>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2" name="Google Shape;22;p2"/>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3" name="Google Shape;23;p2"/>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4" name="Google Shape;24;p2"/>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5" name="Google Shape;25;p2"/>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6" name="Google Shape;26;p2"/>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7" name="Google Shape;27;p2"/>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8" name="Google Shape;28;p2"/>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29" name="Google Shape;29;p2"/>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30" name="Google Shape;30;p2"/>
          <p:cNvSpPr txBox="1"/>
          <p:nvPr>
            <p:ph type="ctrTitle"/>
          </p:nvPr>
        </p:nvSpPr>
        <p:spPr>
          <a:xfrm>
            <a:off x="702900" y="3250075"/>
            <a:ext cx="4955100" cy="1159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172" name="Shape 172"/>
        <p:cNvGrpSpPr/>
        <p:nvPr/>
      </p:nvGrpSpPr>
      <p:grpSpPr>
        <a:xfrm>
          <a:off x="0" y="0"/>
          <a:ext cx="0" cy="0"/>
          <a:chOff x="0" y="0"/>
          <a:chExt cx="0" cy="0"/>
        </a:xfrm>
      </p:grpSpPr>
      <p:sp>
        <p:nvSpPr>
          <p:cNvPr id="173" name="Google Shape;173;p11"/>
          <p:cNvSpPr txBox="1"/>
          <p:nvPr>
            <p:ph idx="12" type="sldNum"/>
          </p:nvPr>
        </p:nvSpPr>
        <p:spPr>
          <a:xfrm>
            <a:off x="8480584" y="4749851"/>
            <a:ext cx="548700" cy="393600"/>
          </a:xfrm>
          <a:prstGeom prst="rect">
            <a:avLst/>
          </a:prstGeom>
          <a:noFill/>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6" name="Google Shape;176;p11"/>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7" name="Google Shape;177;p11"/>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8" name="Google Shape;178;p11"/>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9" name="Google Shape;179;p11"/>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0" name="Google Shape;180;p11"/>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1" name="Google Shape;181;p11"/>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2" name="Google Shape;182;p11"/>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3" name="Google Shape;183;p11"/>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4" name="Google Shape;184;p11"/>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5" name="Google Shape;185;p11"/>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6" name="Google Shape;186;p11"/>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7" name="Google Shape;187;p11"/>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8" name="Google Shape;188;p11"/>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89" name="Google Shape;189;p11"/>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0" name="Google Shape;190;p11"/>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1" name="Google Shape;191;p11"/>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2" name="Google Shape;192;p11"/>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93" name="Google Shape;193;p11"/>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4" name="Google Shape;34;p3"/>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5" name="Google Shape;35;p3"/>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6" name="Google Shape;36;p3"/>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7" name="Google Shape;37;p3"/>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8" name="Google Shape;38;p3"/>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39" name="Google Shape;39;p3"/>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0" name="Google Shape;40;p3"/>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1" name="Google Shape;41;p3"/>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2" name="Google Shape;42;p3"/>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3" name="Google Shape;43;p3"/>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4" name="Google Shape;44;p3"/>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5" name="Google Shape;45;p3"/>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6" name="Google Shape;46;p3"/>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7" name="Google Shape;47;p3"/>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8" name="Google Shape;48;p3"/>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49" name="Google Shape;49;p3"/>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0" name="Google Shape;50;p3"/>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1" name="Google Shape;51;p3"/>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52" name="Google Shape;52;p3"/>
          <p:cNvSpPr txBox="1"/>
          <p:nvPr>
            <p:ph type="ctrTitle"/>
          </p:nvPr>
        </p:nvSpPr>
        <p:spPr>
          <a:xfrm>
            <a:off x="2305150" y="2884378"/>
            <a:ext cx="5811000" cy="4758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3"/>
          <p:cNvSpPr txBox="1"/>
          <p:nvPr>
            <p:ph idx="1" type="subTitle"/>
          </p:nvPr>
        </p:nvSpPr>
        <p:spPr>
          <a:xfrm>
            <a:off x="2305150" y="3385436"/>
            <a:ext cx="5811000" cy="410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54" name="Shape 54"/>
        <p:cNvGrpSpPr/>
        <p:nvPr/>
      </p:nvGrpSpPr>
      <p:grpSpPr>
        <a:xfrm>
          <a:off x="0" y="0"/>
          <a:ext cx="0" cy="0"/>
          <a:chOff x="0" y="0"/>
          <a:chExt cx="0" cy="0"/>
        </a:xfrm>
      </p:grpSpPr>
      <p:sp>
        <p:nvSpPr>
          <p:cNvPr id="55" name="Google Shape;55;p4"/>
          <p:cNvSpPr/>
          <p:nvPr/>
        </p:nvSpPr>
        <p:spPr>
          <a:xfrm>
            <a:off x="2500800" y="285475"/>
            <a:ext cx="4142388" cy="457254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6" name="Google Shape;56;p4"/>
          <p:cNvSpPr/>
          <p:nvPr/>
        </p:nvSpPr>
        <p:spPr>
          <a:xfrm>
            <a:off x="4239143" y="104898"/>
            <a:ext cx="665704" cy="73488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57" name="Google Shape;57;p4"/>
          <p:cNvSpPr txBox="1"/>
          <p:nvPr>
            <p:ph idx="1" type="body"/>
          </p:nvPr>
        </p:nvSpPr>
        <p:spPr>
          <a:xfrm>
            <a:off x="2753950" y="839775"/>
            <a:ext cx="3636000" cy="3636300"/>
          </a:xfrm>
          <a:prstGeom prst="rect">
            <a:avLst/>
          </a:prstGeom>
        </p:spPr>
        <p:txBody>
          <a:bodyPr anchorCtr="0" anchor="ctr" bIns="0" lIns="0" spcFirstLastPara="1" rIns="0" wrap="square" tIns="0">
            <a:noAutofit/>
          </a:bodyPr>
          <a:lstStyle>
            <a:lvl1pPr indent="-330200" lvl="0" marL="457200" rtl="0" algn="ctr">
              <a:spcBef>
                <a:spcPts val="0"/>
              </a:spcBef>
              <a:spcAft>
                <a:spcPts val="0"/>
              </a:spcAft>
              <a:buClr>
                <a:schemeClr val="lt1"/>
              </a:buClr>
              <a:buSzPts val="1600"/>
              <a:buChar char="⬢"/>
              <a:defRPr i="1">
                <a:solidFill>
                  <a:schemeClr val="lt1"/>
                </a:solidFill>
              </a:defRPr>
            </a:lvl1pPr>
            <a:lvl2pPr indent="-330200" lvl="1" marL="914400" rtl="0" algn="ctr">
              <a:spcBef>
                <a:spcPts val="800"/>
              </a:spcBef>
              <a:spcAft>
                <a:spcPts val="0"/>
              </a:spcAft>
              <a:buClr>
                <a:schemeClr val="lt1"/>
              </a:buClr>
              <a:buSzPts val="1600"/>
              <a:buChar char="⬡"/>
              <a:defRPr i="1">
                <a:solidFill>
                  <a:schemeClr val="lt1"/>
                </a:solidFill>
              </a:defRPr>
            </a:lvl2pPr>
            <a:lvl3pPr indent="-330200" lvl="2" marL="1371600" rtl="0" algn="ctr">
              <a:spcBef>
                <a:spcPts val="800"/>
              </a:spcBef>
              <a:spcAft>
                <a:spcPts val="0"/>
              </a:spcAft>
              <a:buClr>
                <a:schemeClr val="lt1"/>
              </a:buClr>
              <a:buSzPts val="1600"/>
              <a:buChar char="⬡"/>
              <a:defRPr i="1">
                <a:solidFill>
                  <a:schemeClr val="lt1"/>
                </a:solidFill>
              </a:defRPr>
            </a:lvl3pPr>
            <a:lvl4pPr indent="-381000" lvl="3" marL="1828800" rtl="0" algn="ctr">
              <a:spcBef>
                <a:spcPts val="800"/>
              </a:spcBef>
              <a:spcAft>
                <a:spcPts val="0"/>
              </a:spcAft>
              <a:buClr>
                <a:schemeClr val="lt1"/>
              </a:buClr>
              <a:buSzPts val="2400"/>
              <a:buChar char="●"/>
              <a:defRPr i="1">
                <a:solidFill>
                  <a:schemeClr val="lt1"/>
                </a:solidFill>
              </a:defRPr>
            </a:lvl4pPr>
            <a:lvl5pPr indent="-381000" lvl="4" marL="2286000" rtl="0" algn="ctr">
              <a:spcBef>
                <a:spcPts val="800"/>
              </a:spcBef>
              <a:spcAft>
                <a:spcPts val="0"/>
              </a:spcAft>
              <a:buClr>
                <a:schemeClr val="lt1"/>
              </a:buClr>
              <a:buSzPts val="2400"/>
              <a:buChar char="○"/>
              <a:defRPr i="1">
                <a:solidFill>
                  <a:schemeClr val="lt1"/>
                </a:solidFill>
              </a:defRPr>
            </a:lvl5pPr>
            <a:lvl6pPr indent="-381000" lvl="5" marL="2743200" rtl="0" algn="ctr">
              <a:spcBef>
                <a:spcPts val="800"/>
              </a:spcBef>
              <a:spcAft>
                <a:spcPts val="0"/>
              </a:spcAft>
              <a:buClr>
                <a:schemeClr val="lt1"/>
              </a:buClr>
              <a:buSzPts val="2400"/>
              <a:buChar char="■"/>
              <a:defRPr i="1">
                <a:solidFill>
                  <a:schemeClr val="lt1"/>
                </a:solidFill>
              </a:defRPr>
            </a:lvl6pPr>
            <a:lvl7pPr indent="-381000" lvl="6" marL="3200400" rtl="0" algn="ctr">
              <a:spcBef>
                <a:spcPts val="800"/>
              </a:spcBef>
              <a:spcAft>
                <a:spcPts val="0"/>
              </a:spcAft>
              <a:buClr>
                <a:schemeClr val="lt1"/>
              </a:buClr>
              <a:buSzPts val="2400"/>
              <a:buChar char="●"/>
              <a:defRPr i="1">
                <a:solidFill>
                  <a:schemeClr val="lt1"/>
                </a:solidFill>
              </a:defRPr>
            </a:lvl7pPr>
            <a:lvl8pPr indent="-381000" lvl="7" marL="3657600" rtl="0" algn="ctr">
              <a:spcBef>
                <a:spcPts val="800"/>
              </a:spcBef>
              <a:spcAft>
                <a:spcPts val="0"/>
              </a:spcAft>
              <a:buClr>
                <a:schemeClr val="lt1"/>
              </a:buClr>
              <a:buSzPts val="2400"/>
              <a:buChar char="○"/>
              <a:defRPr i="1">
                <a:solidFill>
                  <a:schemeClr val="lt1"/>
                </a:solidFill>
              </a:defRPr>
            </a:lvl8pPr>
            <a:lvl9pPr indent="-381000" lvl="8" marL="4114800" rtl="0" algn="ctr">
              <a:spcBef>
                <a:spcPts val="800"/>
              </a:spcBef>
              <a:spcAft>
                <a:spcPts val="800"/>
              </a:spcAft>
              <a:buClr>
                <a:schemeClr val="lt1"/>
              </a:buClr>
              <a:buSzPts val="2400"/>
              <a:buChar char="■"/>
              <a:defRPr i="1">
                <a:solidFill>
                  <a:schemeClr val="lt1"/>
                </a:solidFill>
              </a:defRPr>
            </a:lvl9pPr>
          </a:lstStyle>
          <a:p/>
        </p:txBody>
      </p:sp>
      <p:sp>
        <p:nvSpPr>
          <p:cNvPr id="58" name="Google Shape;58;p4"/>
          <p:cNvSpPr txBox="1"/>
          <p:nvPr/>
        </p:nvSpPr>
        <p:spPr>
          <a:xfrm>
            <a:off x="3593400" y="384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1" name="Google Shape;61;p4"/>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2" name="Google Shape;62;p4"/>
          <p:cNvSpPr/>
          <p:nvPr/>
        </p:nvSpPr>
        <p:spPr>
          <a:xfrm>
            <a:off x="160965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3" name="Google Shape;63;p4"/>
          <p:cNvSpPr/>
          <p:nvPr/>
        </p:nvSpPr>
        <p:spPr>
          <a:xfrm>
            <a:off x="75911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4" name="Google Shape;64;p4"/>
          <p:cNvSpPr/>
          <p:nvPr/>
        </p:nvSpPr>
        <p:spPr>
          <a:xfrm>
            <a:off x="875251" y="3108746"/>
            <a:ext cx="1238537" cy="1367251"/>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5" name="Google Shape;65;p4"/>
          <p:cNvSpPr/>
          <p:nvPr/>
        </p:nvSpPr>
        <p:spPr>
          <a:xfrm>
            <a:off x="6750099" y="2565690"/>
            <a:ext cx="1670713" cy="184417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6" name="Google Shape;66;p4"/>
          <p:cNvSpPr/>
          <p:nvPr/>
        </p:nvSpPr>
        <p:spPr>
          <a:xfrm>
            <a:off x="8078502" y="1646297"/>
            <a:ext cx="1238537" cy="136719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7" name="Google Shape;67;p4"/>
          <p:cNvSpPr/>
          <p:nvPr/>
        </p:nvSpPr>
        <p:spPr>
          <a:xfrm>
            <a:off x="-27622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8" name="Google Shape;68;p4"/>
          <p:cNvSpPr/>
          <p:nvPr/>
        </p:nvSpPr>
        <p:spPr>
          <a:xfrm>
            <a:off x="6750100" y="9939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69" name="Google Shape;69;p4"/>
          <p:cNvSpPr/>
          <p:nvPr/>
        </p:nvSpPr>
        <p:spPr>
          <a:xfrm>
            <a:off x="-211075" y="40392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0" name="Shape 70"/>
        <p:cNvGrpSpPr/>
        <p:nvPr/>
      </p:nvGrpSpPr>
      <p:grpSpPr>
        <a:xfrm>
          <a:off x="0" y="0"/>
          <a:ext cx="0" cy="0"/>
          <a:chOff x="0" y="0"/>
          <a:chExt cx="0" cy="0"/>
        </a:xfrm>
      </p:grpSpPr>
      <p:sp>
        <p:nvSpPr>
          <p:cNvPr id="71" name="Google Shape;71;p5"/>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4" name="Google Shape;74;p5"/>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5" name="Google Shape;75;p5"/>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6" name="Google Shape;76;p5"/>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7" name="Google Shape;77;p5"/>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8" name="Google Shape;78;p5"/>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79" name="Google Shape;79;p5"/>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0" name="Google Shape;80;p5"/>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1" name="Google Shape;81;p5"/>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2" name="Google Shape;82;p5"/>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83" name="Google Shape;83;p5"/>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84" name="Google Shape;84;p5"/>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 name="Google Shape;85;p5"/>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86" name="Google Shape;8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6"/>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1" name="Google Shape;91;p6"/>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2" name="Google Shape;92;p6"/>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3" name="Google Shape;93;p6"/>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4" name="Google Shape;94;p6"/>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5" name="Google Shape;95;p6"/>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6" name="Google Shape;96;p6"/>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7" name="Google Shape;97;p6"/>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8" name="Google Shape;98;p6"/>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99" name="Google Shape;99;p6"/>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0" name="Google Shape;100;p6"/>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01" name="Google Shape;101;p6"/>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2" name="Google Shape;102;p6"/>
          <p:cNvSpPr txBox="1"/>
          <p:nvPr>
            <p:ph idx="1" type="body"/>
          </p:nvPr>
        </p:nvSpPr>
        <p:spPr>
          <a:xfrm>
            <a:off x="779075"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3" name="Google Shape;103;p6"/>
          <p:cNvSpPr txBox="1"/>
          <p:nvPr>
            <p:ph idx="2" type="body"/>
          </p:nvPr>
        </p:nvSpPr>
        <p:spPr>
          <a:xfrm>
            <a:off x="3981304" y="1503550"/>
            <a:ext cx="28083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2000"/>
            </a:lvl1pPr>
            <a:lvl2pPr indent="-317500" lvl="1" marL="914400" rtl="0">
              <a:spcBef>
                <a:spcPts val="800"/>
              </a:spcBef>
              <a:spcAft>
                <a:spcPts val="0"/>
              </a:spcAft>
              <a:buSzPts val="1400"/>
              <a:buChar char="⬡"/>
              <a:defRPr sz="2000"/>
            </a:lvl2pPr>
            <a:lvl3pPr indent="-317500" lvl="2" marL="1371600" rtl="0">
              <a:spcBef>
                <a:spcPts val="800"/>
              </a:spcBef>
              <a:spcAft>
                <a:spcPts val="0"/>
              </a:spcAft>
              <a:buSzPts val="14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04" name="Google Shape;10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5" name="Shape 105"/>
        <p:cNvGrpSpPr/>
        <p:nvPr/>
      </p:nvGrpSpPr>
      <p:grpSpPr>
        <a:xfrm>
          <a:off x="0" y="0"/>
          <a:ext cx="0" cy="0"/>
          <a:chOff x="0" y="0"/>
          <a:chExt cx="0" cy="0"/>
        </a:xfrm>
      </p:grpSpPr>
      <p:sp>
        <p:nvSpPr>
          <p:cNvPr id="106" name="Google Shape;106;p7"/>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09" name="Google Shape;109;p7"/>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0" name="Google Shape;110;p7"/>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1" name="Google Shape;111;p7"/>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2" name="Google Shape;112;p7"/>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3" name="Google Shape;113;p7"/>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4" name="Google Shape;114;p7"/>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5" name="Google Shape;115;p7"/>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6" name="Google Shape;116;p7"/>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7" name="Google Shape;117;p7"/>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18" name="Google Shape;118;p7"/>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19" name="Google Shape;119;p7"/>
          <p:cNvSpPr txBox="1"/>
          <p:nvPr>
            <p:ph type="title"/>
          </p:nvPr>
        </p:nvSpPr>
        <p:spPr>
          <a:xfrm>
            <a:off x="779100" y="836000"/>
            <a:ext cx="66771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 name="Google Shape;120;p7"/>
          <p:cNvSpPr txBox="1"/>
          <p:nvPr>
            <p:ph idx="1" type="body"/>
          </p:nvPr>
        </p:nvSpPr>
        <p:spPr>
          <a:xfrm>
            <a:off x="779100"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1" name="Google Shape;121;p7"/>
          <p:cNvSpPr txBox="1"/>
          <p:nvPr>
            <p:ph idx="2" type="body"/>
          </p:nvPr>
        </p:nvSpPr>
        <p:spPr>
          <a:xfrm>
            <a:off x="3077669"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2" name="Google Shape;122;p7"/>
          <p:cNvSpPr txBox="1"/>
          <p:nvPr>
            <p:ph idx="3" type="body"/>
          </p:nvPr>
        </p:nvSpPr>
        <p:spPr>
          <a:xfrm>
            <a:off x="5376238" y="1503550"/>
            <a:ext cx="2079900" cy="32685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800"/>
            </a:lvl1pPr>
            <a:lvl2pPr indent="-317500" lvl="1" marL="914400" rtl="0">
              <a:spcBef>
                <a:spcPts val="800"/>
              </a:spcBef>
              <a:spcAft>
                <a:spcPts val="0"/>
              </a:spcAft>
              <a:buSzPts val="1400"/>
              <a:buChar char="⬡"/>
              <a:defRPr sz="1800"/>
            </a:lvl2pPr>
            <a:lvl3pPr indent="-317500" lvl="2" marL="1371600" rtl="0">
              <a:spcBef>
                <a:spcPts val="800"/>
              </a:spcBef>
              <a:spcAft>
                <a:spcPts val="0"/>
              </a:spcAft>
              <a:buSzPts val="14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23" name="Google Shape;12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8" name="Google Shape;128;p8"/>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29" name="Google Shape;129;p8"/>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0" name="Google Shape;130;p8"/>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1" name="Google Shape;131;p8"/>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2" name="Google Shape;132;p8"/>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3" name="Google Shape;133;p8"/>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4" name="Google Shape;134;p8"/>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5" name="Google Shape;135;p8"/>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6" name="Google Shape;136;p8"/>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37" name="Google Shape;137;p8"/>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38" name="Google Shape;138;p8"/>
          <p:cNvSpPr txBox="1"/>
          <p:nvPr>
            <p:ph type="title"/>
          </p:nvPr>
        </p:nvSpPr>
        <p:spPr>
          <a:xfrm>
            <a:off x="779100" y="836000"/>
            <a:ext cx="6010500" cy="396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9" name="Google Shape;13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3" name="Google Shape;143;p9"/>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4" name="Google Shape;144;p9"/>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5" name="Google Shape;145;p9"/>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6" name="Google Shape;146;p9"/>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7" name="Google Shape;147;p9"/>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8" name="Google Shape;148;p9"/>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49" name="Google Shape;149;p9"/>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0" name="Google Shape;150;p9"/>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1" name="Google Shape;151;p9"/>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2" name="Google Shape;152;p9"/>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53" name="Google Shape;153;p9"/>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54" name="Google Shape;154;p9"/>
          <p:cNvSpPr txBox="1"/>
          <p:nvPr>
            <p:ph idx="1" type="body"/>
          </p:nvPr>
        </p:nvSpPr>
        <p:spPr>
          <a:xfrm>
            <a:off x="855300" y="4330100"/>
            <a:ext cx="7433400" cy="2802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155" name="Google Shape;15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7"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0" name="Google Shape;160;p10"/>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1" name="Google Shape;161;p10"/>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2" name="Google Shape;162;p10"/>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3" name="Google Shape;163;p10"/>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4" name="Google Shape;164;p10"/>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5" name="Google Shape;165;p10"/>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6" name="Google Shape;166;p10"/>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7" name="Google Shape;167;p10"/>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8" name="Google Shape;168;p10"/>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69" name="Google Shape;169;p10"/>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sp>
          <p:nvSpPr>
            <p:cNvPr id="170" name="Google Shape;170;p10"/>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i="0" sz="1800" u="none" cap="none" strike="noStrike">
                <a:solidFill>
                  <a:srgbClr val="000000"/>
                </a:solidFill>
              </a:endParaRPr>
            </a:p>
          </p:txBody>
        </p:sp>
      </p:grpSp>
      <p:sp>
        <p:nvSpPr>
          <p:cNvPr id="171" name="Google Shape;17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b="1" sz="3200">
                <a:solidFill>
                  <a:schemeClr val="accent1"/>
                </a:solidFill>
                <a:latin typeface="Catamaran"/>
                <a:ea typeface="Catamaran"/>
                <a:cs typeface="Catamaran"/>
                <a:sym typeface="Catamaran"/>
              </a:defRPr>
            </a:lvl9pPr>
          </a:lstStyle>
          <a:p/>
        </p:txBody>
      </p:sp>
      <p:sp>
        <p:nvSpPr>
          <p:cNvPr id="7" name="Google Shape;7;p1"/>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indent="-330200" lvl="1" marL="9144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indent="-330200" lvl="2" marL="13716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indent="-381000" lvl="3" marL="18288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indent="-381000" lvl="4" marL="2286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indent="-381000" lvl="5" marL="27432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indent="-381000" lvl="6" marL="32004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indent="-381000" lvl="7" marL="36576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indent="-381000" lvl="8" marL="41148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Catamaran"/>
                <a:ea typeface="Catamaran"/>
                <a:cs typeface="Catamaran"/>
                <a:sym typeface="Catamaran"/>
              </a:defRPr>
            </a:lvl1pPr>
            <a:lvl2pPr lvl="1" rtl="0" algn="r">
              <a:buNone/>
              <a:defRPr sz="1300">
                <a:solidFill>
                  <a:schemeClr val="accent1"/>
                </a:solidFill>
                <a:latin typeface="Catamaran"/>
                <a:ea typeface="Catamaran"/>
                <a:cs typeface="Catamaran"/>
                <a:sym typeface="Catamaran"/>
              </a:defRPr>
            </a:lvl2pPr>
            <a:lvl3pPr lvl="2" rtl="0" algn="r">
              <a:buNone/>
              <a:defRPr sz="1300">
                <a:solidFill>
                  <a:schemeClr val="accent1"/>
                </a:solidFill>
                <a:latin typeface="Catamaran"/>
                <a:ea typeface="Catamaran"/>
                <a:cs typeface="Catamaran"/>
                <a:sym typeface="Catamaran"/>
              </a:defRPr>
            </a:lvl3pPr>
            <a:lvl4pPr lvl="3" rtl="0" algn="r">
              <a:buNone/>
              <a:defRPr sz="1300">
                <a:solidFill>
                  <a:schemeClr val="accent1"/>
                </a:solidFill>
                <a:latin typeface="Catamaran"/>
                <a:ea typeface="Catamaran"/>
                <a:cs typeface="Catamaran"/>
                <a:sym typeface="Catamaran"/>
              </a:defRPr>
            </a:lvl4pPr>
            <a:lvl5pPr lvl="4" rtl="0" algn="r">
              <a:buNone/>
              <a:defRPr sz="1300">
                <a:solidFill>
                  <a:schemeClr val="accent1"/>
                </a:solidFill>
                <a:latin typeface="Catamaran"/>
                <a:ea typeface="Catamaran"/>
                <a:cs typeface="Catamaran"/>
                <a:sym typeface="Catamaran"/>
              </a:defRPr>
            </a:lvl5pPr>
            <a:lvl6pPr lvl="5" rtl="0" algn="r">
              <a:buNone/>
              <a:defRPr sz="1300">
                <a:solidFill>
                  <a:schemeClr val="accent1"/>
                </a:solidFill>
                <a:latin typeface="Catamaran"/>
                <a:ea typeface="Catamaran"/>
                <a:cs typeface="Catamaran"/>
                <a:sym typeface="Catamaran"/>
              </a:defRPr>
            </a:lvl6pPr>
            <a:lvl7pPr lvl="6" rtl="0" algn="r">
              <a:buNone/>
              <a:defRPr sz="1300">
                <a:solidFill>
                  <a:schemeClr val="accent1"/>
                </a:solidFill>
                <a:latin typeface="Catamaran"/>
                <a:ea typeface="Catamaran"/>
                <a:cs typeface="Catamaran"/>
                <a:sym typeface="Catamaran"/>
              </a:defRPr>
            </a:lvl7pPr>
            <a:lvl8pPr lvl="7" rtl="0" algn="r">
              <a:buNone/>
              <a:defRPr sz="1300">
                <a:solidFill>
                  <a:schemeClr val="accent1"/>
                </a:solidFill>
                <a:latin typeface="Catamaran"/>
                <a:ea typeface="Catamaran"/>
                <a:cs typeface="Catamaran"/>
                <a:sym typeface="Catamaran"/>
              </a:defRPr>
            </a:lvl8pPr>
            <a:lvl9pPr lvl="8" rtl="0" algn="r">
              <a:buNone/>
              <a:defRPr sz="13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609125" y="-195950"/>
            <a:ext cx="5481900" cy="405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 Presentation By:</a:t>
            </a:r>
            <a:endParaRPr/>
          </a:p>
          <a:p>
            <a:pPr indent="0" lvl="0" marL="0" rtl="0" algn="l">
              <a:spcBef>
                <a:spcPts val="0"/>
              </a:spcBef>
              <a:spcAft>
                <a:spcPts val="0"/>
              </a:spcAft>
              <a:buNone/>
            </a:pPr>
            <a:r>
              <a:rPr lang="en"/>
              <a:t> </a:t>
            </a:r>
            <a:endParaRPr/>
          </a:p>
          <a:p>
            <a:pPr indent="-400050" lvl="0" marL="457200" rtl="0" algn="l">
              <a:spcBef>
                <a:spcPts val="0"/>
              </a:spcBef>
              <a:spcAft>
                <a:spcPts val="0"/>
              </a:spcAft>
              <a:buSzPts val="2700"/>
              <a:buChar char="-"/>
            </a:pPr>
            <a:r>
              <a:rPr lang="en" sz="2700"/>
              <a:t>Ndikintum Carl Nfon </a:t>
            </a:r>
            <a:endParaRPr sz="2700"/>
          </a:p>
          <a:p>
            <a:pPr indent="-400050" lvl="0" marL="457200" rtl="0" algn="l">
              <a:spcBef>
                <a:spcPts val="0"/>
              </a:spcBef>
              <a:spcAft>
                <a:spcPts val="0"/>
              </a:spcAft>
              <a:buSzPts val="2700"/>
              <a:buChar char="-"/>
            </a:pPr>
            <a:r>
              <a:rPr lang="en" sz="2700"/>
              <a:t>Nyenty Eyong Arrehquette </a:t>
            </a:r>
            <a:endParaRPr sz="2700"/>
          </a:p>
          <a:p>
            <a:pPr indent="-400050" lvl="0" marL="457200" rtl="0" algn="l">
              <a:spcBef>
                <a:spcPts val="0"/>
              </a:spcBef>
              <a:spcAft>
                <a:spcPts val="0"/>
              </a:spcAft>
              <a:buSzPts val="2700"/>
              <a:buChar char="-"/>
            </a:pPr>
            <a:r>
              <a:rPr lang="en" sz="2700"/>
              <a:t>Obasiarrey M’oneke Mary</a:t>
            </a:r>
            <a:endParaRPr sz="2700"/>
          </a:p>
          <a:p>
            <a:pPr indent="-400050" lvl="0" marL="457200" rtl="0" algn="l">
              <a:spcBef>
                <a:spcPts val="0"/>
              </a:spcBef>
              <a:spcAft>
                <a:spcPts val="0"/>
              </a:spcAft>
              <a:buSzPts val="2700"/>
              <a:buChar char="-"/>
            </a:pPr>
            <a:r>
              <a:rPr lang="en" sz="2700"/>
              <a:t>Orocktakang Agborbeja</a:t>
            </a:r>
            <a:endParaRPr sz="2700"/>
          </a:p>
          <a:p>
            <a:pPr indent="-400050" lvl="0" marL="457200" rtl="0" algn="l">
              <a:spcBef>
                <a:spcPts val="0"/>
              </a:spcBef>
              <a:spcAft>
                <a:spcPts val="0"/>
              </a:spcAft>
              <a:buSzPts val="2700"/>
              <a:buChar char="-"/>
            </a:pPr>
            <a:r>
              <a:rPr lang="en" sz="2700"/>
              <a:t>Salle-Njume Meryl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Stakeholders</a:t>
            </a:r>
            <a:endParaRPr/>
          </a:p>
        </p:txBody>
      </p:sp>
      <p:sp>
        <p:nvSpPr>
          <p:cNvPr id="261" name="Google Shape;261;p21"/>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30200" lvl="0" marL="457200" rtl="0" algn="l">
              <a:spcBef>
                <a:spcPts val="800"/>
              </a:spcBef>
              <a:spcAft>
                <a:spcPts val="0"/>
              </a:spcAft>
              <a:buSzPts val="1600"/>
              <a:buChar char="-"/>
            </a:pPr>
            <a:r>
              <a:rPr lang="en"/>
              <a:t>User</a:t>
            </a:r>
            <a:endParaRPr/>
          </a:p>
          <a:p>
            <a:pPr indent="-330200" lvl="0" marL="457200" rtl="0" algn="l">
              <a:spcBef>
                <a:spcPts val="0"/>
              </a:spcBef>
              <a:spcAft>
                <a:spcPts val="0"/>
              </a:spcAft>
              <a:buSzPts val="1600"/>
              <a:buChar char="-"/>
            </a:pPr>
            <a:r>
              <a:rPr lang="en"/>
              <a:t>Food management app </a:t>
            </a:r>
            <a:endParaRPr/>
          </a:p>
          <a:p>
            <a:pPr indent="-330200" lvl="0" marL="457200" rtl="0" algn="l">
              <a:spcBef>
                <a:spcPts val="0"/>
              </a:spcBef>
              <a:spcAft>
                <a:spcPts val="0"/>
              </a:spcAft>
              <a:buSzPts val="1600"/>
              <a:buChar char="-"/>
            </a:pPr>
            <a:r>
              <a:rPr lang="en"/>
              <a:t>Customer</a:t>
            </a:r>
            <a:endParaRPr/>
          </a:p>
        </p:txBody>
      </p:sp>
      <p:sp>
        <p:nvSpPr>
          <p:cNvPr id="262" name="Google Shape;262;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779100" y="836000"/>
            <a:ext cx="6010500" cy="310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 you for your keen attention!</a:t>
            </a:r>
            <a:endParaRPr/>
          </a:p>
        </p:txBody>
      </p:sp>
      <p:sp>
        <p:nvSpPr>
          <p:cNvPr id="268" name="Google Shape;268;p22"/>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t/>
            </a:r>
            <a:endParaRPr/>
          </a:p>
        </p:txBody>
      </p:sp>
      <p:sp>
        <p:nvSpPr>
          <p:cNvPr id="269" name="Google Shape;269;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ctrTitle"/>
          </p:nvPr>
        </p:nvSpPr>
        <p:spPr>
          <a:xfrm>
            <a:off x="-118872" y="282900"/>
            <a:ext cx="4744800" cy="4204800"/>
          </a:xfrm>
          <a:prstGeom prst="rect">
            <a:avLst/>
          </a:prstGeom>
          <a:effectLst>
            <a:outerShdw blurRad="57150" rotWithShape="0" algn="bl" dir="5400000" dist="19050">
              <a:srgbClr val="000000">
                <a:alpha val="63000"/>
              </a:srgbClr>
            </a:outerShdw>
          </a:effectLst>
        </p:spPr>
        <p:txBody>
          <a:bodyPr anchorCtr="0" anchor="b" bIns="0" lIns="0" spcFirstLastPara="1" rIns="0" wrap="square" tIns="0">
            <a:noAutofit/>
          </a:bodyPr>
          <a:lstStyle/>
          <a:p>
            <a:pPr indent="0" lvl="0" marL="0" rtl="0" algn="ctr">
              <a:lnSpc>
                <a:spcPct val="115000"/>
              </a:lnSpc>
              <a:spcBef>
                <a:spcPts val="0"/>
              </a:spcBef>
              <a:spcAft>
                <a:spcPts val="0"/>
              </a:spcAft>
              <a:buNone/>
            </a:pPr>
            <a:r>
              <a:rPr lang="en" sz="3600"/>
              <a:t>DESIGN AND</a:t>
            </a:r>
            <a:r>
              <a:rPr lang="en" sz="5500"/>
              <a:t> </a:t>
            </a:r>
            <a:r>
              <a:rPr lang="en" sz="3600"/>
              <a:t>MANAGEMENT OF A FOOD WASTE MANAGEMENT APP</a:t>
            </a:r>
            <a:endParaRPr sz="3600"/>
          </a:p>
          <a:p>
            <a:pPr indent="0" lvl="0" marL="0" rtl="0" algn="ctr">
              <a:spcBef>
                <a:spcPts val="0"/>
              </a:spcBef>
              <a:spcAft>
                <a:spcPts val="0"/>
              </a:spcAft>
              <a:buNone/>
            </a:pPr>
            <a:r>
              <a:rPr lang="en" sz="3600"/>
              <a:t>(FOOD DONATION PLATFORM)</a:t>
            </a:r>
            <a:endParaRPr sz="3600"/>
          </a:p>
        </p:txBody>
      </p:sp>
      <p:pic>
        <p:nvPicPr>
          <p:cNvPr id="204" name="Google Shape;204;p13"/>
          <p:cNvPicPr preferRelativeResize="0"/>
          <p:nvPr/>
        </p:nvPicPr>
        <p:blipFill>
          <a:blip r:embed="rId3">
            <a:alphaModFix/>
          </a:blip>
          <a:stretch>
            <a:fillRect/>
          </a:stretch>
        </p:blipFill>
        <p:spPr>
          <a:xfrm>
            <a:off x="4718301" y="777240"/>
            <a:ext cx="4334400" cy="2829000"/>
          </a:xfrm>
          <a:prstGeom prst="pentagon">
            <a:avLst>
              <a:gd fmla="val 105146" name="hf"/>
              <a:gd fmla="val 110557" name="vf"/>
            </a:avLst>
          </a:prstGeom>
          <a:noFill/>
          <a:ln>
            <a:noFill/>
          </a:ln>
          <a:effectLst>
            <a:outerShdw blurRad="57150" rotWithShape="0" algn="bl" dir="5400000" dist="19050">
              <a:srgbClr val="000000">
                <a:alpha val="50000"/>
              </a:srgbClr>
            </a:outerShdw>
            <a:reflection blurRad="0" dir="5400000" dist="9525"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idx="4294967295" type="ctrTitle"/>
          </p:nvPr>
        </p:nvSpPr>
        <p:spPr>
          <a:xfrm rot="-338">
            <a:off x="2661671" y="256894"/>
            <a:ext cx="6106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6300"/>
              <a:t>INTRODUCTION</a:t>
            </a:r>
            <a:endParaRPr sz="6300"/>
          </a:p>
        </p:txBody>
      </p:sp>
      <p:sp>
        <p:nvSpPr>
          <p:cNvPr id="210" name="Google Shape;210;p14"/>
          <p:cNvSpPr txBox="1"/>
          <p:nvPr>
            <p:ph idx="4294967295" type="subTitle"/>
          </p:nvPr>
        </p:nvSpPr>
        <p:spPr>
          <a:xfrm>
            <a:off x="655800" y="2253800"/>
            <a:ext cx="7147800" cy="22467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2200">
                <a:solidFill>
                  <a:srgbClr val="000000"/>
                </a:solidFill>
                <a:latin typeface="Arial"/>
                <a:ea typeface="Arial"/>
                <a:cs typeface="Arial"/>
                <a:sym typeface="Arial"/>
              </a:rPr>
              <a:t>A food waste management app is a platform that allows users to donate food items they no longer need to others who may need them. The goal of this platform is to reduce food waste and provide access to food for those in need. This document outlines the software requirements for the platform.</a:t>
            </a:r>
            <a:endParaRPr sz="2200">
              <a:solidFill>
                <a:srgbClr val="000000"/>
              </a:solidFill>
              <a:latin typeface="Arial"/>
              <a:ea typeface="Arial"/>
              <a:cs typeface="Arial"/>
              <a:sym typeface="Arial"/>
            </a:endParaRPr>
          </a:p>
          <a:p>
            <a:pPr indent="0" lvl="0" marL="0" rtl="0" algn="l">
              <a:spcBef>
                <a:spcPts val="80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800"/>
              </a:spcAft>
              <a:buNone/>
            </a:pPr>
            <a:r>
              <a:t/>
            </a:r>
            <a:endParaRPr sz="2000">
              <a:solidFill>
                <a:srgbClr val="000000"/>
              </a:solidFill>
              <a:latin typeface="Arial"/>
              <a:ea typeface="Arial"/>
              <a:cs typeface="Arial"/>
              <a:sym typeface="Arial"/>
            </a:endParaRPr>
          </a:p>
        </p:txBody>
      </p:sp>
      <p:sp>
        <p:nvSpPr>
          <p:cNvPr id="211" name="Google Shape;211;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769650" y="616975"/>
            <a:ext cx="76047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PURPOSE                                 SCOPE</a:t>
            </a:r>
            <a:endParaRPr/>
          </a:p>
        </p:txBody>
      </p:sp>
      <p:sp>
        <p:nvSpPr>
          <p:cNvPr id="217" name="Google Shape;217;p15"/>
          <p:cNvSpPr txBox="1"/>
          <p:nvPr>
            <p:ph idx="1" type="body"/>
          </p:nvPr>
        </p:nvSpPr>
        <p:spPr>
          <a:xfrm>
            <a:off x="779075" y="1503550"/>
            <a:ext cx="2808300" cy="326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a:t>
            </a:r>
            <a:r>
              <a:rPr lang="en" sz="1900">
                <a:solidFill>
                  <a:srgbClr val="000000"/>
                </a:solidFill>
                <a:latin typeface="Arial"/>
                <a:ea typeface="Arial"/>
                <a:cs typeface="Arial"/>
                <a:sym typeface="Arial"/>
              </a:rPr>
              <a:t>e food waste management and donation platform aims at ensuring there’s proper management of food wastage .So this document consists of a simple explanation about the system and its features. </a:t>
            </a:r>
            <a:endParaRPr sz="2500"/>
          </a:p>
        </p:txBody>
      </p:sp>
      <p:sp>
        <p:nvSpPr>
          <p:cNvPr id="218" name="Google Shape;218;p15"/>
          <p:cNvSpPr txBox="1"/>
          <p:nvPr/>
        </p:nvSpPr>
        <p:spPr>
          <a:xfrm>
            <a:off x="3124675" y="619675"/>
            <a:ext cx="10014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None/>
            </a:pPr>
            <a:r>
              <a:rPr b="1" lang="en" sz="9600">
                <a:solidFill>
                  <a:schemeClr val="lt1"/>
                </a:solidFill>
                <a:latin typeface="Catamaran"/>
                <a:ea typeface="Catamaran"/>
                <a:cs typeface="Catamaran"/>
                <a:sym typeface="Catamaran"/>
              </a:rPr>
              <a:t>1</a:t>
            </a:r>
            <a:endParaRPr b="1" sz="9600">
              <a:solidFill>
                <a:schemeClr val="lt1"/>
              </a:solidFill>
              <a:latin typeface="Catamaran"/>
              <a:ea typeface="Catamaran"/>
              <a:cs typeface="Catamaran"/>
              <a:sym typeface="Catamaran"/>
            </a:endParaRPr>
          </a:p>
        </p:txBody>
      </p:sp>
      <p:sp>
        <p:nvSpPr>
          <p:cNvPr id="219" name="Google Shape;219;p15"/>
          <p:cNvSpPr txBox="1"/>
          <p:nvPr>
            <p:ph idx="2" type="body"/>
          </p:nvPr>
        </p:nvSpPr>
        <p:spPr>
          <a:xfrm>
            <a:off x="4624249" y="1481350"/>
            <a:ext cx="3270900" cy="326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Developing a user-friendly platform with features such as search and filtering options to help users find available food donations as well as a way to facilitate the pickup and delivery of donations.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p:txBody>
      </p:sp>
      <p:sp>
        <p:nvSpPr>
          <p:cNvPr id="220" name="Google Shape;22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810100" y="308600"/>
            <a:ext cx="44748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a:t>
            </a:r>
            <a:r>
              <a:rPr lang="en"/>
              <a:t>PROPOSED SYSTEM</a:t>
            </a:r>
            <a:endParaRPr/>
          </a:p>
        </p:txBody>
      </p:sp>
      <p:sp>
        <p:nvSpPr>
          <p:cNvPr id="226" name="Google Shape;226;p16"/>
          <p:cNvSpPr txBox="1"/>
          <p:nvPr>
            <p:ph idx="2" type="body"/>
          </p:nvPr>
        </p:nvSpPr>
        <p:spPr>
          <a:xfrm>
            <a:off x="1427325" y="1310675"/>
            <a:ext cx="7432500" cy="326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a:solidFill>
                  <a:srgbClr val="000000"/>
                </a:solidFill>
                <a:latin typeface="Arial"/>
                <a:ea typeface="Arial"/>
                <a:cs typeface="Arial"/>
                <a:sym typeface="Arial"/>
              </a:rPr>
              <a:t>A</a:t>
            </a:r>
            <a:r>
              <a:rPr lang="en" sz="2200">
                <a:solidFill>
                  <a:srgbClr val="000000"/>
                </a:solidFill>
                <a:latin typeface="Arial"/>
                <a:ea typeface="Arial"/>
                <a:cs typeface="Arial"/>
                <a:sym typeface="Arial"/>
              </a:rPr>
              <a:t> platform that allows people and even businesses to upload excess food for others to buy or even get it for free. This will reduce the rate at which food is wasted and also give an opportunity to those buying to get it at a cheaper price or even for free.</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chemeClr val="accent1"/>
              </a:solidFill>
            </a:endParaRPr>
          </a:p>
        </p:txBody>
      </p:sp>
      <p:sp>
        <p:nvSpPr>
          <p:cNvPr id="227" name="Google Shape;227;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idx="4294967295" type="ctrTitle"/>
          </p:nvPr>
        </p:nvSpPr>
        <p:spPr>
          <a:xfrm>
            <a:off x="548550" y="407325"/>
            <a:ext cx="8236200" cy="123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rPr>
              <a:t>Problem statement</a:t>
            </a:r>
            <a:endParaRPr sz="7200">
              <a:solidFill>
                <a:schemeClr val="lt1"/>
              </a:solidFill>
            </a:endParaRPr>
          </a:p>
        </p:txBody>
      </p:sp>
      <p:sp>
        <p:nvSpPr>
          <p:cNvPr id="233" name="Google Shape;233;p17"/>
          <p:cNvSpPr txBox="1"/>
          <p:nvPr>
            <p:ph idx="4294967295" type="subTitle"/>
          </p:nvPr>
        </p:nvSpPr>
        <p:spPr>
          <a:xfrm>
            <a:off x="548550" y="1638825"/>
            <a:ext cx="8236200" cy="273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solidFill>
                  <a:schemeClr val="lt1"/>
                </a:solidFill>
                <a:latin typeface="Arial"/>
                <a:ea typeface="Arial"/>
                <a:cs typeface="Arial"/>
                <a:sym typeface="Arial"/>
              </a:rPr>
              <a:t>There is a significant amount of food waste in our society, which has negative environmental and social impacts. At the same time, there are people who struggle with food insecurity and could benefit from access to food at a cheaper price or for free. Therefore, there is a need for a food waste management platform that allows individuals and businesses to donate excess food, which can then be made available to those in need.</a:t>
            </a:r>
            <a:endParaRPr sz="2200">
              <a:solidFill>
                <a:schemeClr val="lt1"/>
              </a:solidFill>
            </a:endParaRPr>
          </a:p>
        </p:txBody>
      </p:sp>
      <p:sp>
        <p:nvSpPr>
          <p:cNvPr id="234" name="Google Shape;234;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FUNCTIONAL REQUIREMENTS.</a:t>
            </a:r>
            <a:endParaRPr/>
          </a:p>
        </p:txBody>
      </p:sp>
      <p:sp>
        <p:nvSpPr>
          <p:cNvPr id="240" name="Google Shape;240;p18"/>
          <p:cNvSpPr txBox="1"/>
          <p:nvPr>
            <p:ph idx="1" type="body"/>
          </p:nvPr>
        </p:nvSpPr>
        <p:spPr>
          <a:xfrm>
            <a:off x="779100" y="1503550"/>
            <a:ext cx="6010500" cy="3639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Font typeface="Arial"/>
              <a:buChar char="⬢"/>
            </a:pPr>
            <a:r>
              <a:rPr lang="en">
                <a:latin typeface="Arial"/>
                <a:ea typeface="Arial"/>
                <a:cs typeface="Arial"/>
                <a:sym typeface="Arial"/>
              </a:rPr>
              <a:t>User registration</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Food donation</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Food receivers</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Food search</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Food pickup</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Tracking</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lang="en">
                <a:latin typeface="Arial"/>
                <a:ea typeface="Arial"/>
                <a:cs typeface="Arial"/>
                <a:sym typeface="Arial"/>
              </a:rPr>
              <a:t>Feedback</a:t>
            </a:r>
            <a:endParaRPr>
              <a:latin typeface="Arial"/>
              <a:ea typeface="Arial"/>
              <a:cs typeface="Arial"/>
              <a:sym typeface="Arial"/>
            </a:endParaRPr>
          </a:p>
          <a:p>
            <a:pPr indent="0" lvl="0" marL="0" rtl="0" algn="l">
              <a:spcBef>
                <a:spcPts val="800"/>
              </a:spcBef>
              <a:spcAft>
                <a:spcPts val="800"/>
              </a:spcAft>
              <a:buNone/>
            </a:pPr>
            <a:r>
              <a:t/>
            </a:r>
            <a:endParaRPr/>
          </a:p>
        </p:txBody>
      </p:sp>
      <p:sp>
        <p:nvSpPr>
          <p:cNvPr id="241" name="Google Shape;24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300">
                <a:latin typeface="Arial"/>
                <a:ea typeface="Arial"/>
                <a:cs typeface="Arial"/>
                <a:sym typeface="Arial"/>
              </a:rPr>
              <a:t>Non-functional requirements.</a:t>
            </a:r>
            <a:endParaRPr sz="3300">
              <a:latin typeface="Arial"/>
              <a:ea typeface="Arial"/>
              <a:cs typeface="Arial"/>
              <a:sym typeface="Arial"/>
            </a:endParaRPr>
          </a:p>
        </p:txBody>
      </p:sp>
      <p:sp>
        <p:nvSpPr>
          <p:cNvPr id="247" name="Google Shape;247;p19"/>
          <p:cNvSpPr txBox="1"/>
          <p:nvPr>
            <p:ph idx="1" type="body"/>
          </p:nvPr>
        </p:nvSpPr>
        <p:spPr>
          <a:xfrm>
            <a:off x="855300" y="1353950"/>
            <a:ext cx="7433400" cy="282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p>
          <a:p>
            <a:pPr indent="-368300" lvl="0" marL="457200" rtl="0" algn="l">
              <a:lnSpc>
                <a:spcPct val="115000"/>
              </a:lnSpc>
              <a:spcBef>
                <a:spcPts val="800"/>
              </a:spcBef>
              <a:spcAft>
                <a:spcPts val="0"/>
              </a:spcAft>
              <a:buSzPts val="2200"/>
              <a:buFont typeface="Arial"/>
              <a:buChar char="⬢"/>
            </a:pPr>
            <a:r>
              <a:rPr lang="en" sz="2200">
                <a:latin typeface="Arial"/>
                <a:ea typeface="Arial"/>
                <a:cs typeface="Arial"/>
                <a:sym typeface="Arial"/>
              </a:rPr>
              <a:t>Performance</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Security</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Usability</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Technical requirements which is further divided into platform, programming languages &amp; frameworks used and database</a:t>
            </a:r>
            <a:endParaRPr sz="2200">
              <a:latin typeface="Arial"/>
              <a:ea typeface="Arial"/>
              <a:cs typeface="Arial"/>
              <a:sym typeface="Arial"/>
            </a:endParaRPr>
          </a:p>
          <a:p>
            <a:pPr indent="0" lvl="0" marL="457200" rtl="0" algn="l">
              <a:lnSpc>
                <a:spcPct val="115000"/>
              </a:lnSpc>
              <a:spcBef>
                <a:spcPts val="800"/>
              </a:spcBef>
              <a:spcAft>
                <a:spcPts val="0"/>
              </a:spcAft>
              <a:buNone/>
            </a:pPr>
            <a:r>
              <a:t/>
            </a:r>
            <a:endParaRPr sz="2200">
              <a:latin typeface="Arial"/>
              <a:ea typeface="Arial"/>
              <a:cs typeface="Arial"/>
              <a:sym typeface="Arial"/>
            </a:endParaRPr>
          </a:p>
          <a:p>
            <a:pPr indent="0" lvl="0" marL="0" rtl="0" algn="l">
              <a:lnSpc>
                <a:spcPct val="115000"/>
              </a:lnSpc>
              <a:spcBef>
                <a:spcPts val="800"/>
              </a:spcBef>
              <a:spcAft>
                <a:spcPts val="0"/>
              </a:spcAft>
              <a:buNone/>
            </a:pPr>
            <a:r>
              <a:t/>
            </a:r>
            <a:endParaRPr sz="1800">
              <a:latin typeface="Arial"/>
              <a:ea typeface="Arial"/>
              <a:cs typeface="Arial"/>
              <a:sym typeface="Arial"/>
            </a:endParaRPr>
          </a:p>
          <a:p>
            <a:pPr indent="0" lvl="0" marL="457200" rtl="0" algn="l">
              <a:lnSpc>
                <a:spcPct val="115000"/>
              </a:lnSpc>
              <a:spcBef>
                <a:spcPts val="800"/>
              </a:spcBef>
              <a:spcAft>
                <a:spcPts val="0"/>
              </a:spcAft>
              <a:buNone/>
            </a:pPr>
            <a:r>
              <a:t/>
            </a:r>
            <a:endParaRPr sz="1800"/>
          </a:p>
          <a:p>
            <a:pPr indent="0" lvl="0" marL="0" rtl="0" algn="l">
              <a:lnSpc>
                <a:spcPct val="115000"/>
              </a:lnSpc>
              <a:spcBef>
                <a:spcPts val="800"/>
              </a:spcBef>
              <a:spcAft>
                <a:spcPts val="0"/>
              </a:spcAft>
              <a:buNone/>
            </a:pPr>
            <a:r>
              <a:t/>
            </a:r>
            <a:endParaRPr sz="1800"/>
          </a:p>
          <a:p>
            <a:pPr indent="0" lvl="0" marL="0" rtl="0" algn="l">
              <a:lnSpc>
                <a:spcPct val="115000"/>
              </a:lnSpc>
              <a:spcBef>
                <a:spcPts val="800"/>
              </a:spcBef>
              <a:spcAft>
                <a:spcPts val="800"/>
              </a:spcAft>
              <a:buNone/>
            </a:pPr>
            <a:r>
              <a:t/>
            </a:r>
            <a:endParaRPr sz="1800"/>
          </a:p>
        </p:txBody>
      </p:sp>
      <p:sp>
        <p:nvSpPr>
          <p:cNvPr id="248" name="Google Shape;248;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779100" y="836000"/>
            <a:ext cx="6010500" cy="66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Requirements Analysis</a:t>
            </a:r>
            <a:endParaRPr/>
          </a:p>
        </p:txBody>
      </p:sp>
      <p:sp>
        <p:nvSpPr>
          <p:cNvPr id="254" name="Google Shape;254;p20"/>
          <p:cNvSpPr txBox="1"/>
          <p:nvPr>
            <p:ph idx="1" type="body"/>
          </p:nvPr>
        </p:nvSpPr>
        <p:spPr>
          <a:xfrm>
            <a:off x="779100" y="1503550"/>
            <a:ext cx="6010500" cy="28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Requirements analysis refers to the process of defining the expectations of stakeholders on a project, in this case, the stakeholders of the food waste management platform.</a:t>
            </a:r>
            <a:endParaRPr sz="2200"/>
          </a:p>
        </p:txBody>
      </p:sp>
      <p:sp>
        <p:nvSpPr>
          <p:cNvPr id="255" name="Google Shape;255;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