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55DB3-C543-5E6D-6530-30BF81FC7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73A574-50F9-6EB7-EF75-AD920118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31E94-5306-1CE7-1DFA-5FFDAD9B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3E95B-818A-92C4-340F-97EE5BAF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17E2E-8E71-5BE6-B067-322F104E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DBC7-E26E-B657-384D-2C1DFD1D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7F454C-4F98-E423-FBA3-FFB8FD55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3AF9F-2CE0-7732-8647-717E6664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7FDA8-ADCA-59CB-C34A-DC04B8B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1438B-0947-E212-F929-1DA3955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06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66B6B8-1563-F8A5-7525-15613D8BD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0369CE-608E-6E2B-80CF-71D51262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3BD95-E560-44EC-9019-4384D71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22B4A-B76D-7777-6BFF-1B0B4CB8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BF0A4-16E5-9DA7-F671-861F6F3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40F59-0E67-0FFE-F8FF-42492FF7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61D4C-A57C-EBBF-8797-C687AC60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1991B-F97E-7787-B952-CFC52A07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19FA4-70E9-8371-0078-0EBB5B3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85429B-20C0-454F-A2F9-8E12D65B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11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F801E-AF9F-7BB0-942D-0CDA412E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7DD2A-CE71-2BC2-2E98-CBF73C0E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9EB0E-9324-3A08-ACBC-205C8AA9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35327-13EB-AB23-02B3-0EA9B524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D659E-7A10-F59A-CE21-B5B198D2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5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7252-7475-EA37-2981-659B92D3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92C14-7353-53F5-6E5E-2D7A58F6D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FF4016-4CAD-D2C0-FC5A-096D638D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3CA782-9F94-3682-79E8-E5272BCF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20BD3-142B-95B0-CC3C-29E2389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EFF9E5-A481-ACB2-8170-C8C16F02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0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06E65-6B31-2740-1DEB-A9BD43AE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C213C8-DBF5-39BB-9C8E-63B92B36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8CC88C-B2DA-74D6-D431-4EA7B0B11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F5CC99-5320-32F7-CF80-F379AA6B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AD1BA9-E290-76C2-FD88-82A8B1DB8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E99D36-FAEC-2AB3-06BE-05068B30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AF1C2D-A97D-5A72-E6AB-BDA5FF13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615686-2367-F24C-C1CF-6423745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1F7BA-0580-7853-2624-86643D6A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AAB88F-9C4C-C452-A1B0-3CD7364C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42212A-EFA6-6E2C-082D-4124465D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BB7210-70A4-9003-1CB5-7D2F446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63D4FB-5745-A55B-AD27-15C9918A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A00392-52D2-6D8E-BF96-251BAA35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285F59-F564-B10F-2123-77B4592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54624-96E6-6DAF-C1D1-4634F69B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63A75-105B-BFD7-8406-C77BEA3D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CEA9E-6DBD-32A2-6547-B87FA7840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DF4605-0369-CE18-1883-FFA914C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362888-F22B-2A77-48C8-FFC0EDA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B8AF5-86AD-5B1E-6595-D7FD0D5A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42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AD85-234D-DF4D-19A1-DAEFCE5E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95960-B068-C3B8-F461-E6AA3379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F1DBE8-CBBB-3755-8374-FCE87EDC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EC1083-DB05-59DC-5D9E-D4A76A25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18E129-EFDA-78B1-E49D-EDB0F289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D19444-251D-06A4-3128-EAA5DC1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3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B075BB-E5F6-93C1-CC59-6343F611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57BAA-BCE0-D637-7635-E7EDEF5F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C1F8C-44D9-04FD-627D-AA39D64A6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15A61-C6E7-C51C-A1B5-2AB2D157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7B6FB4-3AA6-08AD-4CB4-50DE91538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CCEBB85-1740-BDEF-85B9-BF6627283071}"/>
              </a:ext>
            </a:extLst>
          </p:cNvPr>
          <p:cNvSpPr/>
          <p:nvPr/>
        </p:nvSpPr>
        <p:spPr>
          <a:xfrm>
            <a:off x="235930" y="234891"/>
            <a:ext cx="11821846" cy="654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FA65402-F3AC-FF2D-9418-766D4D599073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6146853" y="234891"/>
            <a:ext cx="0" cy="65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F712048-1FFD-893B-57DB-8F4F661B13DB}"/>
              </a:ext>
            </a:extLst>
          </p:cNvPr>
          <p:cNvCxnSpPr>
            <a:cxnSpLocks/>
          </p:cNvCxnSpPr>
          <p:nvPr/>
        </p:nvCxnSpPr>
        <p:spPr>
          <a:xfrm>
            <a:off x="235930" y="819150"/>
            <a:ext cx="11821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84903E7-D24D-A194-0A6D-41AA530C2C11}"/>
              </a:ext>
            </a:extLst>
          </p:cNvPr>
          <p:cNvSpPr txBox="1"/>
          <p:nvPr/>
        </p:nvSpPr>
        <p:spPr>
          <a:xfrm>
            <a:off x="2095422" y="342355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Sesame (APP)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12846D8-480D-2BF2-727A-8A53A3D298D9}"/>
              </a:ext>
            </a:extLst>
          </p:cNvPr>
          <p:cNvSpPr txBox="1"/>
          <p:nvPr/>
        </p:nvSpPr>
        <p:spPr>
          <a:xfrm>
            <a:off x="8446490" y="30398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Sesame 5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結束點 21">
            <a:extLst>
              <a:ext uri="{FF2B5EF4-FFF2-40B4-BE49-F238E27FC236}">
                <a16:creationId xmlns:a16="http://schemas.microsoft.com/office/drawing/2014/main" id="{A52DAEA5-EE2A-DD68-854D-59AC1A1ACAC7}"/>
              </a:ext>
            </a:extLst>
          </p:cNvPr>
          <p:cNvSpPr/>
          <p:nvPr/>
        </p:nvSpPr>
        <p:spPr>
          <a:xfrm>
            <a:off x="1162984" y="1264369"/>
            <a:ext cx="3386516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ccmkey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= AES_CMAC(token, random code )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A9A13C99-44FC-3B6D-1433-94DBC0D75487}"/>
              </a:ext>
            </a:extLst>
          </p:cNvPr>
          <p:cNvSpPr/>
          <p:nvPr/>
        </p:nvSpPr>
        <p:spPr>
          <a:xfrm>
            <a:off x="2725653" y="866599"/>
            <a:ext cx="245937" cy="2459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CC993BF7-E116-A5DD-FC9B-39DDC3879EAF}"/>
              </a:ext>
            </a:extLst>
          </p:cNvPr>
          <p:cNvCxnSpPr>
            <a:cxnSpLocks/>
            <a:stCxn id="79" idx="4"/>
            <a:endCxn id="22" idx="0"/>
          </p:cNvCxnSpPr>
          <p:nvPr/>
        </p:nvCxnSpPr>
        <p:spPr>
          <a:xfrm>
            <a:off x="2848622" y="1112536"/>
            <a:ext cx="7620" cy="15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接點: 肘形 228">
            <a:extLst>
              <a:ext uri="{FF2B5EF4-FFF2-40B4-BE49-F238E27FC236}">
                <a16:creationId xmlns:a16="http://schemas.microsoft.com/office/drawing/2014/main" id="{35707BB8-51A6-A332-0E92-D9608745F89D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 flipV="1">
            <a:off x="3952132" y="1288358"/>
            <a:ext cx="3172849" cy="1255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圖: 結束點 49">
            <a:extLst>
              <a:ext uri="{FF2B5EF4-FFF2-40B4-BE49-F238E27FC236}">
                <a16:creationId xmlns:a16="http://schemas.microsoft.com/office/drawing/2014/main" id="{93023624-8AFB-5542-A2E1-BA90EA55428C}"/>
              </a:ext>
            </a:extLst>
          </p:cNvPr>
          <p:cNvSpPr/>
          <p:nvPr/>
        </p:nvSpPr>
        <p:spPr>
          <a:xfrm>
            <a:off x="1745110" y="2259827"/>
            <a:ext cx="2207022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登入命令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ccmkey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}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8F39524-9137-C0DA-9D2A-7CD756924B22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 flipH="1">
            <a:off x="2848621" y="1832848"/>
            <a:ext cx="7621" cy="42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流程圖: 結束點 88">
            <a:extLst>
              <a:ext uri="{FF2B5EF4-FFF2-40B4-BE49-F238E27FC236}">
                <a16:creationId xmlns:a16="http://schemas.microsoft.com/office/drawing/2014/main" id="{86EE348F-F00D-5B7A-90F9-E225A1C87E66}"/>
              </a:ext>
            </a:extLst>
          </p:cNvPr>
          <p:cNvSpPr/>
          <p:nvPr/>
        </p:nvSpPr>
        <p:spPr>
          <a:xfrm>
            <a:off x="7124981" y="1004118"/>
            <a:ext cx="3376410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ccmkey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 = AES_CMAC(token, random code )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9" name="流程圖: 決策 98">
            <a:extLst>
              <a:ext uri="{FF2B5EF4-FFF2-40B4-BE49-F238E27FC236}">
                <a16:creationId xmlns:a16="http://schemas.microsoft.com/office/drawing/2014/main" id="{6C1BEA22-3514-DD5C-0F38-DA0D90001356}"/>
              </a:ext>
            </a:extLst>
          </p:cNvPr>
          <p:cNvSpPr/>
          <p:nvPr/>
        </p:nvSpPr>
        <p:spPr>
          <a:xfrm>
            <a:off x="7047457" y="1842342"/>
            <a:ext cx="3531459" cy="6302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ccmkey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ccmkey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1391BEAD-0367-FAB5-EB6E-F6EA73DCA11D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>
            <a:off x="8813186" y="1572597"/>
            <a:ext cx="1" cy="26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4FE4BFC5-EC9D-83A2-CF46-669A8FDFB82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8813186" y="2472613"/>
            <a:ext cx="1" cy="26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圖: 結束點 107">
            <a:extLst>
              <a:ext uri="{FF2B5EF4-FFF2-40B4-BE49-F238E27FC236}">
                <a16:creationId xmlns:a16="http://schemas.microsoft.com/office/drawing/2014/main" id="{85A0E720-2290-8865-E2D7-64B33E676FEB}"/>
              </a:ext>
            </a:extLst>
          </p:cNvPr>
          <p:cNvSpPr/>
          <p:nvPr/>
        </p:nvSpPr>
        <p:spPr>
          <a:xfrm>
            <a:off x="8091681" y="2742358"/>
            <a:ext cx="1443010" cy="397471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登入成功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E4A10048-987D-C08D-073F-DA0968BD8AF5}"/>
              </a:ext>
            </a:extLst>
          </p:cNvPr>
          <p:cNvSpPr txBox="1"/>
          <p:nvPr/>
        </p:nvSpPr>
        <p:spPr>
          <a:xfrm>
            <a:off x="10550299" y="18507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8CDA5AC-6309-6184-2159-71A0B4F7D709}"/>
              </a:ext>
            </a:extLst>
          </p:cNvPr>
          <p:cNvSpPr txBox="1"/>
          <p:nvPr/>
        </p:nvSpPr>
        <p:spPr>
          <a:xfrm>
            <a:off x="8771241" y="24403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3" name="流程圖: 結束點 122">
            <a:extLst>
              <a:ext uri="{FF2B5EF4-FFF2-40B4-BE49-F238E27FC236}">
                <a16:creationId xmlns:a16="http://schemas.microsoft.com/office/drawing/2014/main" id="{7C2EC468-8485-F59D-9B19-0751285448D8}"/>
              </a:ext>
            </a:extLst>
          </p:cNvPr>
          <p:cNvSpPr/>
          <p:nvPr/>
        </p:nvSpPr>
        <p:spPr>
          <a:xfrm>
            <a:off x="10816956" y="1954666"/>
            <a:ext cx="1144135" cy="393623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登入失敗</a:t>
            </a:r>
            <a:endParaRPr lang="en-US" altLang="zh-TW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跟手機斷線</a:t>
            </a:r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5A87A33F-6F8D-C83C-A5F7-A30E9F207625}"/>
              </a:ext>
            </a:extLst>
          </p:cNvPr>
          <p:cNvCxnSpPr>
            <a:cxnSpLocks/>
            <a:stCxn id="99" idx="3"/>
            <a:endCxn id="123" idx="1"/>
          </p:cNvCxnSpPr>
          <p:nvPr/>
        </p:nvCxnSpPr>
        <p:spPr>
          <a:xfrm flipV="1">
            <a:off x="10578916" y="2151478"/>
            <a:ext cx="238040" cy="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流程圖: 結束點 136">
            <a:extLst>
              <a:ext uri="{FF2B5EF4-FFF2-40B4-BE49-F238E27FC236}">
                <a16:creationId xmlns:a16="http://schemas.microsoft.com/office/drawing/2014/main" id="{00289C71-B591-7913-5A0F-F3115B078B31}"/>
              </a:ext>
            </a:extLst>
          </p:cNvPr>
          <p:cNvSpPr/>
          <p:nvPr/>
        </p:nvSpPr>
        <p:spPr>
          <a:xfrm>
            <a:off x="7530360" y="3409574"/>
            <a:ext cx="2565652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{ssm5 timestamp} 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5C9981CA-0127-1345-EFBF-3B92A73C3765}"/>
              </a:ext>
            </a:extLst>
          </p:cNvPr>
          <p:cNvCxnSpPr>
            <a:cxnSpLocks/>
            <a:stCxn id="108" idx="2"/>
            <a:endCxn id="137" idx="0"/>
          </p:cNvCxnSpPr>
          <p:nvPr/>
        </p:nvCxnSpPr>
        <p:spPr>
          <a:xfrm>
            <a:off x="8813186" y="3139829"/>
            <a:ext cx="0" cy="26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流程圖: 決策 141">
            <a:extLst>
              <a:ext uri="{FF2B5EF4-FFF2-40B4-BE49-F238E27FC236}">
                <a16:creationId xmlns:a16="http://schemas.microsoft.com/office/drawing/2014/main" id="{EA5D56D1-A578-67BD-3AE5-0EB239F6B37C}"/>
              </a:ext>
            </a:extLst>
          </p:cNvPr>
          <p:cNvSpPr/>
          <p:nvPr/>
        </p:nvSpPr>
        <p:spPr>
          <a:xfrm>
            <a:off x="1238720" y="3255285"/>
            <a:ext cx="3219802" cy="6302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abs(APP timestamp – ssm5 timestamp) &gt;=3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14A7B0D3-E455-4344-1A82-BB754FFD96AC}"/>
              </a:ext>
            </a:extLst>
          </p:cNvPr>
          <p:cNvCxnSpPr>
            <a:cxnSpLocks/>
            <a:stCxn id="137" idx="1"/>
            <a:endCxn id="142" idx="3"/>
          </p:cNvCxnSpPr>
          <p:nvPr/>
        </p:nvCxnSpPr>
        <p:spPr>
          <a:xfrm rot="10800000">
            <a:off x="4458522" y="3570422"/>
            <a:ext cx="3071838" cy="123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流程圖: 結束點 147">
            <a:extLst>
              <a:ext uri="{FF2B5EF4-FFF2-40B4-BE49-F238E27FC236}">
                <a16:creationId xmlns:a16="http://schemas.microsoft.com/office/drawing/2014/main" id="{D71DDC86-6716-D1E8-7EEA-5634E92ADF84}"/>
              </a:ext>
            </a:extLst>
          </p:cNvPr>
          <p:cNvSpPr/>
          <p:nvPr/>
        </p:nvSpPr>
        <p:spPr>
          <a:xfrm>
            <a:off x="1997186" y="4312535"/>
            <a:ext cx="1702871" cy="393623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手機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timestamp}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27B59DB4-D969-1AAF-3F8B-DEED12B4D373}"/>
              </a:ext>
            </a:extLst>
          </p:cNvPr>
          <p:cNvCxnSpPr>
            <a:cxnSpLocks/>
            <a:stCxn id="142" idx="2"/>
            <a:endCxn id="148" idx="0"/>
          </p:cNvCxnSpPr>
          <p:nvPr/>
        </p:nvCxnSpPr>
        <p:spPr>
          <a:xfrm>
            <a:off x="2848621" y="3885556"/>
            <a:ext cx="1" cy="42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流程圖: 結束點 161">
            <a:extLst>
              <a:ext uri="{FF2B5EF4-FFF2-40B4-BE49-F238E27FC236}">
                <a16:creationId xmlns:a16="http://schemas.microsoft.com/office/drawing/2014/main" id="{E037455C-AE2C-EA30-9564-CD56FFDB125E}"/>
              </a:ext>
            </a:extLst>
          </p:cNvPr>
          <p:cNvSpPr/>
          <p:nvPr/>
        </p:nvSpPr>
        <p:spPr>
          <a:xfrm>
            <a:off x="7426527" y="4247798"/>
            <a:ext cx="2773318" cy="656938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ssm5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timestamp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3F10CA76-A5FC-E844-D4EF-5BEE07749E8D}"/>
              </a:ext>
            </a:extLst>
          </p:cNvPr>
          <p:cNvCxnSpPr>
            <a:cxnSpLocks/>
            <a:stCxn id="148" idx="3"/>
            <a:endCxn id="162" idx="1"/>
          </p:cNvCxnSpPr>
          <p:nvPr/>
        </p:nvCxnSpPr>
        <p:spPr>
          <a:xfrm>
            <a:off x="3700057" y="4509347"/>
            <a:ext cx="3726470" cy="66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流程圖: 結束點 167">
            <a:extLst>
              <a:ext uri="{FF2B5EF4-FFF2-40B4-BE49-F238E27FC236}">
                <a16:creationId xmlns:a16="http://schemas.microsoft.com/office/drawing/2014/main" id="{8BB41C97-9925-9252-78EF-9546AD31E739}"/>
              </a:ext>
            </a:extLst>
          </p:cNvPr>
          <p:cNvSpPr/>
          <p:nvPr/>
        </p:nvSpPr>
        <p:spPr>
          <a:xfrm>
            <a:off x="7844048" y="5174481"/>
            <a:ext cx="1938276" cy="42946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{ssm5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機械設定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 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9" name="流程圖: 結束點 168">
            <a:extLst>
              <a:ext uri="{FF2B5EF4-FFF2-40B4-BE49-F238E27FC236}">
                <a16:creationId xmlns:a16="http://schemas.microsoft.com/office/drawing/2014/main" id="{72D0BEDC-C673-C40A-C5FD-2C50FB98A376}"/>
              </a:ext>
            </a:extLst>
          </p:cNvPr>
          <p:cNvSpPr/>
          <p:nvPr/>
        </p:nvSpPr>
        <p:spPr>
          <a:xfrm>
            <a:off x="7530360" y="5873697"/>
            <a:ext cx="2565652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{ssm5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機械狀態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 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2816DD90-9219-5B71-9DA6-F9710409D0E8}"/>
              </a:ext>
            </a:extLst>
          </p:cNvPr>
          <p:cNvSpPr txBox="1"/>
          <p:nvPr/>
        </p:nvSpPr>
        <p:spPr>
          <a:xfrm>
            <a:off x="929487" y="328990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D5E8F7B4-7334-57B3-E393-CCCCB2162963}"/>
              </a:ext>
            </a:extLst>
          </p:cNvPr>
          <p:cNvSpPr txBox="1"/>
          <p:nvPr/>
        </p:nvSpPr>
        <p:spPr>
          <a:xfrm>
            <a:off x="2867253" y="390399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B8C7BD02-F6EC-D5C8-EC34-33B13D6A4AAE}"/>
              </a:ext>
            </a:extLst>
          </p:cNvPr>
          <p:cNvCxnSpPr>
            <a:cxnSpLocks/>
            <a:stCxn id="162" idx="2"/>
            <a:endCxn id="168" idx="0"/>
          </p:cNvCxnSpPr>
          <p:nvPr/>
        </p:nvCxnSpPr>
        <p:spPr>
          <a:xfrm>
            <a:off x="8813186" y="4904736"/>
            <a:ext cx="0" cy="26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8AB0594B-5BAD-F52E-EF8A-60F5AE8C6749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>
            <a:off x="8813186" y="5603950"/>
            <a:ext cx="0" cy="2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流程圖: 結束點 182">
            <a:extLst>
              <a:ext uri="{FF2B5EF4-FFF2-40B4-BE49-F238E27FC236}">
                <a16:creationId xmlns:a16="http://schemas.microsoft.com/office/drawing/2014/main" id="{90DA106D-0B70-401F-3B2F-BA5B2EBFBEF7}"/>
              </a:ext>
            </a:extLst>
          </p:cNvPr>
          <p:cNvSpPr/>
          <p:nvPr/>
        </p:nvSpPr>
        <p:spPr>
          <a:xfrm>
            <a:off x="1988725" y="5133137"/>
            <a:ext cx="1719793" cy="397471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ssm5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機械設定 </a:t>
            </a:r>
          </a:p>
        </p:txBody>
      </p:sp>
      <p:cxnSp>
        <p:nvCxnSpPr>
          <p:cNvPr id="190" name="接點: 肘形 189">
            <a:extLst>
              <a:ext uri="{FF2B5EF4-FFF2-40B4-BE49-F238E27FC236}">
                <a16:creationId xmlns:a16="http://schemas.microsoft.com/office/drawing/2014/main" id="{73852637-A0A3-B7EA-82FD-F2B094BDF0DD}"/>
              </a:ext>
            </a:extLst>
          </p:cNvPr>
          <p:cNvCxnSpPr>
            <a:cxnSpLocks/>
            <a:stCxn id="168" idx="1"/>
            <a:endCxn id="183" idx="3"/>
          </p:cNvCxnSpPr>
          <p:nvPr/>
        </p:nvCxnSpPr>
        <p:spPr>
          <a:xfrm rot="10800000">
            <a:off x="3708518" y="5331874"/>
            <a:ext cx="4135530" cy="57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流程圖: 結束點 192">
            <a:extLst>
              <a:ext uri="{FF2B5EF4-FFF2-40B4-BE49-F238E27FC236}">
                <a16:creationId xmlns:a16="http://schemas.microsoft.com/office/drawing/2014/main" id="{F005D135-5F0B-CE96-8221-3A56D070C26A}"/>
              </a:ext>
            </a:extLst>
          </p:cNvPr>
          <p:cNvSpPr/>
          <p:nvPr/>
        </p:nvSpPr>
        <p:spPr>
          <a:xfrm>
            <a:off x="1988725" y="5957587"/>
            <a:ext cx="1719793" cy="397471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ssm5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機械狀態</a:t>
            </a:r>
          </a:p>
        </p:txBody>
      </p:sp>
      <p:cxnSp>
        <p:nvCxnSpPr>
          <p:cNvPr id="194" name="接點: 肘形 193">
            <a:extLst>
              <a:ext uri="{FF2B5EF4-FFF2-40B4-BE49-F238E27FC236}">
                <a16:creationId xmlns:a16="http://schemas.microsoft.com/office/drawing/2014/main" id="{FF2D24AF-F98B-8323-15C7-81D260BF8D20}"/>
              </a:ext>
            </a:extLst>
          </p:cNvPr>
          <p:cNvCxnSpPr>
            <a:cxnSpLocks/>
            <a:stCxn id="169" idx="1"/>
            <a:endCxn id="193" idx="3"/>
          </p:cNvCxnSpPr>
          <p:nvPr/>
        </p:nvCxnSpPr>
        <p:spPr>
          <a:xfrm rot="10800000">
            <a:off x="3708518" y="6156323"/>
            <a:ext cx="3821842" cy="1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CC25DA5A-EAB2-736C-E209-1DE61030794D}"/>
              </a:ext>
            </a:extLst>
          </p:cNvPr>
          <p:cNvCxnSpPr>
            <a:cxnSpLocks/>
            <a:stCxn id="142" idx="1"/>
            <a:endCxn id="168" idx="0"/>
          </p:cNvCxnSpPr>
          <p:nvPr/>
        </p:nvCxnSpPr>
        <p:spPr>
          <a:xfrm rot="10800000" flipH="1" flipV="1">
            <a:off x="1238720" y="3570421"/>
            <a:ext cx="7574466" cy="1604060"/>
          </a:xfrm>
          <a:prstGeom prst="bentConnector4">
            <a:avLst>
              <a:gd name="adj1" fmla="val -3018"/>
              <a:gd name="adj2" fmla="val 90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流程圖: 接點 206">
            <a:extLst>
              <a:ext uri="{FF2B5EF4-FFF2-40B4-BE49-F238E27FC236}">
                <a16:creationId xmlns:a16="http://schemas.microsoft.com/office/drawing/2014/main" id="{1D97A81F-0B24-4003-2A54-B542CFAFD5F6}"/>
              </a:ext>
            </a:extLst>
          </p:cNvPr>
          <p:cNvSpPr/>
          <p:nvPr/>
        </p:nvSpPr>
        <p:spPr>
          <a:xfrm>
            <a:off x="1297813" y="6033353"/>
            <a:ext cx="245937" cy="2459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8" name="流程圖: 接點 207">
            <a:extLst>
              <a:ext uri="{FF2B5EF4-FFF2-40B4-BE49-F238E27FC236}">
                <a16:creationId xmlns:a16="http://schemas.microsoft.com/office/drawing/2014/main" id="{36478E19-679E-258F-CA04-37F60F84D6E3}"/>
              </a:ext>
            </a:extLst>
          </p:cNvPr>
          <p:cNvSpPr/>
          <p:nvPr/>
        </p:nvSpPr>
        <p:spPr>
          <a:xfrm>
            <a:off x="11266054" y="2541158"/>
            <a:ext cx="245937" cy="2459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4C00C953-8ABF-5A0D-9F4A-E4E691347A08}"/>
              </a:ext>
            </a:extLst>
          </p:cNvPr>
          <p:cNvCxnSpPr>
            <a:cxnSpLocks/>
            <a:stCxn id="193" idx="1"/>
            <a:endCxn id="207" idx="6"/>
          </p:cNvCxnSpPr>
          <p:nvPr/>
        </p:nvCxnSpPr>
        <p:spPr>
          <a:xfrm flipH="1" flipV="1">
            <a:off x="1543750" y="6156322"/>
            <a:ext cx="44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8980EA18-5EF8-3403-7003-98FA15F8D4E2}"/>
              </a:ext>
            </a:extLst>
          </p:cNvPr>
          <p:cNvCxnSpPr>
            <a:cxnSpLocks/>
            <a:stCxn id="123" idx="2"/>
            <a:endCxn id="208" idx="0"/>
          </p:cNvCxnSpPr>
          <p:nvPr/>
        </p:nvCxnSpPr>
        <p:spPr>
          <a:xfrm flipH="1">
            <a:off x="11389023" y="2348289"/>
            <a:ext cx="1" cy="19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0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97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二則 羅</dc:creator>
  <cp:lastModifiedBy>二則 羅</cp:lastModifiedBy>
  <cp:revision>13</cp:revision>
  <dcterms:created xsi:type="dcterms:W3CDTF">2023-07-01T09:41:13Z</dcterms:created>
  <dcterms:modified xsi:type="dcterms:W3CDTF">2023-07-04T06:22:45Z</dcterms:modified>
</cp:coreProperties>
</file>