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55DB3-C543-5E6D-6530-30BF81FC7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73A574-50F9-6EB7-EF75-AD9201186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331E94-5306-1CE7-1DFA-5FFDAD9B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3E95B-818A-92C4-340F-97EE5BAF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17E2E-8E71-5BE6-B067-322F104E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792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DBC7-E26E-B657-384D-2C1DFD1D0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A7F454C-4F98-E423-FBA3-FFB8FD555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D3AF9F-2CE0-7732-8647-717E6664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E7FDA8-ADCA-59CB-C34A-DC04B8B3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1438B-0947-E212-F929-1DA39557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06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66B6B8-1563-F8A5-7525-15613D8BD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0369CE-608E-6E2B-80CF-71D512626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83BD95-E560-44EC-9019-4384D711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B22B4A-B76D-7777-6BFF-1B0B4CB8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BF0A4-16E5-9DA7-F671-861F6F3B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8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240F59-0E67-0FFE-F8FF-42492FF7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61D4C-A57C-EBBF-8797-C687AC603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B1991B-F97E-7787-B952-CFC52A07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719FA4-70E9-8371-0078-0EBB5B37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85429B-20C0-454F-A2F9-8E12D65B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0115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F801E-AF9F-7BB0-942D-0CDA412E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77DD2A-CE71-2BC2-2E98-CBF73C0E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9EB0E-9324-3A08-ACBC-205C8AA9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C35327-13EB-AB23-02B3-0EA9B524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1D659E-7A10-F59A-CE21-B5B198D2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55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3E7252-7475-EA37-2981-659B92D3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92C14-7353-53F5-6E5E-2D7A58F6D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FF4016-4CAD-D2C0-FC5A-096D638D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3CA782-9F94-3682-79E8-E5272BCF9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20BD3-142B-95B0-CC3C-29E23891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EFF9E5-A481-ACB2-8170-C8C16F02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0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06E65-6B31-2740-1DEB-A9BD43AE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C213C8-DBF5-39BB-9C8E-63B92B363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8CC88C-B2DA-74D6-D431-4EA7B0B11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0F5CC99-5320-32F7-CF80-F379AA6B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AD1BA9-E290-76C2-FD88-82A8B1DB83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1E99D36-FAEC-2AB3-06BE-05068B30D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AF1C2D-A97D-5A72-E6AB-BDA5FF13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3615686-2367-F24C-C1CF-6423745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66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1F7BA-0580-7853-2624-86643D6A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2AAB88F-9C4C-C452-A1B0-3CD7364C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42212A-EFA6-6E2C-082D-4124465D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CBB7210-70A4-9003-1CB5-7D2F446B8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035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663D4FB-5745-A55B-AD27-15C9918A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CA00392-52D2-6D8E-BF96-251BAA35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285F59-F564-B10F-2123-77B45924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21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54624-96E6-6DAF-C1D1-4634F69B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C63A75-105B-BFD7-8406-C77BEA3D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36CEA9E-6DBD-32A2-6547-B87FA7840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DF4605-0369-CE18-1883-FFA914CC2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362888-F22B-2A77-48C8-FFC0EDAD7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BB8AF5-86AD-5B1E-6595-D7FD0D5A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425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07AD85-234D-DF4D-19A1-DAEFCE5E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B95960-B068-C3B8-F461-E6AA33794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F1DBE8-CBBB-3755-8374-FCE87EDCD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EC1083-DB05-59DC-5D9E-D4A76A25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418E129-EFDA-78B1-E49D-EDB0F289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1D19444-251D-06A4-3128-EAA5DC1F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36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1B075BB-E5F6-93C1-CC59-6343F611E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657BAA-BCE0-D637-7635-E7EDEF5FB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5C1F8C-44D9-04FD-627D-AA39D64A6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82072-1D53-40E9-A234-4E2B3F0FE785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515A61-C6E7-C51C-A1B5-2AB2D157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7B6FB4-3AA6-08AD-4CB4-50DE91538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239C7-C817-4861-A64E-10787C1C0A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9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4CCEBB85-1740-BDEF-85B9-BF6627283071}"/>
              </a:ext>
            </a:extLst>
          </p:cNvPr>
          <p:cNvSpPr/>
          <p:nvPr/>
        </p:nvSpPr>
        <p:spPr>
          <a:xfrm>
            <a:off x="738752" y="234891"/>
            <a:ext cx="10871611" cy="6546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2FA65402-F3AC-FF2D-9418-766D4D599073}"/>
              </a:ext>
            </a:extLst>
          </p:cNvPr>
          <p:cNvCxnSpPr>
            <a:cxnSpLocks/>
            <a:stCxn id="12" idx="0"/>
            <a:endCxn id="12" idx="2"/>
          </p:cNvCxnSpPr>
          <p:nvPr/>
        </p:nvCxnSpPr>
        <p:spPr>
          <a:xfrm>
            <a:off x="6174558" y="234891"/>
            <a:ext cx="0" cy="65469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CF712048-1FFD-893B-57DB-8F4F661B13DB}"/>
              </a:ext>
            </a:extLst>
          </p:cNvPr>
          <p:cNvCxnSpPr>
            <a:cxnSpLocks/>
          </p:cNvCxnSpPr>
          <p:nvPr/>
        </p:nvCxnSpPr>
        <p:spPr>
          <a:xfrm>
            <a:off x="738753" y="819150"/>
            <a:ext cx="10871610" cy="47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84903E7-D24D-A194-0A6D-41AA530C2C11}"/>
              </a:ext>
            </a:extLst>
          </p:cNvPr>
          <p:cNvSpPr txBox="1"/>
          <p:nvPr/>
        </p:nvSpPr>
        <p:spPr>
          <a:xfrm>
            <a:off x="2553137" y="342355"/>
            <a:ext cx="1672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Sesame (APP)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12846D8-480D-2BF2-727A-8A53A3D298D9}"/>
              </a:ext>
            </a:extLst>
          </p:cNvPr>
          <p:cNvSpPr txBox="1"/>
          <p:nvPr/>
        </p:nvSpPr>
        <p:spPr>
          <a:xfrm>
            <a:off x="8358920" y="303989"/>
            <a:ext cx="1095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Sesame5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流程圖: 結束點 21">
            <a:extLst>
              <a:ext uri="{FF2B5EF4-FFF2-40B4-BE49-F238E27FC236}">
                <a16:creationId xmlns:a16="http://schemas.microsoft.com/office/drawing/2014/main" id="{A52DAEA5-EE2A-DD68-854D-59AC1A1ACAC7}"/>
              </a:ext>
            </a:extLst>
          </p:cNvPr>
          <p:cNvSpPr/>
          <p:nvPr/>
        </p:nvSpPr>
        <p:spPr>
          <a:xfrm>
            <a:off x="1528311" y="2548281"/>
            <a:ext cx="3282374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手機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timestamp ,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註冊命令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流程圖: 決策 26">
            <a:extLst>
              <a:ext uri="{FF2B5EF4-FFF2-40B4-BE49-F238E27FC236}">
                <a16:creationId xmlns:a16="http://schemas.microsoft.com/office/drawing/2014/main" id="{C2582F14-B88E-D570-31D1-CE709AE4875A}"/>
              </a:ext>
            </a:extLst>
          </p:cNvPr>
          <p:cNvSpPr/>
          <p:nvPr/>
        </p:nvSpPr>
        <p:spPr>
          <a:xfrm>
            <a:off x="7662012" y="1150390"/>
            <a:ext cx="1909218" cy="656936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Ssm5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有沒有被註冊</a:t>
            </a:r>
          </a:p>
        </p:txBody>
      </p:sp>
      <p:sp>
        <p:nvSpPr>
          <p:cNvPr id="28" name="流程圖: 結束點 27">
            <a:extLst>
              <a:ext uri="{FF2B5EF4-FFF2-40B4-BE49-F238E27FC236}">
                <a16:creationId xmlns:a16="http://schemas.microsoft.com/office/drawing/2014/main" id="{FF3AB8A8-B20D-CAD1-464E-EFE21D15D3B2}"/>
              </a:ext>
            </a:extLst>
          </p:cNvPr>
          <p:cNvSpPr/>
          <p:nvPr/>
        </p:nvSpPr>
        <p:spPr>
          <a:xfrm>
            <a:off x="7229962" y="2150946"/>
            <a:ext cx="2773318" cy="656938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使用手機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timestamp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設定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ssm5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</a:t>
            </a:r>
          </a:p>
        </p:txBody>
      </p:sp>
      <p:sp>
        <p:nvSpPr>
          <p:cNvPr id="29" name="流程圖: 結束點 28">
            <a:extLst>
              <a:ext uri="{FF2B5EF4-FFF2-40B4-BE49-F238E27FC236}">
                <a16:creationId xmlns:a16="http://schemas.microsoft.com/office/drawing/2014/main" id="{BEE16F59-AA32-A741-90B1-5F8FA04B7E94}"/>
              </a:ext>
            </a:extLst>
          </p:cNvPr>
          <p:cNvSpPr/>
          <p:nvPr/>
        </p:nvSpPr>
        <p:spPr>
          <a:xfrm>
            <a:off x="10121083" y="1291605"/>
            <a:ext cx="1161143" cy="378627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回覆已註冊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2C080D0-AB26-1686-F560-9AF8730C34C2}"/>
              </a:ext>
            </a:extLst>
          </p:cNvPr>
          <p:cNvCxnSpPr>
            <a:cxnSpLocks/>
            <a:stCxn id="27" idx="3"/>
            <a:endCxn id="29" idx="1"/>
          </p:cNvCxnSpPr>
          <p:nvPr/>
        </p:nvCxnSpPr>
        <p:spPr>
          <a:xfrm>
            <a:off x="9571230" y="1478858"/>
            <a:ext cx="549853" cy="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853C8C6-04B5-37E6-6B41-A0F987BEF5B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8616621" y="1807326"/>
            <a:ext cx="0" cy="34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6B87BC0-4821-3D4D-21E9-8EB2B975D08F}"/>
              </a:ext>
            </a:extLst>
          </p:cNvPr>
          <p:cNvSpPr txBox="1"/>
          <p:nvPr/>
        </p:nvSpPr>
        <p:spPr>
          <a:xfrm>
            <a:off x="9783934" y="118956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8" name="流程圖: 結束點 37">
            <a:extLst>
              <a:ext uri="{FF2B5EF4-FFF2-40B4-BE49-F238E27FC236}">
                <a16:creationId xmlns:a16="http://schemas.microsoft.com/office/drawing/2014/main" id="{B4CDC8DE-6C41-4DF7-4139-B6E93C067957}"/>
              </a:ext>
            </a:extLst>
          </p:cNvPr>
          <p:cNvSpPr/>
          <p:nvPr/>
        </p:nvSpPr>
        <p:spPr>
          <a:xfrm>
            <a:off x="7166795" y="4152062"/>
            <a:ext cx="2899653" cy="550424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Secret =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secp256r1(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S)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secret = Secret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16bytes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D702BDA-C322-5FD8-E8B9-2BF79C8CEE32}"/>
              </a:ext>
            </a:extLst>
          </p:cNvPr>
          <p:cNvCxnSpPr>
            <a:cxnSpLocks/>
            <a:stCxn id="96" idx="2"/>
            <a:endCxn id="38" idx="0"/>
          </p:cNvCxnSpPr>
          <p:nvPr/>
        </p:nvCxnSpPr>
        <p:spPr>
          <a:xfrm>
            <a:off x="8616621" y="3808442"/>
            <a:ext cx="1" cy="34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流程圖: 結束點 62">
            <a:extLst>
              <a:ext uri="{FF2B5EF4-FFF2-40B4-BE49-F238E27FC236}">
                <a16:creationId xmlns:a16="http://schemas.microsoft.com/office/drawing/2014/main" id="{45986DF8-0CEB-55E6-3C3F-F7A3F35F41E2}"/>
              </a:ext>
            </a:extLst>
          </p:cNvPr>
          <p:cNvSpPr/>
          <p:nvPr/>
        </p:nvSpPr>
        <p:spPr>
          <a:xfrm>
            <a:off x="6491273" y="5046106"/>
            <a:ext cx="4250696" cy="521904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Token = AES_CMAC(Device secret, random code )</a:t>
            </a:r>
          </a:p>
        </p:txBody>
      </p: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1E1CCB71-A7D5-4751-78EF-D7BE9D57E233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flipH="1">
            <a:off x="8616621" y="4702486"/>
            <a:ext cx="1" cy="34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流程圖: 結束點 64">
            <a:extLst>
              <a:ext uri="{FF2B5EF4-FFF2-40B4-BE49-F238E27FC236}">
                <a16:creationId xmlns:a16="http://schemas.microsoft.com/office/drawing/2014/main" id="{65CAB89B-EEE6-68A8-07E8-C8D3BA8DC2A4}"/>
              </a:ext>
            </a:extLst>
          </p:cNvPr>
          <p:cNvSpPr/>
          <p:nvPr/>
        </p:nvSpPr>
        <p:spPr>
          <a:xfrm>
            <a:off x="6765291" y="5911632"/>
            <a:ext cx="3702661" cy="521904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回覆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註冊成功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機械狀態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機械設定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公鑰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S}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C1284579-E40C-832B-4D86-00268F21925F}"/>
              </a:ext>
            </a:extLst>
          </p:cNvPr>
          <p:cNvCxnSpPr>
            <a:cxnSpLocks/>
            <a:stCxn id="63" idx="2"/>
            <a:endCxn id="65" idx="0"/>
          </p:cNvCxnSpPr>
          <p:nvPr/>
        </p:nvCxnSpPr>
        <p:spPr>
          <a:xfrm>
            <a:off x="8616621" y="5568010"/>
            <a:ext cx="1" cy="343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流程圖: 結束點 74">
            <a:extLst>
              <a:ext uri="{FF2B5EF4-FFF2-40B4-BE49-F238E27FC236}">
                <a16:creationId xmlns:a16="http://schemas.microsoft.com/office/drawing/2014/main" id="{C7DD940E-D520-91F0-64AE-7D0D2570DC32}"/>
              </a:ext>
            </a:extLst>
          </p:cNvPr>
          <p:cNvSpPr/>
          <p:nvPr/>
        </p:nvSpPr>
        <p:spPr>
          <a:xfrm>
            <a:off x="1901689" y="1546169"/>
            <a:ext cx="2535619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A,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A}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secp256r1()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9" name="流程圖: 接點 78">
            <a:extLst>
              <a:ext uri="{FF2B5EF4-FFF2-40B4-BE49-F238E27FC236}">
                <a16:creationId xmlns:a16="http://schemas.microsoft.com/office/drawing/2014/main" id="{A9A13C99-44FC-3B6D-1433-94DBC0D75487}"/>
              </a:ext>
            </a:extLst>
          </p:cNvPr>
          <p:cNvSpPr/>
          <p:nvPr/>
        </p:nvSpPr>
        <p:spPr>
          <a:xfrm>
            <a:off x="3046530" y="866599"/>
            <a:ext cx="245937" cy="2459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57B43CF9-E323-E733-5D66-F45855C0A25C}"/>
              </a:ext>
            </a:extLst>
          </p:cNvPr>
          <p:cNvCxnSpPr>
            <a:cxnSpLocks/>
            <a:stCxn id="79" idx="4"/>
            <a:endCxn id="75" idx="0"/>
          </p:cNvCxnSpPr>
          <p:nvPr/>
        </p:nvCxnSpPr>
        <p:spPr>
          <a:xfrm>
            <a:off x="3169499" y="1112536"/>
            <a:ext cx="0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CC993BF7-E116-A5DD-FC9B-39DDC3879EAF}"/>
              </a:ext>
            </a:extLst>
          </p:cNvPr>
          <p:cNvCxnSpPr>
            <a:cxnSpLocks/>
            <a:stCxn id="75" idx="2"/>
            <a:endCxn id="22" idx="0"/>
          </p:cNvCxnSpPr>
          <p:nvPr/>
        </p:nvCxnSpPr>
        <p:spPr>
          <a:xfrm flipH="1">
            <a:off x="3169498" y="2114648"/>
            <a:ext cx="1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流程圖: 結束點 95">
            <a:extLst>
              <a:ext uri="{FF2B5EF4-FFF2-40B4-BE49-F238E27FC236}">
                <a16:creationId xmlns:a16="http://schemas.microsoft.com/office/drawing/2014/main" id="{1F289F8E-53C2-7735-DAFC-254D93EB8235}"/>
              </a:ext>
            </a:extLst>
          </p:cNvPr>
          <p:cNvSpPr/>
          <p:nvPr/>
        </p:nvSpPr>
        <p:spPr>
          <a:xfrm>
            <a:off x="7398285" y="3151504"/>
            <a:ext cx="2436672" cy="656938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私鑰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S}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secp256r1()</a:t>
            </a:r>
            <a:endParaRPr lang="zh-TW" altLang="en-US" sz="1200" dirty="0">
              <a:solidFill>
                <a:schemeClr val="tx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CE35C1CB-C45D-393B-BCF0-BE4EBBA65317}"/>
              </a:ext>
            </a:extLst>
          </p:cNvPr>
          <p:cNvCxnSpPr>
            <a:cxnSpLocks/>
            <a:stCxn id="28" idx="2"/>
            <a:endCxn id="96" idx="0"/>
          </p:cNvCxnSpPr>
          <p:nvPr/>
        </p:nvCxnSpPr>
        <p:spPr>
          <a:xfrm>
            <a:off x="8616621" y="2807884"/>
            <a:ext cx="0" cy="34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流程圖: 結束點 150">
            <a:extLst>
              <a:ext uri="{FF2B5EF4-FFF2-40B4-BE49-F238E27FC236}">
                <a16:creationId xmlns:a16="http://schemas.microsoft.com/office/drawing/2014/main" id="{9DDD4B75-96F0-20DB-072B-543438CDF11E}"/>
              </a:ext>
            </a:extLst>
          </p:cNvPr>
          <p:cNvSpPr/>
          <p:nvPr/>
        </p:nvSpPr>
        <p:spPr>
          <a:xfrm>
            <a:off x="1837530" y="3550393"/>
            <a:ext cx="2663936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ssm5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機械狀態，機械設定</a:t>
            </a:r>
          </a:p>
        </p:txBody>
      </p:sp>
      <p:sp>
        <p:nvSpPr>
          <p:cNvPr id="155" name="流程圖: 結束點 154">
            <a:extLst>
              <a:ext uri="{FF2B5EF4-FFF2-40B4-BE49-F238E27FC236}">
                <a16:creationId xmlns:a16="http://schemas.microsoft.com/office/drawing/2014/main" id="{12C58F85-840A-EE29-9856-267C136D0445}"/>
              </a:ext>
            </a:extLst>
          </p:cNvPr>
          <p:cNvSpPr/>
          <p:nvPr/>
        </p:nvSpPr>
        <p:spPr>
          <a:xfrm>
            <a:off x="1719934" y="4552505"/>
            <a:ext cx="2899128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Secret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secp256r1(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S,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私鑰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A)</a:t>
            </a:r>
          </a:p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Device secret = Secret 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16bytes</a:t>
            </a:r>
            <a:r>
              <a:rPr lang="zh-TW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8" name="流程圖: 結束點 157">
            <a:extLst>
              <a:ext uri="{FF2B5EF4-FFF2-40B4-BE49-F238E27FC236}">
                <a16:creationId xmlns:a16="http://schemas.microsoft.com/office/drawing/2014/main" id="{70009B41-D226-D66E-2372-C4B499C2A6CF}"/>
              </a:ext>
            </a:extLst>
          </p:cNvPr>
          <p:cNvSpPr/>
          <p:nvPr/>
        </p:nvSpPr>
        <p:spPr>
          <a:xfrm>
            <a:off x="992519" y="5554617"/>
            <a:ext cx="4353959" cy="568479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Token = AES_CMAC(Device secret, random code)</a:t>
            </a:r>
          </a:p>
        </p:txBody>
      </p:sp>
      <p:cxnSp>
        <p:nvCxnSpPr>
          <p:cNvPr id="171" name="直線單箭頭接點 170">
            <a:extLst>
              <a:ext uri="{FF2B5EF4-FFF2-40B4-BE49-F238E27FC236}">
                <a16:creationId xmlns:a16="http://schemas.microsoft.com/office/drawing/2014/main" id="{38DEA925-BD59-25EC-775D-651B8E345EE7}"/>
              </a:ext>
            </a:extLst>
          </p:cNvPr>
          <p:cNvCxnSpPr>
            <a:cxnSpLocks/>
            <a:stCxn id="151" idx="2"/>
            <a:endCxn id="155" idx="0"/>
          </p:cNvCxnSpPr>
          <p:nvPr/>
        </p:nvCxnSpPr>
        <p:spPr>
          <a:xfrm>
            <a:off x="3169498" y="4118872"/>
            <a:ext cx="0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1A1EFB26-2E63-7FB7-1FE5-B62F1D3C0BF7}"/>
              </a:ext>
            </a:extLst>
          </p:cNvPr>
          <p:cNvCxnSpPr>
            <a:cxnSpLocks/>
            <a:stCxn id="155" idx="2"/>
            <a:endCxn id="158" idx="0"/>
          </p:cNvCxnSpPr>
          <p:nvPr/>
        </p:nvCxnSpPr>
        <p:spPr>
          <a:xfrm>
            <a:off x="3169498" y="5120984"/>
            <a:ext cx="1" cy="43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流程圖: 接點 179">
            <a:extLst>
              <a:ext uri="{FF2B5EF4-FFF2-40B4-BE49-F238E27FC236}">
                <a16:creationId xmlns:a16="http://schemas.microsoft.com/office/drawing/2014/main" id="{E889F2A4-C2BD-A261-BD04-3B7576B145C1}"/>
              </a:ext>
            </a:extLst>
          </p:cNvPr>
          <p:cNvSpPr/>
          <p:nvPr/>
        </p:nvSpPr>
        <p:spPr>
          <a:xfrm>
            <a:off x="3046530" y="6510154"/>
            <a:ext cx="245937" cy="2459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77773C76-E515-73EB-BA86-ABEC120B73E6}"/>
              </a:ext>
            </a:extLst>
          </p:cNvPr>
          <p:cNvCxnSpPr>
            <a:cxnSpLocks/>
            <a:stCxn id="158" idx="2"/>
            <a:endCxn id="180" idx="0"/>
          </p:cNvCxnSpPr>
          <p:nvPr/>
        </p:nvCxnSpPr>
        <p:spPr>
          <a:xfrm>
            <a:off x="3169499" y="6123096"/>
            <a:ext cx="0" cy="38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接點: 肘形 228">
            <a:extLst>
              <a:ext uri="{FF2B5EF4-FFF2-40B4-BE49-F238E27FC236}">
                <a16:creationId xmlns:a16="http://schemas.microsoft.com/office/drawing/2014/main" id="{35707BB8-51A6-A332-0E92-D9608745F89D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 flipV="1">
            <a:off x="4810685" y="1478858"/>
            <a:ext cx="2851327" cy="13536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接點: 肘形 230">
            <a:extLst>
              <a:ext uri="{FF2B5EF4-FFF2-40B4-BE49-F238E27FC236}">
                <a16:creationId xmlns:a16="http://schemas.microsoft.com/office/drawing/2014/main" id="{BF2ADC82-4812-4134-0C97-9BDF80E85CAE}"/>
              </a:ext>
            </a:extLst>
          </p:cNvPr>
          <p:cNvCxnSpPr>
            <a:cxnSpLocks/>
            <a:stCxn id="65" idx="1"/>
            <a:endCxn id="151" idx="3"/>
          </p:cNvCxnSpPr>
          <p:nvPr/>
        </p:nvCxnSpPr>
        <p:spPr>
          <a:xfrm rot="10800000">
            <a:off x="4501467" y="3834634"/>
            <a:ext cx="2263825" cy="23379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直線單箭頭接點 250">
            <a:extLst>
              <a:ext uri="{FF2B5EF4-FFF2-40B4-BE49-F238E27FC236}">
                <a16:creationId xmlns:a16="http://schemas.microsoft.com/office/drawing/2014/main" id="{F30FA0FB-686A-2FDC-39B0-8CB1AB671EE2}"/>
              </a:ext>
            </a:extLst>
          </p:cNvPr>
          <p:cNvCxnSpPr>
            <a:cxnSpLocks/>
            <a:stCxn id="29" idx="2"/>
            <a:endCxn id="252" idx="0"/>
          </p:cNvCxnSpPr>
          <p:nvPr/>
        </p:nvCxnSpPr>
        <p:spPr>
          <a:xfrm>
            <a:off x="10701655" y="1670232"/>
            <a:ext cx="2055" cy="275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2" name="流程圖: 接點 251">
            <a:extLst>
              <a:ext uri="{FF2B5EF4-FFF2-40B4-BE49-F238E27FC236}">
                <a16:creationId xmlns:a16="http://schemas.microsoft.com/office/drawing/2014/main" id="{5E75E24A-36D2-6B4C-A795-0EDD19AA3F1E}"/>
              </a:ext>
            </a:extLst>
          </p:cNvPr>
          <p:cNvSpPr/>
          <p:nvPr/>
        </p:nvSpPr>
        <p:spPr>
          <a:xfrm>
            <a:off x="10580741" y="1945985"/>
            <a:ext cx="245937" cy="2459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E7B25916-1946-E395-3A5F-631630B33032}"/>
              </a:ext>
            </a:extLst>
          </p:cNvPr>
          <p:cNvSpPr txBox="1"/>
          <p:nvPr/>
        </p:nvSpPr>
        <p:spPr>
          <a:xfrm>
            <a:off x="8922442" y="1812425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endParaRPr lang="zh-TW" altLang="en-US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10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3550</TotalTime>
  <Words>139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二則 羅</dc:creator>
  <cp:lastModifiedBy>二則 羅</cp:lastModifiedBy>
  <cp:revision>13</cp:revision>
  <dcterms:created xsi:type="dcterms:W3CDTF">2023-07-01T09:41:13Z</dcterms:created>
  <dcterms:modified xsi:type="dcterms:W3CDTF">2023-07-04T07:07:16Z</dcterms:modified>
</cp:coreProperties>
</file>